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notesSlides/notesSlide1.xml" ContentType="application/vnd.openxmlformats-officedocument.presentationml.notesSlide+xml"/>
  <Override PartName="/ppt/ink/ink28.xml" ContentType="application/inkml+xml"/>
  <Override PartName="/ppt/notesSlides/notesSlide2.xml" ContentType="application/vnd.openxmlformats-officedocument.presentationml.notesSlide+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304" r:id="rId2"/>
    <p:sldId id="371" r:id="rId3"/>
    <p:sldId id="372" r:id="rId4"/>
    <p:sldId id="373" r:id="rId5"/>
    <p:sldId id="374" r:id="rId6"/>
    <p:sldId id="375" r:id="rId7"/>
    <p:sldId id="336" r:id="rId8"/>
    <p:sldId id="337" r:id="rId9"/>
    <p:sldId id="338" r:id="rId10"/>
    <p:sldId id="339" r:id="rId11"/>
    <p:sldId id="340" r:id="rId12"/>
    <p:sldId id="341" r:id="rId13"/>
    <p:sldId id="376" r:id="rId14"/>
    <p:sldId id="377" r:id="rId15"/>
    <p:sldId id="378" r:id="rId16"/>
    <p:sldId id="379" r:id="rId17"/>
    <p:sldId id="380" r:id="rId18"/>
    <p:sldId id="342" r:id="rId19"/>
    <p:sldId id="343" r:id="rId20"/>
    <p:sldId id="344" r:id="rId21"/>
    <p:sldId id="345" r:id="rId22"/>
    <p:sldId id="346" r:id="rId23"/>
    <p:sldId id="370" r:id="rId24"/>
    <p:sldId id="348" r:id="rId25"/>
    <p:sldId id="349" r:id="rId26"/>
    <p:sldId id="350" r:id="rId27"/>
    <p:sldId id="351" r:id="rId28"/>
    <p:sldId id="383" r:id="rId29"/>
    <p:sldId id="352" r:id="rId30"/>
    <p:sldId id="353" r:id="rId31"/>
    <p:sldId id="354" r:id="rId32"/>
    <p:sldId id="355" r:id="rId33"/>
    <p:sldId id="356" r:id="rId34"/>
    <p:sldId id="357" r:id="rId35"/>
    <p:sldId id="358" r:id="rId36"/>
    <p:sldId id="359" r:id="rId37"/>
    <p:sldId id="384" r:id="rId38"/>
    <p:sldId id="385" r:id="rId39"/>
    <p:sldId id="360" r:id="rId40"/>
    <p:sldId id="361" r:id="rId41"/>
    <p:sldId id="362" r:id="rId42"/>
    <p:sldId id="363" r:id="rId43"/>
    <p:sldId id="364" r:id="rId44"/>
    <p:sldId id="365" r:id="rId45"/>
    <p:sldId id="366" r:id="rId46"/>
    <p:sldId id="367" r:id="rId47"/>
    <p:sldId id="368" r:id="rId48"/>
    <p:sldId id="369" r:id="rId49"/>
    <p:sldId id="261" r:id="rId50"/>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2" d="100"/>
          <a:sy n="42" d="100"/>
        </p:scale>
        <p:origin x="756"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07:56.813"/>
    </inkml:context>
    <inkml:brush xml:id="br0">
      <inkml:brushProperty name="width" value="0.05292" units="cm"/>
      <inkml:brushProperty name="height" value="0.05292" units="cm"/>
      <inkml:brushProperty name="color" value="#FF0000"/>
    </inkml:brush>
  </inkml:definitions>
  <inkml:trace contextRef="#ctx0" brushRef="#br0">12486 20922 20 0,'0'0'70'0,"0"0"-11"0,0 0-7 15,0 0-9-15,0 0-25 0,0 0-21 0,0 0-41 0,23 0-47 16,-23 0 22-16</inkml:trace>
  <inkml:trace contextRef="#ctx0" brushRef="#br0" timeOffset="1921.7728">23643 16420 3 0,'0'-6'79'0,"0"6"-9"0,2-6-9 15,-2 6-4-15,0 0-7 0,0 0 1 0,0 0-6 16,0 0-13-16,0 0 1 0,0 0-6 0,0 0 10 0,0 0-14 15,0 0-10-15,0 0 1 0,0 0-7 0,0 0-10 16,0 0-15-16,0 0-21 0,0 0-52 0,0 0-98 16,0 0 44-16</inkml:trace>
  <inkml:trace contextRef="#ctx0" brushRef="#br0" timeOffset="2535.3421">23699 16414 61 0,'2'-6'116'0,"-2"6"-12"0,3-8 0 16,-3 8-10-16,2-3-4 0,-2 3-4 0,0 0-9 0,0 0-2 15,0 0 2-15,0 0-10 0,2-7 4 0,-2 7 2 16,0 0-3-16,0 0-2 0,3-7-9 0,-3 7 0 16,0 0-3-16,0 0 2 0,0 0 1 0,0 0-1 15,2-6-9-15,-2 6 3 0,0 0-8 0,0 0-3 16,0 0 2-16,0-7-5 0,0 7-1 0,0 0-3 15,0 0-5-15,0 0 2 0,0 0-1 0,0 0 1 16,0 0-1-16,0 0-10 0,0 0 3 0,0 0 0 16,0 0-4-16,0 0-5 0,-12-5 6 0,12 5-6 15,-5-7-1-15,5 7 0 0,-7-4-4 0,7 4-2 16,-10-9 2-16,5 7 1 0,5 2 0 0,-7-6 8 16,7 6-4-16,0 0-2 0,-9-7-1 0,9 7-4 15,-5-3 4-15,-2-2-1 0,7 5-2 0,-7-5 2 16,7 5 3-16,0 0 0 0,0 0-2 0,0 0 7 15,-8-3-5-15,8 3-3 0,0 0-4 0,0 0 1 16,0 0-3-16,0 0 2 0,0 0-3 0,0 0 0 16,0 0 0-16,0 0 0 0,-15 8 2 0,15-8-4 15,0 7 2-15,0-7-1 0,-9 6 2 0,4 1 0 16,3-6-4-16,2-1 3 0,-7 11 3 0,6-3-6 16,-6-5 3-16,5 2-1 0,-5 5-2 0,0-7 6 15,7 4-3-15,-5 0-2 0,4-2-8 0,1 1-7 16,0-6-16-16,-2 9-22 0,-3-6-14 0,5-3-14 0,0 10-22 15,0-10-10-15,0 0-20 0,0 0-12 16,0 0-156-16,0 0-323 0,0 0 144 0</inkml:trace>
  <inkml:trace contextRef="#ctx0" brushRef="#br0" timeOffset="4267.156">23708 16281 81 0,'-11'-2'74'0,"11"2"-10"0,0 0-2 0,0 0-6 15,0 0-6-15,0 0-3 0,-5-4-6 0,5 4-1 0,0 0-15 16,0 0 8-16,0 0-3 0,0 0-1 0,0 0-14 16,-1-8 6-16,1 8 2 0,0 0-4 0,0 0 0 15,0 0-3-15,0 0 1 0,0 0 3 0,0 0-2 16,0 0-2-16,0 0 6 0,0 0-10 15,0 0 6-15,0 0-2 0,-2-9-5 0,2 9-8 0,0 0 10 16,0 0-11-16,-5-6 19 0,5 6-1 0,0 0-7 16,-9-1 6-16,9 1 0 0,0 0 2 0,0 0-5 15,0 0-2-15,0 0 5 0,-1-9 6 0,1 9-2 16,0 0-12-16,-6-6 4 0,6 6 5 16,0 0-3-16,0 0 0 0,0 0 5 0,-6-6 7 0,6 6 0 15,0 0-3-15,-9-4 0 0,9 4-5 0,0 0 5 16,0 0-6-16,0 0 5 0,-7-4 0 0,7 4-6 15,0 0 10-15,0 0-1 0,0 0-5 0,0 0 2 16,0 0-1-16,0 0 1 0,0 0-3 0,0 0 6 16,0 0 7-16,21-4-3 0,-9 2 0 0,5-4 0 15,-2 2-3-15,4-3-6 0,3 2 5 0,7-3-3 16,0 0-3-16,2-4-4 0,-4 5 5 0,4 1-6 16,-2-2 10-16,0 1-2 0,0 2 0 0,-12 2-8 15,5 0-13-15,-2 1-25 0,-4 4-15 0,-4 1-18 16,-1 2-32-16,-2 0-19 0,-2 5-33 0,-7-2-138 15,-5 2-297-15,1 1 133 0</inkml:trace>
  <inkml:trace contextRef="#ctx0" brushRef="#br0" timeOffset="4562.6951">23616 16294 153 0,'-2'-7'201'15,"2"7"-4"-15,-12-6 0 0,12 6-8 0,0 0-18 16,-9 0-19-16,9 0-14 0,0 0-6 0,-8 14 17 16,8 0-6-16,2 11-6 0,4 7 0 0,-1 16-9 15,-3 3-8-15,7 3-9 0,-9 1-1 0,13 20-6 16,-11-18-8-16,5 3-11 0,-2-2-6 0,-3 2-10 16,-1-8-4-16,-9 5-6 0,8-6-7 0,0-3-5 15,0 0-1-15,5-5-6 0,-5-10-2 0,2-1-4 16,3-4-6-16,-2-1-1 0,4-1-1 0,2-9-1 15,-3 1-12-15,5-3-17 0,1-6-14 0,-4-3-12 16,4 3-18-16,5-5-19 0,0 1-15 0,-2-5-34 16,4-4-37-16,0-1-26 0,1-4-35 0,-1 3-218 15,0-5-467-15,7-7 208 0</inkml:trace>
  <inkml:trace contextRef="#ctx0" brushRef="#br0" timeOffset="4763.7859">23532 16898 33 0,'-7'-1'185'0,"7"1"-7"0,0 0-31 0,0 0-13 16,19-17-16-16,-2 15-11 0,14 1-7 0,-1-6-10 15,22 1-7-15,-5 1-20 0,8-2-33 0,5-1-43 16,1 1-38-16,-3 0-68 0,-12-1-63 0,5-5-195 15,-3 5 87-15</inkml:trace>
  <inkml:trace contextRef="#ctx0" brushRef="#br0" timeOffset="5018.4013">24617 16329 203 0,'-11'-19'284'0,"1"7"-22"0,5 1-17 16,0 3-15-16,-5 1-16 0,-2 1-19 0,5 4-18 15,7 2-10-15,-22 14-10 0,11-3-16 0,5 10-10 16,-1 23-13-16,-2-5-7 0,2 6-8 0,6 6-14 16,-1 2-11-16,5 6-4 0,4-3-6 0,2-2-6 15,3-1-24-15,0 0-28 0,6 3-50 0,-2-8-46 16,1-1-49-16,-2-9-54 0,1 0-73 0,-8-11-146 15,6-6-441-15,-6-1 195 0</inkml:trace>
  <inkml:trace contextRef="#ctx0" brushRef="#br0" timeOffset="5475.51">25191 16786 2079 0,'-3'-27'-1'0,"1"-7"5"0,-5 4-5 15,6-12 12-15,-1 18 45 0,2-4 3 0,2 1-14 16,3 7-12-16,0 0-6 0,7 5-4 0,-2 5 0 16,5 5-5-16,-1 0 3 0,3 5 3 0,2 7-3 15,0-2 3-15,1 6-2 0,-5 13-4 0,1 0-1 16,-3 7 1-16,-9-2 0 0,8 2-1 0,-17 9-3 16,5-8-1-16,-2-1-1 0,-5 1-2 0,-7 1-1 15,6-2 0-15,-7-3-3 0,1-1 1 0,2-2-1 16,7-10-1-16,-9-1 1 0,11-5 3 0,-1 2-3 15,3-5 6-15,1-3 3 0,0-3 0 0,0 0-5 16,0 0 9-16,15-18-2 0,-3 6-3 0,5-6 1 16,0-4-4-16,5-1 2 0,9-10-6 0,-2-3 2 15,-7 9-2-15,7-6 1 0,2-3-2 0,-7 2 1 16,-7 8-3-16,1-2-1 0,-2 5 3 0,-4-9-3 16,1 5 2-16,-4 3 1 0,-6 4 9 0,-1 2 2 15,-2-1 4-15,0 4-2 0,0 4 2 0,-5 6-2 16,2 3 0-16,3 2 6 0,0 0 2 0,-29 18 5 15,13-1-5-15,-1 5-2 0,3 6 1 0,-6 8-7 16,1 5 2-16,6 1 0 0,-1 1 0 0,4-1-2 16,5-1-3-16,3-10-5 0,4 4-18 0,-2-3-31 15,8-8-38-15,4 1-39 0,-2-2-38 0,6-7-42 16,-1 0-62-16,-3-6-157 0,3-2-448 0,1 2 199 16</inkml:trace>
  <inkml:trace contextRef="#ctx0" brushRef="#br0" timeOffset="5678.4063">25991 16539 2168 0,'7'-31'20'0,"-7"1"27"0,2 2-10 0,3-2 25 16,-5 3 35-16,1 12-6 0,-1 0-26 0,4 6-11 16,-1 0-7-16,1 9 7 0,-4 0 6 0,15 12-4 15,-5-4 1-15,6 17-1 0,1-2-3 0,5 2-6 16,0 19-1-16,0-4-8 0,-1 5 0 0,-11-2-2 15,2 4-6-15,-11-3-4 0,3 3-9 0,-4-2-28 16,-9-1-37-16,-1 4-47 0,-5-1-60 0,-1-8-56 16,-6 6-253-16,0-13-503 0,7-3 223 0</inkml:trace>
  <inkml:trace contextRef="#ctx0" brushRef="#br0" timeOffset="5883.2863">26644 16816 70 0,'12'1'250'0,"2"-1"-24"16,5 0-21-16,3 0-17 0,8-1-24 0,8 1-18 15,-2-2-38-15,-4 0-42 0,6-1-62 0,8-1-48 0,-10 0-68 16,-11 0-101-16,4 4-229 0,-5-1 103 15</inkml:trace>
  <inkml:trace contextRef="#ctx0" brushRef="#br0" timeOffset="6011.6885">26779 17042 14 0,'0'0'216'0,"0"0"-55"0,20 2-65 16,-3-4-88-16,-3-3-91 0,3 2-89 0,4-2 40 15</inkml:trace>
  <inkml:trace contextRef="#ctx0" brushRef="#br0" timeOffset="7308.2883">33906 15595 77 0,'-4'-12'212'16,"4"5"-20"-16,0 4-17 0,0 3-9 0,0 0 1 15,-27 30-10-15,13 3-14 0,-5 14-8 0,4 7-11 16,-2 24-11-16,2-2-9 0,1 2-11 0,11-20-8 0,-2 18-7 15,6 2-6-15,3-1-6 0,-3-18-10 16,6 1-21-16,3 17-39 0,2-25-52 0,-1-2-44 16,9 3-48-16,-3-4-176 0,2-6-351 0,0-4 155 15</inkml:trace>
  <inkml:trace contextRef="#ctx0" brushRef="#br0" timeOffset="8063.1091">34947 15895 126 0,'-5'-17'166'15,"0"2"4"-15,-2-1-14 0,-5-1-3 0,4-2-14 16,-2 3-10-16,-4 6-14 0,-1-8-17 0,-2 11-5 16,-4 2 0-16,1 2-6 0,1 8-5 0,-1 2-6 15,-4 13-1-15,0-2-14 0,3 8-3 0,4 11-7 16,2 3-4-16,1 5-6 0,7 0-2 0,1 2-2 16,6 0-4-16,0 1 1 0,8-4-8 0,4-3-1 15,-3-2-3-15,-3-6 1 0,3-10-1 0,0 3-2 16,2-6-3-16,0-3-3 0,1-5-3 0,3 1 1 15,-5-4-2-15,11-3 6 0,-4-6-1 0,0 0-2 16,3-6 4-16,1-2-1 0,3-5 5 0,1-3 17 16,-3 1-4-16,0-5-4 0,-1-5-1 0,1-3-3 15,-3 3 7-15,-4-15-10 0,1 2 2 0,-1-3-1 16,-3 1-3-16,-9-2 2 0,2 11 5 0,2-2-2 16,-5 5 4-16,-2 8 1 0,0 7-3 0,0 2-5 15,0 5-4-15,0 6 1 0,0 0-3 0,0 0 0 16,5 34-1-16,-10-10 0 0,5 8-1 0,-7 7-2 15,7 6-1-15,-2-13 0 0,-3 14-1 0,5-5-10 16,0 4-18-16,7-3-29 0,-7-9-27 0,7-2-31 16,1 2-34-16,-1-5-39 0,7 0-44 0,-6-1-167 15,1-9-419-15,3-4 185 0</inkml:trace>
  <inkml:trace contextRef="#ctx0" brushRef="#br0" timeOffset="8271.0211">35628 16392 2025 0,'7'-9'66'0,"-4"-8"-31"0,-1-4 0 15,-2 11 42-15,0 1 13 0,0-3-13 0,0 5-13 0,0-2-16 16,0 9-11-16,0-9 1 0,0 9-1 16,0 0-3-16,0 0-2 0,7 21-2 0,-4-2-2 15,2-3-2-15,-1 9 0 0,-1 3 1 0,0 2-22 16,1 1-32-16,-4 1-43 0,0-4-49 0,0 3-50 15,2 0-240-15,-2-2-443 0,5-9 196 0</inkml:trace>
  <inkml:trace contextRef="#ctx0" brushRef="#br0" timeOffset="8728.4638">36487 16205 1970 0,'6'-19'20'0,"-5"-8"-17"0,-1 1-10 0,-1-2 12 16,-5 2 30-16,0 1 12 0,4 5 23 0,-12-3-14 15,1-4-6-15,-3 6-4 0,1 5 4 0,3-3-3 16,-3 6 4-16,-8 3 4 0,3 4-7 0,3 2-6 16,-4 4-3-16,4 6-6 0,-10 8 1 0,5 6-8 15,-2 4 5-15,-1 9-7 0,4 7-5 0,-1-3 2 16,5 9-5-16,3-3-1 0,7-3 0 0,6 4 1 15,1 0-1-15,0 0 0 0,6-11-2 0,3-3-1 16,0 2-1-16,9-7 1 0,-2-4-3 0,-6-3 0 16,5-3-1-16,2-5 0 0,2-2-2 0,0 0 0 15,1-5-1-15,-4-6 0 0,4 2-1 0,2-9-1 16,6-1 0-16,-13-3 1 0,7-2 1 0,0-8-4 16,-6 0 2-16,-1-1 1 0,0-15 0 0,-1-3 0 15,-6 2-4-15,1-1 2 0,-2-1 0 0,-2-2 7 16,-5-1-2-16,0 11 3 0,-5 8 5 0,5 8 10 15,0 2-2-15,0 5-3 0,0 3-4 0,-7 7 0 16,7 2 0-16,0 0 1 0,-3 22-3 0,3-2 2 0,-6 8-3 16,12 5 3-16,-5 5-3 0,1-4-2 15,-2 10-2-15,7 4-2 0,-7-5-14 0,8-2-29 16,-3 1-29-16,-3-9-42 0,5-5-39 0,1 0-51 16,-1-5-48-16,-2-4-175 0,2-5-455 0,-3-2 201 15</inkml:trace>
  <inkml:trace contextRef="#ctx0" brushRef="#br0" timeOffset="8914.3068">36716 16295 68 0,'0'-8'280'0,"0"8"-21"0,0 0-12 0,19-1-15 16,-1-3-22-16,5 3-21 0,7 2-19 15,6-2-18-15,-3-1-12 0,16 1-15 0,0-2-16 16,-3-2-23-16,1 1-34 0,-1-3-30 0,-11 2-34 15,3 4-27-15,-7-1-29 0,-1-3-29 0,-1-3-37 16,-7 4-41-16,-3-3-128 0,-3 2-328 0,-1-3 145 0</inkml:trace>
  <inkml:trace contextRef="#ctx0" brushRef="#br0" timeOffset="9105.512">37147 15901 214 0,'-8'-11'265'0,"1"0"-13"0,0 0-26 0,0 8-19 0,6 1-11 16,1 2-3-16,0 0-15 0,-11 27-12 16,11-7-15-16,4 5-7 0,-2 6-16 0,3-1-16 15,-4 5-8-15,6 4-5 0,-5 8-14 0,5-2-7 0,-2-2-13 16,-3-2-30-16,-2 0-44 0,3 2-59 0,-6-11-60 16,6-2-65-16,-6 3-224 0,3-2-452 0,-2-2 200 15</inkml:trace>
  <inkml:trace contextRef="#ctx0" brushRef="#br0" timeOffset="9355.5071">37790 15855 67 0,'-5'-16'295'0,"2"5"-25"15,-1 2-28-15,3 1-16 0,1 8-16 0,-2-3-11 16,2 3-15-16,0 0 3 0,-7 31-9 0,7-7-11 16,2 6-13-16,3 1-13 0,-3 12-9 0,-1 1-20 15,-1-5-10-15,7 9-6 0,-3-1-13 0,-4-2-8 0,1-1-8 16,1 4-36-16,-4-1-48 0,-3-6-52 0,2-1-68 16,-1-12-65-16,-2 3-264 0,6-6-505 0,-4-2 225 15</inkml:trace>
  <inkml:trace contextRef="#ctx0" brushRef="#br0" timeOffset="10387.7089">35336 16012 90 0,'0'0'170'15,"0"0"-14"-15,0 0-17 0,0 0-6 0,0 0 1 16,0 0-10-16,0 0-7 0,36 14-9 0,-19-9-13 16,10-2-8-16,2 3-9 0,4-6-9 0,3 2-12 15,1-4-18-15,-3 2-28 0,12-1-39 0,4-4-25 16,-16 3-36-16,3-3-41 0,-1 2-89 0,-5-6-235 15,-2 1 104-15</inkml:trace>
  <inkml:trace contextRef="#ctx0" brushRef="#br0" timeOffset="10634.1263">35621 15636 19 0,'-5'-11'246'0,"5"4"-19"0,-7-1-24 0,5 1-20 16,2 7-15-16,0 0-2 0,0 0-10 0,0 0-16 15,14 35-12-15,-7-2-10 0,0 5-10 0,1 5-10 16,3 8-11-16,-10 2-8 0,6-4-5 0,0 5-3 16,0 1-10-16,-7 0-19 0,1 3-9 0,-2-4-32 15,-4-1-39-15,3-6-32 0,-2 2-37 0,1-5-39 16,0 0-45-16,-2-12-119 0,1-4-335 0,1 0 149 15</inkml:trace>
  <inkml:trace contextRef="#ctx0" brushRef="#br0" timeOffset="11230.0256">38268 16306 104 0,'-5'-5'236'0,"5"5"-19"0,0 0-23 0,0 0-19 15,22-12-16-15,9 10-14 0,1-3-13 0,19 5-13 0,4-1-24 16,4-1-24-16,1-2-46 0,-5 1-42 0,4 1-45 16,-4-4-47-16,-6 3-139 0,-11 1-267 0,-4 1 118 15</inkml:trace>
  <inkml:trace contextRef="#ctx0" brushRef="#br0" timeOffset="11444.7281">38604 16040 188 0,'-9'-13'265'0,"-4"1"-13"15,6 8-23-15,-2-3-23 0,2-1-22 0,-1 4-16 16,1 3-19-16,7 1-12 0,0 15-4 0,0-7-11 15,7 10-10-15,-7 9-11 0,2 1-9 0,4 10-8 16,-2 0-8-16,-1-3-7 0,6 11-23 0,-4-3-32 16,-3 4-38-16,4-4-57 0,-4-2-51 0,10-1-61 15,-12-9-174-15,2-1-396 0,6-3 175 0</inkml:trace>
  <inkml:trace contextRef="#ctx0" brushRef="#br0" timeOffset="11663.7687">39772 16529 2682 0,'0'0'-12'0,"-9"-25"10"0,3 14-3 16,-1 3 7-16,0 4 3 0,3-3 7 0,-1-1-10 15,5 8 3-15,-1-7-4 0,1 7 2 0,6-5 4 16,-6 5 2-16,18-6-6 0,4 6-3 0,7 0-32 15,3 0-35-15,14 2-46 0,4-4-42 0,-4 0-73 16,3 1-126-16,-13-3-382 0,10 4 170 0</inkml:trace>
  <inkml:trace contextRef="#ctx0" brushRef="#br0" timeOffset="11801.7573">40532 16450 68 0,'0'0'245'0,"0"0"-24"15,0 0-19-15,0 0-21 0,6-12-18 0,-6 12-23 16,15 0-43-16,0-4-43 0,7 3-60 0,7-7-71 16,0 1-138-16,2-5-233 0,3 8 104 0</inkml:trace>
  <inkml:trace contextRef="#ctx0" brushRef="#br0" timeOffset="11938.1134">41332 16421 7 0,'0'0'212'0,"0"0"-16"0,9-13-30 0,1 11-36 16,4 1-46-16,1-4-48 0,7-3-71 0,-5 1-98 15,5 2-144-15,1-1 64 0</inkml:trace>
  <inkml:trace contextRef="#ctx0" brushRef="#br0" timeOffset="12190.5944">42030 16315 2197 0,'-19'-5'49'0,"-3"5"-4"16,1-4 19-16,-1-1 67 0,2-1-11 0,4 6-16 16,3-1-16-16,3-3-14 0,1 3-10 0,9 1-4 15,0 0-3-15,0 0-5 0,0 0-7 0,0 0 2 16,0 0-9-16,32 5-3 0,-1-5-1 0,5 0-5 15,-2-5-10-15,12 3-19 0,5 2-17 0,-5-1-20 16,-1-4-14-16,1 3-22 0,0-2-16 0,-2-4-23 0,-8 5-21 16,-2 0-20-16,10-7-31 0,-6 5-32 15,-11-2-166-15,0 2-412 0,4-3 182 0</inkml:trace>
  <inkml:trace contextRef="#ctx0" brushRef="#br0" timeOffset="12448.558">42345 15799 58 0,'-10'-28'266'0,"1"9"-8"0,1 4-6 16,-1 1-11-16,4 0-6 0,-2 4-22 0,7 2-12 16,-3 1-25-16,-4 4-12 0,7 3-12 15,0 0-6-15,0 0-8 0,-3 27-14 0,8-11 0 16,-5 11-15-16,7 6-7 0,1 6-6 0,-1 6-6 15,-3 2 0-15,1 4-25 0,1 2 2 0,-6 5-11 0,-1 2 2 16,-3 17-8-16,1-2-8 0,0-19-17 0,-1 1-29 16,4-6-40-16,-2-10-45 0,-1 4-58 15,1-14-53-15,4 0-61 0,1-12-215 0,1 2-515 16,3-5 228-16</inkml:trace>
  <inkml:trace contextRef="#ctx0" brushRef="#br0" timeOffset="12892.2729">42881 15879 2047 0,'8'-20'23'15,"-6"-2"-1"-15,5-4 0 0,0 2 36 0,-7 1 43 16,6 3 10-16,-4 12-15 0,-2-4-16 0,5 5-16 16,-5 7 21-16,0 0 3 0,0 0 0 15,-5 29-6-15,5-8 8 0,-7 11-8 0,6 8-1 16,-1 8 1-16,-3-2-1 0,5 0 2 0,0 6-6 0,0-4-10 15,0 4-4-15,-2-4-8 0,4 3-10 0,-2-2 5 16,-7-6-8-16,7-2-5 0,-2-11 3 0,-1 2-13 16,-1-7-4-16,-2-4 1 0,4-7 4 0,-3-1-4 15,3 2-4-15,2-2-1 0,-3-6 8 16,-1-1-8-16,4-6-2 0,0 0-10 0,0 0 11 0,0 0-2 16,-8-20-1-16,9 5-6 0,6-13 2 0,0 2 1 15,2-14-9-15,11 0 3 0,-3 4-3 0,5-4 1 16,-1 13-3-16,1 4 3 0,4-2-5 0,2 9-3 15,-2 1 5-15,3 8 11 0,0 4-14 0,0-1-2 16,0 9 2-16,-8 1 0 0,4 3-4 0,-6 3 8 16,1 1-8-16,-4 4 1 0,1 5 5 0,-4-2 2 15,-4 3-1-15,-1 2-1 0,-2-6 1 0,-6 2 4 16,-6 5-3-16,3-5 2 0,-9-1 2 0,2 3-4 16,-11-3-2-16,-8-2-12 0,2 2-31 0,-4-1-26 15,-3-6-35-15,-10 2-48 0,12-6-53 0,3-2-70 16,1-3-297-16,8-8-617 0,4-4 273 0</inkml:trace>
  <inkml:trace contextRef="#ctx0" brushRef="#br0" timeOffset="13120.9589">43520 15774 2490 0,'12'-14'14'0,"-2"1"-28"15,-1 3 46-15,5-4 40 0,-6 3 10 0,-1 3-9 16,0 7-4-16,-7 1 0 0,24 8 0 0,-11 0-4 16,4 17 13-16,4 2-10 0,3 13-2 0,-4 6-9 15,-1 0-2-15,-4 6-3 0,-3 0-8 0,-5 4-7 16,-5 3 3-16,-4 0-5 0,-5 19-2 0,-8 0-10 16,-1-22-31-16,-4 1-33 0,-4-3-59 0,-13 12-60 15,1-18-51-15,-3 2-76 0,-21 5-180 0,17-12-507 16,-6-2 225-16</inkml:trace>
  <inkml:trace contextRef="#ctx0" brushRef="#br0" timeOffset="14031.8874">30577 15986 16 0,'-4'-7'190'0,"4"4"-19"0,0 3-14 16,0 0-1-16,-3 19-8 0,3-2-7 0,-2 11-10 15,4 15-14-15,0-3-7 0,-6 7-9 0,6 2-13 16,-2 4-9-16,2 2-1 0,-2-2-16 0,5 0-34 15,-5-2-43-15,0-1-44 0,1-2-41 0,-2 2-167 16,-3-10-288-16,3 4 127 0</inkml:trace>
  <inkml:trace contextRef="#ctx0" brushRef="#br0" timeOffset="14375.1433">29296 17279 118 0,'-14'0'242'16,"8"-3"-18"-16,6 3-13 0,0 0-15 0,0 0-11 16,44 3-4-16,-8-6-17 0,18 3-13 0,35 0 1 15,12-4-8-15,4 0-26 0,49-4-7 0,-2-1-16 16,-42 2-10-16,44-6-10 0,-48 10-14 0,40-7-13 15,-47 7-16-15,7-4-21 0,3 3-3 0,-8 4-2 16,-1-3 1-16,3-3-3 0,-11 6-4 0,-7 0-8 16,-24 0 2-16,-1 1 1 0,-9 3 2 0,-18-3-2 15,-1-1-1-15,-10 2 1 0,-3-2 4 0,-7 0-1 16,0 0 1-16,-2 1 0 0,-1 2 0 0,-9-3-3 16,13 1 2-16,-8 3 5 0,-5-4-7 0,2 6-31 15,-2-6-39-15,-10 10-44 0,3-8-59 0,-2 4-186 16,-1-2-393-16,-2-1 175 0</inkml:trace>
  <inkml:trace contextRef="#ctx0" brushRef="#br0" timeOffset="15025.3253">29001 17807 188 0,'0'-9'214'0,"0"-4"-22"16,-2 7-11-16,2 6-2 0,0 0-4 0,0 0-2 16,-5 27-8-16,5-7-7 0,0 9-4 0,0 11-17 15,0 11 4-15,0-4 9 0,0 6-9 0,-3 5-12 16,6-5-9-16,-3 5-10 0,-3-5-15 0,-2-5-3 15,-2 4-10-15,7-4-12 0,-7-2-5 0,5-3-3 16,1-12-10-16,-5 1-3 0,6-7-3 0,-1-6-5 16,1-2-1-16,0 5-6 0,-5-11-9 0,5-1 7 15,0 0-5-15,0-4-1 0,0 0-1 0,0-6-3 16,0 0-8-16,0 0 6 0,0 0-4 0,0 0 2 16,5-23-8-16,-4 4 1 0,-1-1 0 0,6-8-2 15,-5 0-3-15,6-13-1 0,2-1 1 0,-1-1-5 16,6 3 10-16,1 12-14 0,0 2-3 0,1-2 4 15,6 6-5-15,4 4 2 0,3 3 0 0,-2 7 2 16,5 3-1-16,-1 6 0 0,1 6-4 0,4 3 6 16,-5 5 2-16,0 5 1 0,-9 3-5 0,2 0 0 15,-11 5 4-15,1-1-2 0,-7 3 7 0,-12-1-3 16,-1 3 1-16,1-2 0 0,-8-1 1 0,-4 3-2 16,-17 1-2-16,8 0 3 0,-1-7 0 0,-4-9 3 15,7 3-7-15,-5-5-10 0,-2-7-12 0,6 8-28 16,4-12-25-16,-1 1-43 0,5-3-39 0,-3-4-45 15,8-6-43-15,-5-1-224 0,12-7-508 0,-2-4 225 16</inkml:trace>
  <inkml:trace contextRef="#ctx0" brushRef="#br0" timeOffset="15230.3863">29765 18548 178 0,'0'0'278'16,"0"0"-28"-16,0 0-18 0,0 0-20 0,0 0-19 15,0 0-19-15,0 0-13 0,19 4-18 0,-1-3-12 16,5-1-28-16,9-1-44 0,0-2-57 0,15 0-57 16,4-7-64-16,-5 7-205 0,-16-4-351 0,20-2 155 15</inkml:trace>
  <inkml:trace contextRef="#ctx0" brushRef="#br0" timeOffset="15479.9169">30829 18343 83 0,'2'-2'168'0,"1"-5"-17"0,-3 7-16 0,4-9-14 16,-4 9-9-16,8-4-19 0,-8 4-7 0,0 0-9 15,0 0-7-15,0 0-1 0,0 0-23 0,0 0-18 16,10 10-24-16,-10-10-14 0,0 11-17 0,0-11-26 16,0 6-21-16,0-6-107 0,-5 9-194 0,5-9 86 15</inkml:trace>
  <inkml:trace contextRef="#ctx0" brushRef="#br0" timeOffset="15897.8121">30943 18241 117 0,'0'-9'234'0,"-3"-1"-6"0,-2-7-13 16,-2 5-18-16,0-6 4 0,-3 2-8 0,1-2-24 15,-6-6-5-15,3 13-9 0,-1-6-8 0,-3 4-13 16,-1 3-9-16,0 2-3 0,-3 6-6 0,3 0-15 15,-4 4-1-15,-1 3-6 0,5 7-3 0,-5 2-4 16,0 10-7-16,-1 2-6 0,-1 7-2 0,7 10-5 0,4-4-8 16,3 3-3-16,3 1-2 0,3 2-7 15,1-3-1-15,3-9-7 0,3 0-4 0,4-6-2 16,-3 2-4-16,1-4 1 0,1-3-2 0,5-6-6 16,-6 1 0-16,7 1-2 0,1-6-3 0,-4-6 3 15,8 3-7-15,-8-6 2 0,-1 3-1 0,6-6 0 0,1-6-2 16,2-1 0-16,2-3 1 0,-4-1-7 0,2-7-1 15,4-2 1-15,-6-4-2 0,-1 0-2 16,-4-7 4-16,5-6-1 0,-6 5 8 0,3-7-12 16,-9 7 4-16,-1 8 6 0,5 4 9 0,-2 4 2 15,-4 4 4-15,5 8-5 0,-5-1-2 0,-1 5 12 0,0 0-5 16,2 21-2-16,1-1-3 0,-1 7 6 0,-7 4-5 16,2-2-1-16,-3 0-7 0,5 13 3 15,1-9-15-15,1-2 2 0,6 1-26 0,2-6-34 16,-2 5-36-16,6-3-32 0,3-4-42 0,4 2-36 0,1-8-70 15,-1-7-292-15,-5-5-610 0,9-4 270 0</inkml:trace>
  <inkml:trace contextRef="#ctx0" brushRef="#br0" timeOffset="16086.8319">31392 18533 49 0,'-7'-1'360'0,"7"1"-29"15,-10-4-25-15,10 4-36 0,0 0-27 16,0 0-21-16,0 0-23 0,27-10-18 0,-8 9-18 16,12-4-15-16,-1 1-17 0,6 3-22 0,-4-1-46 0,4-2-45 15,12 1-45-15,-17 2-40 0,-1 1-49 0,6-7-52 16,-5 2-235-16,-9 1-436 0,9 0 193 0</inkml:trace>
  <inkml:trace contextRef="#ctx0" brushRef="#br0" timeOffset="16323.9409">31690 18147 141 0,'-3'-13'349'0,"-7"-4"-25"0,3 10-28 15,2 1-24-15,3 3-5 0,2 3-16 0,0 0-3 16,-5 16-3-16,5 1-43 0,3 8-15 0,-3 6-3 15,7 9-16-15,-2 3-19 0,2 4-17 16,0-6-12-16,-7 8-11 0,7-9-8 0,-6 7-28 0,-1-4-44 16,0-2-50-16,0 4-52 0,-1-3-54 0,-1-8-65 15,4-4-69-15,-4-1-269 0,4-3-572 0,-2-5 254 16</inkml:trace>
  <inkml:trace contextRef="#ctx0" brushRef="#br0" timeOffset="16563.9795">32332 18190 2485 0,'0'-20'7'0,"-2"-1"-1"0,0-9-6 16,-1 17 38-16,1-7 33 0,-3 8 3 0,3 4-10 15,-1 3-13-15,3 5 3 0,0 0 13 0,0 0-5 16,-14 25 3-16,12-2 0 0,-1 2-8 0,3 6-7 15,-2 2 11-15,1 9-18 0,2 3-2 0,-2-1-6 16,-5-2-19-16,5 3-30 0,-4-3-38 0,-2 1-35 16,-2 1-47-16,6-5-51 0,-2-6-55 0,0-5-210 15,0 1-488-15,-1-1 216 0</inkml:trace>
  <inkml:trace contextRef="#ctx0" brushRef="#br0" timeOffset="17163.8593">28055 21282 108 0,'-6'-3'254'16,"6"3"-24"-16,-5-5-23 0,5 5-22 0,14-7-14 15,-2 2-20-15,10 1-8 0,9-5-4 0,13 6-11 16,7-2-13-16,-3-3-17 0,3 5-32 0,0-2-35 15,-3 5-42-15,-4 0-42 0,-6 1-46 0,-6-1-53 16,-15 4-134-16,-1 4-308 0,-3-2 136 0</inkml:trace>
  <inkml:trace contextRef="#ctx0" brushRef="#br0" timeOffset="17302.6929">28263 21582 1807 0,'-21'11'78'15,"7"-3"-43"-15,-1 0 1 0,0-5 18 0,6 3-23 16,4-3 3-16,3 1-8 0,2-4 1 0,0 0 0 15,16 7-7-15,-1-2-5 0,12-9 2 0,6 3 2 16,15 2-21-16,-1-2-39 0,-1-2-57 0,4-2-62 16,-4 0-162-16,7 3-347 0,-2-6 154 0</inkml:trace>
  <inkml:trace contextRef="#ctx0" brushRef="#br0" timeOffset="17685.3572">31175 20607 234 0,'-5'-15'270'0,"5"2"-17"0,-2 6-23 0,-1-1-25 0,1 4-21 15,2 4-12-15,0 0-1 0,0 0-14 0,-1 30-15 16,1-2-12-16,1 10-10 0,-1 5-16 0,5 4-9 15,-3 2-3-15,3 1-14 0,-1 1-3 0,-1-1-12 16,-1-3-14-16,-4 1-31 0,6 1-38 0,-4-8-43 16,0 4-54-16,0-15-59 0,0 13-235 0,0-13-446 15,-4 1 197-15</inkml:trace>
  <inkml:trace contextRef="#ctx0" brushRef="#br0" timeOffset="18026.1834">30258 21675 1806 0,'-56'2'47'0,"6"2"-6"0,-1-4-6 16,13 2 55-16,8-2 14 0,8 3-5 0,4-1-14 16,1 2-7-16,5-1-3 0,2 2-3 0,7-2 3 15,3-3 5-15,0 0 6 0,29 10-10 0,2-7-3 16,21-3-9-16,10 0-6 0,26-3-3 0,13-1-4 15,10-5-4-15,48-10-4 0,-4-1-2 0,-4 4-17 16,1-5-25-16,-46 6-26 0,42-5-27 0,-45 13-7 16,-1-3 9-16,-1 10 4 0,-1 2 3 0,-1-2-3 15,-2-2-4-15,1 0-8 0,-8 4-1 0,-5 0-2 16,-25 1 2-16,-6 1-1 0,-6-1 13 0,0 3 1 16,-17-4 4-16,-13-1-9 0,1 3-1 0,-7-4 10 15,-3 2 3-15,-4 3 1 0,-5-5 0 0,0 0-17 16,0 0-22-16,-16 13-11 0,10-11-27 0,-8-2-26 15,-1 5-143-15,-13-5-308 0,6 1 136 0</inkml:trace>
  <inkml:trace contextRef="#ctx0" brushRef="#br0" timeOffset="18693.055">30002 22054 57 0,'0'-10'216'0,"-5"6"-18"0,5-2-16 0,0 6-9 15,0 0-5-15,0 0-8 0,0 0 12 0,-2 29-9 16,9 0-11-16,-5 3-6 0,3 12-8 0,-3 4 0 15,-2 4-11-15,0-2-9 0,0-2-8 0,0 1-11 16,0-1-6-16,0-1-3 0,0-6-11 0,0 4-6 16,0-14-6-16,-2 2-5 0,-3-3-7 0,3 3-5 15,-3-5-5-15,3-9 1 0,2 2-2 0,-7-4-3 16,7-3 4-16,-1-5 16 0,1 2 13 0,0-3-14 16,0-8 8-16,0 3-3 0,0-3-10 0,0 0-2 15,0 0-3-15,-7-17-2 0,3-1-4 0,1-2-4 16,6 1 1-16,-6-10-8 0,3 1-5 0,0-12-4 15,3 8 1-15,1 0-2 0,3-2-5 0,1 1-5 16,1 5-1-16,6 0-1 0,4 4 8 0,-2 3-7 16,7 2-7-16,-2 7 3 0,2 4-7 0,-2 6 7 15,2 2-2-15,-2 6-3 0,7 6 2 0,-5 3-3 16,-2 0 2-16,0 6 2 0,-1 0-4 0,-9-2 1 16,1 6 2-16,-6 3 2 0,0 0 1 0,-7 3 2 15,-7-6 0-15,0 3-11 0,-6 1 10 0,-4 9 4 16,-9-3-7-16,-5-2 4 0,6-9-2 0,-1-5-1 15,-13 2-2-15,-4-1-6 0,4 0-11 0,8-8-27 16,-4-4-9-16,11-1-44 0,-5-6-21 0,5-1-36 16,3-1-54-16,4-5-33 0,7-2-46 0,2 2-245 15,1-13-570-15,3 6 252 0</inkml:trace>
  <inkml:trace contextRef="#ctx0" brushRef="#br0" timeOffset="18905.6835">30623 22659 202 0,'0'0'256'0,"0"0"-24"0,0 0-10 16,-16-4-17-16,16 4-14 0,0 0-14 0,2 8-15 15,-2-8-16-15,14 6-14 0,-1-5-12 0,6 4-20 16,10-2-33-16,2 2-39 0,15-5-51 0,3 4-47 15,-3-13-58-15,0 6-64 0,-15-2-113 0,17 1-330 16,-16-2 146-16</inkml:trace>
  <inkml:trace contextRef="#ctx0" brushRef="#br0" timeOffset="19426.5642">31851 22485 225 0,'-6'-15'250'0,"6"-5"-20"16,-1 1-7-16,-4-1-6 0,3 3-22 16,-5-2-8-16,0 3-11 0,-3-4-17 0,-2 8-10 15,4 1-8-15,1-4-11 0,-2 7-8 0,1-2-11 16,-6 6-8-16,6 0-12 0,-6 4-6 0,-1 4-10 15,-4 0-3-15,0 4-6 0,0 4-6 0,-3 8-2 0,0 1-5 16,0 1-7-16,0 4-2 0,-2 9-1 0,2 1-12 16,6-6 13-16,6 0-12 0,-4-3-11 0,6 6 1 15,-4 8-1-15,3-6 2 0,9-5-3 16,0 3-3-16,2-5-5 0,3-4-1 0,2-4 3 16,0-4-1-16,3-2 0 0,2-2-1 0,-2-6-3 0,4-2 1 15,3-3-4-15,3-2 4 0,-1-3-6 0,2-4 1 16,1 0-4-16,-3-4 5 0,3-4-3 15,3-2 0-15,-6-2 2 0,3-2 1 0,-6 1-3 16,1-1 1-16,-2-4-5 0,-1 3 13 0,1-2-1 16,-8-1-10-16,6 0-2 0,-6-2 3 0,-3 10 9 15,-4 0 11-15,5 4 2 0,-4 1-1 0,5 5-1 0,-6 1-5 16,1 3-2-16,-1 4-3 0,0 0 5 0,0 0-8 16,2 19 0-16,-2-6 0 0,-2 7 3 15,2-1-3-15,-1 7 2 0,1 2-7 0,-6 2 4 16,6 2 4-16,0 11-7 0,6-14-6 0,-5 4-22 15,1-4-16-15,5 1-20 0,-2 2-23 0,-2-7-27 0,4 3-33 16,0-2-38-16,3-5-22 0,2-6-49 0,-3-2-230 16,4-1-519-16,1-4 230 0</inkml:trace>
  <inkml:trace contextRef="#ctx0" brushRef="#br0" timeOffset="19630.3701">32151 22682 2013 0,'0'0'73'16,"-9"-5"-14"-16,9 5-17 0,-8-3 24 16,8 3-13-16,0 0-19 0,-4-5 3 0,4 5-4 15,0 0-5-15,0 0 1 0,0 0-6 0,21-3 3 16,-8 3-6-16,10-4 5 0,7 1-2 0,3-2-16 16,-1 0-16-16,0-2-21 0,1 0-19 0,1 2-22 15,-7 1-16-15,4-1-28 0,-2 2-23 0,-7-8-29 0,0 8-155 16,0-3-347-16,-5 0 154 0</inkml:trace>
  <inkml:trace contextRef="#ctx0" brushRef="#br0" timeOffset="19892.7985">32418 22437 1698 0,'-11'-7'56'0,"-3"-8"-39"16,2 3-15-16,2 0 18 0,5 1 45 0,-1 3 28 15,0 2 1-15,-1-1-3 0,3 0-6 0,-1 1 2 16,5 6-3-16,-6-7-7 0,6 7 1 0,0 0 4 16,0 0 4-16,0 0-2 0,1 25-6 0,-1-9-7 15,5 3-7-15,-3-4-1 0,3 5-9 0,2 8-3 16,-5 0-9-16,-1 0-5 0,3 0-4 0,3 12-2 16,-7-8-7-16,-4-1-20 0,2 10-36 0,2 0-29 15,-1-7-37-15,1 6-42 0,0-11-51 0,0-2-36 16,-4 2-207-16,8-2-470 0,-3-6 208 0</inkml:trace>
  <inkml:trace contextRef="#ctx0" brushRef="#br0" timeOffset="20158.4478">32906 22318 224 0,'2'-17'282'16,"3"7"-3"-16,-3-2-21 0,-2 3-21 0,0 0-29 15,0 3-14-15,0 6-10 0,0 0 2 0,0 0-11 16,0 21-15-16,5 1-9 0,-5-1-14 0,-5 11-14 16,10-1-9-16,-10 10-15 0,5 3-7 0,-7 0 1 15,0-4-17-15,4 7-7 0,-9 1-21 0,3 0-24 16,1-2-30-16,-6-1-33 0,0 0-29 0,4-2-47 15,-3-6-36-15,4-4-54 0,-1-7-55 0,-2-2-169 16,5-4-463-16,2 0 205 0</inkml:trace>
  <inkml:trace contextRef="#ctx0" brushRef="#br0" timeOffset="21813.963">35029 20072 64 0,'-6'-7'238'0,"-8"3"-24"0,7-2-10 16,7 6-12-16,-15 15-12 0,6 3-6 0,-1 10-2 15,-2 22-2-15,-3 5-19 0,1 23-2 0,5 4-19 16,-1 1-9-16,5 13-8 0,5-13-15 0,0 5-6 0,5-8-10 15,5 0-5-15,-1-5-12 0,6-19-17 16,2 0-22-16,-5 4-29 0,4-4-36 0,6-3-33 16,-7-4-43-16,6-1-43 0,3-6-33 0,-2 2-173 15,-7-14-394-15,6-7 175 0</inkml:trace>
  <inkml:trace contextRef="#ctx0" brushRef="#br0" timeOffset="29497.1659">44499 8418 53 0,'-2'-9'203'0,"2"-3"-19"0,-1-8-10 0,-4 5-3 15,1-1-11-15,-1-4-11 0,-3 2-16 0,-1 1 2 16,-3-3-1-16,2 3-19 0,-4 0 1 0,4 2-5 16,-9-1-19-16,4 4-9 0,-2 1-7 0,-4 2-12 15,4 4-7-15,-5-1-6 0,3 8-4 0,-3 3-3 16,-5 5-6-16,1 7-4 0,-8 11-2 16,3 3-5-16,4 7-1 0,2 4-1 0,2 6-3 0,6 5 0 15,7-5-4-15,-2 0-2 0,9 4 2 0,-4-1-3 16,2-3 3-16,5-8-8 0,7-11 6 15,0 4 0-15,1-3-4 0,4-5-4 0,-2-5 3 0,0-5-4 16,4 0 0-16,0-1 5 0,1-8 2 16,6 3 4-16,-1-5 3 0,2-3 0 0,-1-6 3 15,3 1 2-15,-4-1 0 0,9-7 8 0,-2 1 2 0,-1-9-2 16,1 4-1-16,-5-8-2 0,2 0-2 0,3-9 1 16,-11 5-4-16,1-11-1 0,-3 7 8 15,-1-10-6-15,-4 1-2 0,-1-2-5 0,-6 11 1 16,1 1 2-16,1 3-6 0,-3 6-5 0,3 6 4 15,-1-3-5-15,1 10-2 0,-4-4 0 0,0 7-4 16,0 6-2-16,0 0-3 0,0 0 6 0,1 27 2 16,3-12-5-16,-4 0 5 0,5 13-7 0,0 3 4 0,-3-3 1 15,-1 3-1-15,3-2 0 0,-2 1-2 16,4 10 2-16,1-11-3 0,-3 2-24 0,1 0-11 16,3-8-34-16,-1-5-32 0,3 1-36 0,2-6-27 15,0-1-59-15,4 2-31 0,-6-7-163 0,9 0-449 16,-4-3 199-16</inkml:trace>
  <inkml:trace contextRef="#ctx0" brushRef="#br0" timeOffset="29715.9131">45272 8644 1971 0,'-14'0'-11'15,"14"0"16"-15,-10-12 6 0,5 5 23 0,1 3 2 16,4 4-5-16,0-8-3 0,0 8 0 0,10-9-7 16,2 9 2-16,7-2-2 0,7 1-9 0,8-4 5 15,12 10-12-15,7-9-2 0,6 3-23 0,1 2-40 16,3-1-50-16,-3-3-33 0,-6 5-174 0,-1-4-344 16,4 1 152-16</inkml:trace>
  <inkml:trace contextRef="#ctx0" brushRef="#br0" timeOffset="29955.5026">45778 8259 283 0,'-5'-6'271'0,"5"-2"-27"0,-2 1-26 16,2 7-23-16,-7-4-22 0,7 4-19 0,0 0-12 15,0 0-14-15,0 29-11 0,0-10-13 0,0 7 0 16,0 7-14-16,7 11-13 0,-5 3-7 0,3 2-2 16,-10-1-5-16,10 4-9 0,-10 4-19 0,3 0-51 15,-6-6-57-15,3 0-69 0,-4-3-84 0,1 2-130 16,-6-4-385-16,2-4 171 0</inkml:trace>
  <inkml:trace contextRef="#ctx0" brushRef="#br0" timeOffset="31194.7522">41607 8390 55 0,'15'-13'133'0,"-5"10"-6"16,9-1-9-16,-3 3-3 0,-3 6-10 0,-1-2-11 16,0 14 3-16,-2 1-19 0,-1 8-4 0,1 2-2 15,-7 3-12-15,3 1-6 0,-6 0-5 16,-6-4-2-16,6 4-3 0,-3-3-9 0,-4 5 9 0,0-10-12 16,2 3-13-16,-2-6 10 0,7-4-13 0,-8-2 11 15,6 3-3-15,1-8-8 0,-3-2 4 0,4 2-2 16,0-8 1-16,0-2 18 0,0 0 8 0,0 0-4 15,0 0-4-15,-3-27 1 0,3 16 0 16,3-6-5-16,1 1 5 0,-1-12-9 0,5-5-1 16,-1 1-1-16,9-10-3 0,-1 0 1 0,0-1 6 0,7-1-7 15,1 1-6-15,1 5-2 0,3 7-2 0,-3 6 1 16,-4 3-4-16,-3 9 5 0,4 3-11 0,-1 5 8 16,-1 5-5-16,3 7 5 0,-3 1-2 15,1 10-1-15,-1 5 2 0,0 4 1 0,-4 1-2 16,-5 5-2-16,-1 12 5 0,1-7-2 0,-5 7-2 15,0 1-4-15,-10 1 3 0,5-2-6 0,-1 0-15 0,-6-6-24 16,0-7-22-16,5-3-16 0,2-2-43 0,-3-3-23 16,3 3-37-16,-4-1-116 0,8-6-315 0,-1-5 140 15</inkml:trace>
  <inkml:trace contextRef="#ctx0" brushRef="#br0" timeOffset="31448.1391">41319 9351 6 0,'0'0'196'0,"0"0"-14"0,0 0-10 0,0 0-8 15,0 0-8-15,47-4-21 0,-18 1-9 0,9 2-9 16,15-1-11-16,-2-1-13 0,3-5-6 0,6 1-13 16,0-1-24-16,-2 0-36 0,8 5-36 0,-6-5-50 15,1 7-54-15,-9 2-117 0,0-2-264 0,-4 5 117 16</inkml:trace>
  <inkml:trace contextRef="#ctx0" brushRef="#br0" timeOffset="31811.7343">41591 9770 33 0,'-1'-13'229'0,"1"6"-32"0,7-6-20 0,3-2-3 15,5 3-16-15,12-4-12 0,-6 3-19 0,8 2-7 16,-2 5-17-16,-1 4-8 0,-4 2-12 0,5 2-6 15,-6 6-3-15,1 1-5 0,-8 5-6 0,8 6-10 16,-15 0-3-16,-6 7 0 0,-1-3-11 0,-8 4-3 16,-6 3 0-16,-8 10-4 0,-2-1-4 0,-5 1-6 15,-2-3 5-15,1 5-3 0,-4-3-7 0,-1-7-1 16,1-1 2-16,-2-3-4 0,13-6 1 0,-1-7-6 16,3 0 1-16,4-4 1 0,4-3 3 0,-1-3-5 15,7 0 5-15,-1 1 0 0,1-6 3 0,0 2-3 16,7-3-3-16,0 0-1 0,0 0 0 0,0 0-2 15,22 4-2-15,-1-8 3 0,2 1-3 0,6-2-6 16,2 2-13-16,5-3-29 0,10-1-28 0,0-1-43 16,2-4-34-16,1 4-52 0,-15-5-133 0,19-2-360 15,-7-4 160-15</inkml:trace>
  <inkml:trace contextRef="#ctx0" brushRef="#br0" timeOffset="32272.4904">43307 7883 56 0,'-7'-13'153'16,"7"6"-16"-16,-3 1-4 0,-2-2-10 0,5 1-21 16,7-1-2-16,-6 0-11 0,13 0-15 0,0 1-4 15,3-5-10-15,5 7-10 0,8 2-5 0,1-4-13 16,15 2-29-16,-8 1-40 0,-4 0-22 0,0 4-30 15,-3 4-85-15,-1-1-188 0,-8-2 83 0</inkml:trace>
  <inkml:trace contextRef="#ctx0" brushRef="#br0" timeOffset="32577.9494">43299 7764 10 0,'-7'-6'214'0,"7"-2"-9"16,0 8-9-16,-2-7-18 0,2 7-16 0,0 0-20 16,-5-7-13-16,5 7-8 0,0 0-9 0,-2 20-5 15,0 0 9-15,-3 10-4 0,-1 13-5 16,-3 11-3-16,0 1-8 0,-1 5 0 0,0 19-8 16,-5 4-7-16,3-5-6 0,0-2-8 0,-2 3-6 0,6 1-3 15,-8 1-5-15,-1 4-4 0,4-3-6 0,-4-7-1 16,5-20-3-16,-4 1-5 0,4-3-1 0,-1-5-5 15,1 0-7-15,3-1-6 0,6-14-14 16,-1-5-20-16,3-10-23 0,6 0-23 0,-4-1-18 16,6-3-22-16,2-7-41 0,4-7-27 0,5 0-47 15,2-7-137-15,11-7-387 0,-1-1 171 0</inkml:trace>
  <inkml:trace contextRef="#ctx0" brushRef="#br0" timeOffset="32969.1091">43670 8082 66 0,'7'-16'167'15,"7"0"-18"-15,-4 0-14 0,4 8-11 0,4-2-7 16,1 4-14-16,0 1-16 0,3 4-5 0,0 7-4 16,9 3-10-16,-7 5-8 0,-9 0-10 0,6 5 1 15,-4 4-1-15,-7 3-10 0,-7 2-7 0,-3 3-3 16,-6 1 2-16,-10 12-8 0,-6-8 1 0,-2 5-9 16,-7-2-4-16,-4-3-3 0,0 0-4 0,-2-6 3 15,-2-3-5-15,-6 1 0 0,3-3 2 0,11-7 1 16,7 1-6-16,-5-8 12 0,14-3-2 0,0 2-4 15,-1 0 1-15,8-2 7 0,1-3 9 0,3 2 2 16,1-1-6-16,1-3 8 0,2-3-2 0,5 11 4 16,2-8-6-16,5-3 4 0,9 0-6 0,11 2-4 15,-5-4 5-15,7-1-5 0,-3-2-6 0,5-2-27 16,-5 7-35-16,6-8-65 0,-4 6-54 0,-11-1-100 16,8 0-293-16,-9 3 129 0</inkml:trace>
  <inkml:trace contextRef="#ctx0" brushRef="#br0" timeOffset="33711.8078">46684 8039 193 0,'-4'-20'227'0,"-1"4"-8"16,3 3-25-16,1 5-15 0,-3-3-15 0,3 3-17 15,-1 5-17-15,2 3-17 0,0 0-5 0,0 0-3 16,-22 23-2-16,6 5-12 0,1 12 2 0,-5 6-5 15,4 3-9-15,1 10-1 0,-1-3-10 0,6 19-1 16,-2 1-10-16,5-20-5 0,4 21-6 0,-4-20-4 16,7-6 5-16,0 3-10 0,7-1-16 0,-4 0-35 15,4-4-32-15,5-4-45 0,4 1-43 0,-1-7-49 16,-1-10-197-16,4-2-412 0,3-6 182 0</inkml:trace>
  <inkml:trace contextRef="#ctx0" brushRef="#br0" timeOffset="34201.2361">47014 8409 160 0,'6'-19'214'0,"4"3"-11"15,5-8-12-15,2 10-13 0,5-4-18 0,-6 6-13 16,14 0-16-16,-1 1-15 0,0 2-8 0,4 5-10 16,-2 4-12-16,3 1-8 0,-12 2-9 0,5 8-7 15,-6-5-8-15,-4 5-4 0,1 5-5 0,-6 2 6 16,-3-1-8-16,-2 4-7 0,-4 4-4 0,-3 3-1 16,-7 0-2-16,-5 0-5 0,0-2-1 0,-6 2-1 15,1-3-2-15,-1-2-6 0,3-7 2 0,0-3 6 16,1-3-8-16,2 3 0 0,4-6-2 0,1 1 11 15,-2-3 10-15,8-1 1 0,1-4 13 0,0 0 1 16,0 0-6-16,0 0 2 0,0 0-6 0,1-24-4 16,11 8-4-16,-3-3 0 0,10-6-7 0,-1 2-1 15,13-13-4-15,-4 4-1 0,7-2 0 0,-1 0-3 16,1 0-1-16,-9 11 1 0,-1-2-6 16,-1 2 1-16,-8 3-1 0,0 9-4 0,-1 0-1 15,-4 5-2-15,2 2 8 0,-2 6-12 0,2 5-2 0,-3 1 0 16,1 7 7-16,-2 0-1 0,6 11-2 0,-5 2 4 15,-3 0 2-15,3 2 1 0,-4 3 0 0,-5 7 0 16,0-8-2-16,-2 9 5 0,2-6 2 0,-3 8-5 16,1-10-11-16,-5 11-29 0,4-17-34 15,-2 3-46-15,2-4-51 0,-1-9-50 0,-3 2-215 16,7-7-467-16,4-3 207 0</inkml:trace>
  <inkml:trace contextRef="#ctx0" brushRef="#br0" timeOffset="34404.7219">48178 8608 2044 0,'-31'8'83'16,"24"-11"-67"-16,2-5 3 0,0 5 20 0,5 3 40 16,-9-8-10-16,4 3-14 0,5 5-14 0,0 0-8 15,0 0 0-15,14-8-5 0,6 8-2 0,1-4-1 16,14 3-8-16,3-7-30 0,13 8-39 0,2-6-44 15,3-2-46-15,-1 7-47 0,1-4-164 0,-3-3-382 16,-4 1 169-16</inkml:trace>
  <inkml:trace contextRef="#ctx0" brushRef="#br0" timeOffset="34705.3963">48950 8245 53 0,'2'-8'292'0,"-2"-1"-5"16,7-1-18-16,-7 0-17 0,5 2-9 0,-4 0-8 16,-1-1-19-16,0 3-28 0,0 6-15 0,2-11-19 15,-2 11-9-15,5-3-14 0,-5 3-16 0,0 0-10 16,9 20-9-16,-1-3-12 0,4 8-10 0,-8 3-7 15,9 1 0-15,-4 11-9 0,-2 4-3 0,-1 0-11 16,-6 4 0-16,2-5-3 0,-2 9-1 0,-8 0-7 16,6 2-16-16,-5-9-33 0,0-1-41 0,-1-3-38 15,1-10-44-15,0-3-60 0,0-5-49 0,-3-5-223 16,3-2-510-16,0-5 226 0</inkml:trace>
  <inkml:trace contextRef="#ctx0" brushRef="#br0" timeOffset="35011.7723">49291 8146 1840 0,'-7'-17'-4'0,"7"-2"22"0,-7-1-16 0,7 4 51 0,0 0 14 16,0 5 15-16,4 3-15 0,-1-1-13 0,1 5-6 15,-1-3-1-15,12 7 1 0,-15 0 3 0,31 12-2 16,-2 3-1-16,7 11 1 0,1 0-5 0,-2 5 2 16,0 5-7-16,-6-1-1 0,-1 1-2 15,-3 2-5-15,-4 2 0 0,-6 8-7 0,-1-1 3 0,-2-4-4 16,-12 8-1-16,-4 0 1 0,-1 4-3 0,-5 1-12 16,-5-4-33-16,-8-9-32 0,-1 5-39 0,-5-2-44 15,4-8-47-15,-4 4-218 0,-3-12-438 0,3 2 194 16</inkml:trace>
  <inkml:trace contextRef="#ctx0" brushRef="#br0" timeOffset="35621.0301">50475 8447 28 0,'5'-9'185'15,"-2"-4"-7"-15,-3 1-18 0,4-4-4 0,-4 3-8 16,3-1-11-16,-5 5 11 0,2-5-16 0,-1 0-14 0,-5-5-5 15,0 6-17-15,-1 3 1 0,-2 1-8 0,-4-3-8 16,-3 1-9-16,-1 6-1 0,-5-4-10 16,0 2-9-16,3 5-3 0,-6 2-5 0,-3 2-2 15,-2 5-1-15,-1 6-2 0,-2 0-5 0,3 2 0 16,2 5-4-16,-6 10 1 0,12-4-5 0,-2 9 2 0,9-7-6 16,-4 13 1-16,7-2-5 0,5 1 3 15,7-9-2-15,0-2 1 0,7 15 9 0,2-4-10 16,-2-12-5-16,1-2 5 0,7-1-2 0,-3-7-8 15,-1-4 6-15,4-1-1 0,0-6-5 0,4-1 1 16,-2-3-3-16,4 2 0 0,-4-10 3 0,5 0 1 16,0-3-5-16,4-4-4 0,-3-3 5 0,5-6 0 15,-3-4-5-15,4-11 6 0,-6 1-1 0,-1-7-7 0,-4 0 3 16,5 0-1-16,-1-4 0 0,-3-7-1 16,-4 3-3-16,4-10-1 0,-4 6 2 0,-1-3-2 15,-4 1 1-15,2 1 3 0,-5 7-2 0,1 0 12 16,-8 5 2-16,7 15 4 0,-4 3 9 0,4 4-1 15,-3 4-5-15,-3 1 3 0,-1 6-6 0,0 2-2 16,0 4-1-16,0 4-5 0,0 0 1 0,-8 19-5 16,3 2 7-16,-2 7-7 0,-2 19 4 0,1 1 3 15,-1 3-2-15,1 2-1 0,-2-2 1 0,1-1-2 16,6 1 4-16,-3 2-2 0,3-3-4 0,-2-1-2 16,3-6-26-16,-5 1-29 0,2-3-38 0,2 1-38 15,-2 0-41-15,5-11-49 0,-7 1-202 0,12-13-451 16,-5-6 199-16</inkml:trace>
  <inkml:trace contextRef="#ctx0" brushRef="#br0" timeOffset="36230.1019">50920 7563 95 0,'-9'-11'237'15,"2"2"-20"-15,2 2-18 0,-2-3-23 0,4 2-20 16,-2 6-14-16,5 2-15 0,0 0-8 0,0 0 1 16,0 0-5-16,12 15-7 0,0-9-11 0,3 3-9 15,6 4-8-15,9-5-3 0,-1 4-17 0,2-2 0 16,17 3-5-16,-4-1-4 0,0-3-8 0,-11-4 1 15,6 2-10-15,-3-3 2 0,0 0-5 0,-6-2-2 16,-2-2-2-16,-6 3-4 0,-3 1-4 0,-8-4-10 16,0 0 9-16,1 0-5 0,-12 0-1 15,15 0-1-15,-15 0 0 0,14 3-2 0,-8-1 1 0,-6-2-4 16,7 5-3-16,-5 0 4 0,-2-5-1 0,0 15 7 16,0-6 26-16,0 7 1 0,-7 1-4 0,5 9 14 15,-4-1 35-15,2 4-4 0,1 1-2 0,-4 18-8 16,-2-7 7-16,6 7 5 0,-2 4-4 0,-2-1-6 15,0 5-1-15,-1 4-9 0,1-5 7 16,-5 2 2-16,5 3-4 0,0-4-12 0,-1 21 0 0,-4-23-5 16,5 5 0-16,-3 0 6 0,1-2-17 0,1-3 8 15,1 0-9-15,0-2-1 0,-1-2-8 0,-1-4-5 16,2-2 6-16,0-13-4 0,-4 10 1 16,4-10-14-16,-2-1 8 0,2-2-3 0,-3 1 2 15,2 0 5-15,-4-5-5 0,1-6 9 0,5 1-4 16,-3 0 2-16,1-1-3 0,-4-4 1 0,5 0-3 0,-3 3-7 15,-4-6 9-15,7 4-11 0,-1-7 5 0,1 3-26 16,-5 1 27-16,2-3-8 0,4 1 10 0,-4-3-9 16,-5 3-1-16,6-1-1 0,-4-3 0 0,4-3 4 15,-3 3-7-15,-7 1-10 0,2-3-42 16,2-1-34-16,-2 2-51 0,-3-2-44 0,-3 2-53 16,-6-5-70-16,7 1-95 0,-2-2-216 0,2-2-659 0,-2-1 292 15</inkml:trace>
  <inkml:trace contextRef="#ctx0" brushRef="#br0" timeOffset="55253.5996">36230 20272 16 0,'5'-16'124'0,"-5"0"3"16,0 0-4-16,-3 3 2 0,3-4-17 0,0 3-5 15,-4-2 3-15,2 1-4 0,2 4-6 0,-3-1 0 16,1 2-3-16,4-1-9 0,-2 6-6 0,-2-2-8 16,2 7-8-16,0 0-4 0,0 0-5 0,0 0-2 15,-5 20-6-15,5-4 3 0,-1 3-3 0,1 9-2 16,0 0-6-16,0 8 1 0,0 9-7 0,-2-2-1 15,2-4-4-15,0 3 0 0,0-8-6 0,2 9 0 16,-4-2-2-16,-3-6 0 0,5-5 1 0,-2 1-4 16,2-1-1-16,0-2 0 0,2-2-4 0,-2-1-5 15,-4-6 16-15,4-3 1 0,2 4-5 0,-2-7-3 16,-2 1-2-16,2-5-3 0,0-2 5 0,-5 5-10 16,10-6 1-16,-5 1 2 0,-5 1-3 0,5-1 1 15,0-7-5-15,0 8 1 0,0-8 1 0,0 0-3 16,0 0-1-16,0 0 4 0,0 0-4 0,0 0 2 15,0 0 0-15,0 0 0 0,12-30 0 0,-7 12-3 16,-1 7-2-16,4-8 3 0,-1-1 1 0,0 1-4 16,3-6 7-16,-5 0 0 0,2-2-4 0,2 7 2 15,-1-3 0-15,1-2 0 0,-1 5 1 0,1 1 3 16,-4 2-6-16,5 1 2 0,-3-3-5 0,1 5-1 16,-1 0 3-16,5 1 1 0,0 5 0 0,3 0-4 15,1 4 3-15,4 8 1 0,-3 4 6 0,11 8-2 16,-5-2-3-16,1 7 2 0,-2 6 2 0,6 9 1 15,-4-1-2-15,-6 1 0 0,3 1 1 0,-8-8 1 16,-9 3-1-16,-1-2 0 0,-8 1 2 0,2 0 3 16,-9-4-5-16,-4 3 1 0,-4-2 0 0,-4-5-5 0,-7 5 13 15,1-8-15-15,1-5 7 0,-2 2 4 16,0-6-4-16,1 0-4 0,-1-3 0 0,-1-2 0 16,1-4-5-16,2-1-15 0,0-2-3 0,7-1-25 15,-2-4-10-15,2-1-33 0,6-5-27 0,6 1-33 16,-2 1-159-16,4-4-334 0,1 6 148 0</inkml:trace>
  <inkml:trace contextRef="#ctx0" brushRef="#br0" timeOffset="55535.9209">37176 20752 191 0,'0'0'217'16,"-5"-8"-20"-16,5 8-20 0,0 0-16 0,0 0-15 16,0 0-8-16,0 0-8 0,0 0-16 0,0 0-8 15,43 8-11-15,-26-8-8 0,14 2-11 0,3-2-5 16,-2-2-9-16,4 2-6 0,7-1-25 0,3-3-23 15,-9 3-32-15,1-2-43 0,11-1-33 0,-16 3-49 0,-10-1-139 16,0 2-311-16,7 2 139 0</inkml:trace>
  <inkml:trace contextRef="#ctx0" brushRef="#br0" timeOffset="56030.4237">38563 20519 227 0,'3'-19'241'0,"-1"3"-23"0,-4-4-20 0,-1-1-21 16,-1 2 9-16,-4 3-27 0,1-4-17 0,-1 4-8 16,-3-3-3-16,3 7-13 0,-6 1-15 0,2 1-9 15,-3 2-12-15,-1 6-8 0,-1 4-6 0,0 1-8 16,-1 2-3-16,1 7-10 0,-11 9-1 0,-4 10-4 15,8 1-5-15,0 11-4 0,2-3-3 0,1 5 1 16,6 1-5-16,0 0-3 0,1-1-6 0,6-3 1 16,4 1-2-16,1-9-2 0,10-6-3 0,-1 3-2 15,1-5 1-15,2-1-2 0,-1-9 0 0,-1 1 1 16,7-4-2-16,-4-3 1 0,9 0-2 0,-2-3 2 16,-4-6 0-16,3-2-4 0,1-3 1 0,3-4-5 15,3 1 1-15,-1-7 4 0,2-1-2 0,-6-9-2 16,1 4 0-16,0-6 3 0,-4-4-2 0,-3-2 0 15,-2 1 2-15,-1-9-2 0,-2-2-1 0,0 0 1 16,-2 1-3-16,-2 14 5 0,-3 1-2 0,0 7-1 16,3 4-1-16,-3 6 0 0,0 2-1 0,0 0 0 15,0 7 1-15,0 0 2 0,0 0 1 0,-3 28-3 16,3-9 0-16,-3 9 0 0,-1 0 2 0,3 17-4 16,1-14 2-16,-4 16 3 0,4-15-1 0,0 12 1 15,4-14-4-15,-4 6-14 0,8-6-28 0,-5-3-33 16,8-1-25-16,-3 2-37 0,6-13-51 0,-4 5-217 15,2-12-439-15,-2 4 195 0</inkml:trace>
  <inkml:trace contextRef="#ctx0" brushRef="#br0" timeOffset="56240.5167">38962 20695 194 0,'0'0'219'0,"0"0"-10"0,0 8-15 0,0-8-21 15,0 0-16-15,44 0-11 0,-22 0-17 0,9-4-16 16,1 4-9-16,18-3-9 0,1-2-25 0,-1 4-38 16,1-5-36-16,-4-3-32 0,-2 1-42 0,1-4-49 15,-9 5-138-15,-1 0-288 0,-5-1 128 0</inkml:trace>
  <inkml:trace contextRef="#ctx0" brushRef="#br0" timeOffset="56494.2247">39310 20360 39 0,'-7'-19'275'15,"-2"10"-3"-15,3 1-13 0,-1 1-17 0,5 2-26 16,-1-2-17-16,3 7-20 0,0 0-19 0,0 0-8 16,0 0-11-16,5 28-13 0,2-1-3 0,8 14-13 15,-8 1-13-15,8 1-11 0,-8 5-4 0,1 5-6 16,-1-4-2-16,2 4-7 0,-2-3-13 0,-1 6-20 16,-6-4-33-16,0-3-46 0,2-2-52 0,-2-4-59 15,-2-11-59-15,-4-4-218 0,4 0-466 0,-3-7 206 16</inkml:trace>
  <inkml:trace contextRef="#ctx0" brushRef="#br0" timeOffset="56752.166">39939 20364 94 0,'0'-12'286'0,"0"1"-20"16,0 0-16-16,0 0-15 0,0 2-23 0,0 3-20 16,0 6-19-16,0 0-15 0,0 0-14 0,0 24-13 15,0-5-11-15,0 9-11 0,2 1-5 0,1 11-15 16,1 8-7-16,-4-5-7 0,0 2-6 0,6 3-11 16,-1-1-6-16,2-4-15 0,-3 0-28 0,3-9-46 15,-7 6-52-15,0-10-58 0,0-2-66 0,0-3-198 16,-4-8-443-16,4-1 196 0</inkml:trace>
  <inkml:trace contextRef="#ctx0" brushRef="#br0" timeOffset="57014.0849">40261 20310 1961 0,'0'-25'-45'0,"2"-4"50"0,0 1-4 0,-1 2 27 15,3 0 32-15,-1 10 12 0,4-6-17 0,2 9 2 16,-4-2-16-16,5 6-7 0,-2 1 1 0,6 8 8 16,5 4 9-16,1 0-5 0,8 15-2 0,-4 1 0 15,5 14-2-15,-4 8 1 0,1 1-4 0,-6 2-7 16,-1 4 0-16,-5 6-1 0,-3 0-3 0,-7-2-1 16,-4 3-5-16,-5 0-11 0,-2 4-23 0,-2-2-30 15,-8-4-45-15,-3 0-31 0,-2-5-37 0,-7-2-48 16,3-3-172-16,-10 0-405 0,-8-7 179 0</inkml:trace>
  <inkml:trace contextRef="#ctx0" brushRef="#br0" timeOffset="57497.26">36056 21760 150 0,'-31'-2'210'0,"9"1"5"0,-5-3-19 16,-2 0-15-16,7 3 2 0,1 1 2 0,6 1-8 15,1-1-14-15,6 0-14 0,8 0-10 0,-11 4-15 16,11-4 6-16,0 0-1 0,0 0-7 0,46 11-9 0,-1-2-8 16,11-8-3-16,34 6-12 0,8-7 0 15,11-7-8-15,49 2-7 0,3 2-9 0,-3-2 1 16,16 2-12-16,0-6 1 0,0 6-11 0,5-2-5 15,-1 0-2-15,1 3-3 0,-11-3-21 0,-6 1-13 16,-11 4-31-16,-47-5-15 0,-11 3-10 0,-4 0-6 0,-28-2-4 16,-4 3 1-16,-6-2 1 0,-14 3 2 0,-6-5 4 15,-7 5 4-15,-5-2 6 0,-1 2 3 16,-9 0-9-16,5 2-8 0,-8 0-1 0,-4 2-18 16,-2 3-19-16,-2 2-24 0,-4 0-36 0,-10 5-61 15,-14 2-118-15,-8 8-366 0,-6-3 162 0</inkml:trace>
  <inkml:trace contextRef="#ctx0" brushRef="#br0" timeOffset="57839.1617">37221 22270 202 0,'10'-14'220'0,"10"4"-17"16,3 0-21-16,4-3-4 0,4 6-18 0,4 2-16 16,10 4-9-16,-9 6-14 0,-2 0-11 0,0 6-11 15,-2 4-12-15,-8 3-10 0,3 1-3 0,-11 1-8 16,-6 6-10-16,-5 4-8 0,-8-2-3 0,-6 5-6 16,-10 4-2-16,-10 2-4 0,-7-5-6 0,-1 7-5 15,-9-13 2-15,2 13-3 0,-2-15 0 0,1 6-6 0,6-5 1 16,8-10-1-16,6-5 5 0,-3 0 3 15,11-7 10-15,2 4 5 0,3-4-4 0,4-4-3 16,6 1-4-16,2-2-4 0,0 0 0 0,0 0-7 16,0 0 4-16,39-10-1 0,-8 2-6 0,6 0 2 15,14 0-8-15,2-1-17 0,4 4-24 0,2-2-33 0,1 4-57 16,1-4-59-16,-1 1-218 0,-5-1-433 16,-3-5 192-16</inkml:trace>
  <inkml:trace contextRef="#ctx0" brushRef="#br0" timeOffset="58525.9703">41684 19877 110 0,'0'0'193'0,"-7"-4"-18"16,7 4-20-16,0 0-2 0,0 0-20 0,15-12-12 16,0 11-12-16,4-1-11 0,7 1-9 0,4-3-6 15,6 2-6-15,10-3-9 0,-1 4-7 0,1-3-17 16,-12 1-32-16,0 3-41 0,-2-1-30 0,2-1-31 15,-6 2-40-15,-10 0-100 0,-7 2-247 0,-3-1 110 16</inkml:trace>
  <inkml:trace contextRef="#ctx0" brushRef="#br0" timeOffset="58797.1376">41653 19944 182 0,'0'0'170'0,"0"0"-5"0,0 0-4 0,0 0-1 16,0 0-12-16,2 18 3 0,3-7-6 0,5 8 2 16,2 6 0-16,-5 7-6 0,0 11-3 0,1 10-6 15,-5 3 0-15,4 2-5 0,-10 15-7 0,3-13-7 16,-4 17-10-16,-2 4-8 0,-3-4-8 0,-1 3-8 16,-2-1-3-16,7-20-8 0,-2 17-4 0,-5-3-10 15,5-17 4-15,4 1-13 0,-2-2-3 0,-2-1-2 16,7 0-6-16,0-3-1 0,3-2-8 0,-1-7-5 15,1-11-17-15,3-3-22 0,0-5-41 0,1 0-56 16,2-7-53-16,6 0-68 0,-6-11-231 0,8 5-506 16,3-10 224-16</inkml:trace>
  <inkml:trace contextRef="#ctx0" brushRef="#br0" timeOffset="59247.0772">42526 20133 39 0,'7'-15'242'0,"-7"-5"-25"16,8 5-14-16,1-3-20 0,5 6-20 0,-6 4-13 16,13 0-13-16,-4 4-10 0,3 4-13 0,2 2-15 15,7 1-5-15,-2 4-9 0,2 3-13 0,0 7-4 16,-3 1-7-16,-4 2-6 0,-6 8-2 0,-1 0-4 16,-1 2-2-16,-13 2-6 0,3 11-5 0,-9-2-12 15,-6-1-7-15,-1 0-5 0,-10-1 0 0,-8 1-6 16,-1 0-1-16,-2-7-6 0,-4 6-5 0,-2-4-1 15,3-5 3-15,-2-3 1 0,9-6-2 0,5 1-2 16,-1-4 2-16,6-8 6 0,4 3-2 0,-1-5-2 16,6 0-1-16,2 3 1 0,1-6 6 0,3-1-4 15,3 3-1-15,1 2 2 0,8-1 3 0,1 0-1 16,11-6 3-16,1 6-6 0,11-6-12 0,1 1-36 16,18-2-42-16,0-2-28 0,2-6-56 0,-4 0-147 15,1-1-347-15,-3 3 154 0</inkml:trace>
  <inkml:trace contextRef="#ctx0" brushRef="#br0" timeOffset="59681.4834">43479 20522 251 0,'7'-16'236'0,"0"2"-19"16,-2 2-21-16,-2 1-12 0,-3-6 6 0,0 1-10 15,0 3-18-15,-5-2-10 0,-1 0-17 0,-3 0-11 16,0-2-8-16,-1 4-9 0,-3 1-12 0,-1 4-10 16,-1-1-4-16,-1 2-8 0,3 5-6 0,2 2-9 15,-7 5-4-15,-1 2-7 0,-2 4-5 0,6 4-1 16,-7 4-3-16,7 6-8 0,-1-2-1 0,1 6-4 16,6 3-4-16,-4 8 2 0,4-8-7 0,2 12 0 15,4-14-2-15,3 1-1 0,3-1 0 0,-3-1-3 16,4-3 2-16,1 0-2 0,5-8 0 0,0 0-2 15,-1-3-3-15,-2-2 2 0,-1-2 1 0,3-3-3 16,0 0-1-16,2-8 3 0,-2 0 0 0,-9 0-2 16,24-7-2-16,-9 2 0 0,-3-3 0 0,4-7 0 15,-6 1 1-15,5-3 0 0,0-6-4 0,-6 0 2 16,3-4 1-16,-4 1-3 0,1 7 2 0,-1 3-1 16,4 1 4-16,-5 0 2 0,-7 8-3 0,4-3-3 15,-3 5-1-15,-1 5 4 0,0 0-1 0,0 0 1 16,7 17-2-16,-3-2 0 0,-3 1 0 0,3 3 4 15,-1 7-2-15,-6 1-3 0,3-6 4 0,7 6-18 16,-2-3-24-16,-2-2-30 0,0 3-56 0,4-8-58 16,2-1-43-16,1 0-220 0,5-7-481 0,4-1 213 15</inkml:trace>
  <inkml:trace contextRef="#ctx0" brushRef="#br0" timeOffset="60133.2934">44230 20597 2 0,'0'0'244'0,"-16"2"-19"0,13 2-6 0,3-4-17 15,3 9-12-15,4-3-11 0,2-4-17 0,9 3-13 16,5-2-14-16,7 2-12 0,15-3-16 0,6-2-9 16,3 0-4-16,-1 1-12 0,0-1-13 15,2 0-32-15,-6-1-40 0,1-3-40 0,2-4-55 16,-7 1-42-16,-9-2-200 0,-11-1-366 0,4 0 162 0</inkml:trace>
  <inkml:trace contextRef="#ctx0" brushRef="#br0" timeOffset="60380.7141">44613 20256 44 0,'-5'-16'302'0,"2"7"-21"0,-1 2-26 0,1 0-23 16,1 2-24-16,2 5-18 0,0 0-17 16,0 0-6-16,0 0-9 0,-7 27-15 0,7 3-13 15,0 0-9-15,0 9-13 0,4 7-7 0,-4 1-9 0,3 2-8 16,-3 10-10-16,0-3-7 0,0 0-7 0,0-3-7 16,0 4-17-16,2-4-25 0,-2 0-33 15,3-1-45-15,1-7-54 0,-1-2-52 0,1-11-65 16,-8-2-174-16,9-2-446 0,2-3 197 0</inkml:trace>
  <inkml:trace contextRef="#ctx0" brushRef="#br0" timeOffset="60675.6107">45521 20164 120 0,'-9'-19'203'0,"2"0"11"15,-1 5-14-15,3 3-17 0,1 3-19 0,-1 3-12 16,5 5 0-16,0 0-9 0,-17 13 18 0,12 7-15 16,-2 13-2-16,-1 10-3 0,-1 8-12 15,0 3-8-15,3 4-15 0,1-2-9 0,5 24-8 16,-2-22-8-16,0 19-6 0,4-19-5 0,0-1-11 0,4 20-6 15,1-25-13-15,0 1-21 0,-5-2-35 0,5-8-46 16,-2 1-54-16,3-3-55 0,-6-10-55 0,-2-12-187 16,0 1-445-16,5-3 198 0</inkml:trace>
  <inkml:trace contextRef="#ctx0" brushRef="#br0" timeOffset="61509.4637">46349 19976 35 0,'0'-7'198'15,"0"-1"-15"-15,0 1-21 0,0 7-12 16,0 0-14-16,0 0-6 0,-12 17 2 0,7 2-4 16,-1 10-8-16,-3 21-13 0,2-3-12 0,0 6-4 0,1 2-9 15,0 0-15-15,1-1 1 0,0-1-7 0,3-3-3 16,1 2-6-16,-4 0-9 0,6-5 3 0,-2-3-5 15,1-4-4-15,0-12-7 0,0 0-1 16,-2-4 11-16,2-8-5 0,-2 6-3 0,2-8-2 0,-3 0-3 16,3-4-3-16,3-7 12 0,-1 6 1 0,-2-9 0 15,3 3-7-15,-3-3-1 0,0 0-1 0,11-23-4 16,-8 7-4-16,2 0 1 0,-1-5-8 0,6-6 3 16,-2-13-2-16,4 11-3 0,7-10 0 0,-7 7-5 15,10-5 6-15,0 10-11 0,-6 4-1 0,6-1 4 16,0 7-2-16,2 2 2 0,-2 8-2 0,0 2 0 15,0 5-2-15,-1 5 1 0,-2 5 2 0,-1 3 2 16,3 7-2-16,4 0-1 0,-14-5-2 0,4 12 2 16,-1-2 2-16,-4 1-1 0,-3 0 1 0,-6 2-3 15,-4 1 0-15,-2-5 2 0,-4 0 2 0,-1 1-5 16,-2-7 2-16,-10 6 1 0,-2 0 2 0,2-6-1 16,-4-1 2-16,-1-6-4 0,-4-2-11 0,6 0-8 15,-4-4-26-15,0-3-23 0,-2-4-32 0,12-1-23 16,1-5-43-16,2-6-231 0,1-2-429 0,5 3 190 15</inkml:trace>
  <inkml:trace contextRef="#ctx0" brushRef="#br0" timeOffset="61796.1768">47161 20600 174 0,'0'0'239'0,"0"0"-15"0,0 0-11 16,0 0-11-16,0 0-16 0,0 0-4 0,0 0-6 15,0 0-21-15,27 12-4 0,-10-12-23 0,7 0-8 16,5 3-14-16,7-10-11 0,-3 7-4 0,4-1-16 15,-1-3-33-15,1 1-38 0,-3 2-47 16,-5-1-43-16,4 1-63 0,-6-3-64 0,-11 4-133 0,1-2-374 16,-2 2 166-16</inkml:trace>
  <inkml:trace contextRef="#ctx0" brushRef="#br0" timeOffset="62317.764">48488 20376 6 0,'-7'-16'166'0,"2"-3"-6"16,-2 2-7-16,0 1-11 0,-1 4-9 0,-4-5 1 15,2 3-9-15,-4 0-3 0,4 2 4 16,-2 4-7-16,-5 1-11 0,1 4-15 0,1-1-5 16,-4 4-9-16,1 7-10 0,-5-2 0 0,-4 13 0 15,3 0-12-15,2 4-4 0,0 6-6 0,-2 9-3 0,2 3-4 16,6 2-3-16,6 1-4 0,-3 2-5 0,6 0-3 16,3-13 8-16,1 2-9 0,3-4 1 15,0 2 0-15,3-1-3 0,4 2 4 0,2-6 4 16,-2-10-10-16,1 3-1 0,2-4 7 0,-1-4-6 15,3-4-2-15,0 3-2 0,8-8 3 0,-5-1-6 0,1-2-1 16,-1-4-2-16,7-4 4 0,-6-1 0 0,4-3-3 16,-3-3-1-16,4-12 1 0,1 2-3 15,-7-3 0-15,2 4-2 0,-7-9-1 0,9-9 1 16,-3 2-3-16,-8 11-3 0,2-2 17 0,-3 3 2 16,0 4 6-16,-2 4 0 0,-1 3-2 0,-1 7-3 0,-1 4-1 15,-2 6 5-15,0 0 3 0,0 0 1 0,8 26-3 16,-8 1 5-16,-2 4-6 0,-1 4 0 15,3 3-2-15,-5 7-21 0,0 0-2 0,5 1 1 16,5-2 3-16,-3-4-4 0,6-9-18 0,-3 0-25 16,4-3-28-16,1-2-35 0,-1-6-39 0,3-2-49 0,-2-5-230 15,2-6-461-15,0 0 203 0</inkml:trace>
  <inkml:trace contextRef="#ctx0" brushRef="#br0" timeOffset="62559.664">49039 20661 1779 0,'-14'-2'76'0,"0"-1"-56"0,4 0 11 16,-2 1 50-16,12 2-7 0,-15-3-16 0,15 3-7 15,-10 0-4-15,10 0 4 0,0 0-2 0,0 0-1 16,0 0-7-16,0 0 1 0,0 0-6 0,54-1-4 0,-23 1-4 15,5-4-2-15,15 2-3 0,-2-4-15 0,3 2-17 16,-1-2-25-16,-9-3-35 0,9-2-33 16,-4 2-39-16,-15 3-25 0,0-1-181 0,-11 3-376 15,8-1 167-15</inkml:trace>
  <inkml:trace contextRef="#ctx0" brushRef="#br0" timeOffset="62864.9531">49209 20259 260 0,'-5'-12'252'0,"2"2"-6"0,-1 1-16 16,4 9-21-16,-3-11-21 0,3 11-23 0,-7-6-12 15,7 6-4-15,0 0-4 0,0 0-6 0,-2 34-1 16,4-12-5-16,5 5-9 0,5 17-13 0,-4-1-10 16,1 5-7-16,-1-1-12 0,-2 2-8 0,0 0-5 15,1 2-5-15,-3 3-6 0,1-7-4 0,-2 1-20 16,-3-2-24-16,0 1-40 0,-3-6-33 0,-1-6-52 16,-1 5-53-16,-2-16-50 0,4 4-230 0,-2-6-486 15,1-4 215-15</inkml:trace>
  <inkml:trace contextRef="#ctx0" brushRef="#br0" timeOffset="63198.15">49975 20191 236 0,'3'-11'259'16,"1"0"-16"-16,-4 6-18 0,5-4-16 0,-5 9-17 16,3-7-22-16,-3 7-15 0,0 0 1 0,0 0-17 15,7 18 2-15,2 0-9 0,-3 10-4 0,1 12-10 16,-5 7-13-16,5-5-6 0,0 9-5 0,-7-3-11 15,0 3-11-15,0 0-3 0,1 2-7 0,-2-3-11 16,1-4-19-16,-4 2-22 0,-1-5-39 0,-2 2-31 16,0-13-46-16,-1 5-50 0,1-10-49 0,0 0-233 15,-1-7-474-15,8-4 210 0</inkml:trace>
  <inkml:trace contextRef="#ctx0" brushRef="#br0" timeOffset="63852.3867">50944 20486 209 0,'-12'2'204'15,"12"-2"-12"-15,0 0-18 0,0 0-13 0,0 0-13 0,0 0-16 16,0 0-13-16,0 0-11 0,0 0-10 0,37 8-5 16,-6-8-9-16,3 1-8 0,0 2-6 0,4 1-10 15,11-2-2-15,-5-2-17 0,-6 5-27 0,5-4-24 16,-8 1-39-16,-2-2-20 0,1-2-29 0,-3 2-56 16,-9 2-124-16,3-2-299 0,-3 0 133 0</inkml:trace>
  <inkml:trace contextRef="#ctx0" brushRef="#br0" timeOffset="64143.8887">51870 20053 244 0,'-2'-8'237'0,"-3"3"-16"0,5 5-16 16,-2-7-17-16,2 7-17 0,0 0-21 0,0 0-6 0,0 0-5 15,0 0-12-15,-5 28 1 0,12-14-8 0,-7 9-7 16,5 8-9-16,-2 14-7 0,2 2-6 16,2-1-13-16,-3 4-5 0,1 0-6 0,-4 4-10 15,-1-3-1-15,0-1-11 0,0-4-15 0,0 6-33 16,-6-8-39-16,-3 1-42 0,-1-3-65 0,5-7-48 0,-2-4-205 15,-2-5-435-15,3 2 192 0</inkml:trace>
  <inkml:trace contextRef="#ctx0" brushRef="#br0" timeOffset="64540.1821">52163 19641 136 0,'5'-2'206'0,"-5"2"-12"16,22 6-12-16,0 3 6 0,0 10-12 0,7 2-12 16,9 9-13-16,0 6-3 0,-4 2-10 15,3 5-9-15,1 2-10 0,-1-3-12 0,-3 3-3 16,0-2-15-16,-10 5 0 0,10 4-11 0,-11 1-10 16,-5 2 2-16,4 1-8 0,-3 0 0 0,-10-4-13 0,-8 1-5 15,5 2-2-15,-12-3-5 0,0-1 1 0,-11-2 0 16,-4-2-18-16,2 1-14 0,-6-4-19 0,1-4-22 15,-10 0-27-15,1-4-45 0,3 0-43 16,6-11-35-16,-7 9-212 0,6-17-431 0,2 3 191 16</inkml:trace>
  <inkml:trace contextRef="#ctx0" brushRef="#br0" timeOffset="66597.5679">53205 19765 39 0,'-7'-11'155'16,"7"-2"-8"-16,0 9-1 0,-3-7-7 0,3 6-15 0,0 5-16 15,0 0-1-15,0 0 6 0,-11 16-7 0,11-1-4 16,-1 3 4-16,-6 17-3 0,0-3-6 0,2 11-9 15,-5 5-8-15,10-3-3 0,-5-1-11 16,-1 4-5-16,1 0-4 0,2-6-4 0,-4 4-4 16,2-7-4-16,3-7-7 0,-1 0-1 0,-1 0-5 15,1-3-1-15,-2-2-12 0,3 1-18 0,-5-12-30 0,1 5-25 16,-1-1-40-16,-3-1-37 0,-2-9-38 0,0 6-140 16,-5-7-333-16,0 4 147 0</inkml:trace>
  <inkml:trace contextRef="#ctx0" brushRef="#br0" timeOffset="67616.2555">53544 19215 41 0,'0'0'113'0,"-3"-6"-2"0,3 6-5 16,0 0-10-16,-9-7-3 0,9 7-10 0,0 0-9 16,0 0-2-16,0 0-2 0,19-3-8 0,0 1-1 0,0 2-4 15,1 2 11-15,16-4-11 0,-5 2-12 0,18 0 3 16,-15 0-9-16,16 0-6 0,-8 0-2 15,8 2 6-15,-16-2 23 0,3 1-15 0,-37-1-10 16,67 2-4-16,-67-2 0 0,47 9-3 0,-47-9 7 16,0 0-8-16,0 0-7 0,45 3 0 0,-45-3 3 15,0 0-5-15,0 0-3 0,0 0 10 0,0 0-7 0,31 12 2 16,-31-7-1-16,0-5-4 0,-2 16 7 0,-3-9 4 16,1 6-2-16,-1 3 9 0,2 3 1 15,-4 9-1-15,-2 5 6 0,4 5-1 0,4 3 6 16,1 7 3-16,0 0-3 0,1-1-3 0,4 6 3 15,-1-4-1-15,4 5 1 0,-1 2 3 0,2-2 0 16,1 4 3-16,-2 18-3 0,3 0 1 0,-3-19-5 0,1-1-2 16,3 29 5-16,-2-6 3 0,-3-21-4 15,5 23 1-15,-5-23-6 0,1 3-30 0,-11 13 0 16,9-13-2-16,-6-6-4 0,4 1 4 0,-1-3-2 16,-3-4 1-16,0 1-1 0,0 2 0 0,2-3-1 15,-4-4 1-15,-1 1 0 0,-4-6-4 0,4-12 3 16,1 5-2-16,-5-5 1 0,4-2-1 0,3-26 1 15,-14 44 3-15,6-21 1 0,-4 2 3 0,3-12-2 16,2 2-2-16,-3-3 5 0,-2 1-5 0,-3-5 10 16,3 3-10-16,-4-2 0 0,-4-2 0 0,3 1 3 15,-10-1-1-15,1 2-2 0,-8-5-1 0,3-4-5 16,-6 4-15-16,-6-3-13 0,-3 1-21 0,-3 6-30 16,1-7-27-16,-3-1-30 0,-4-1-38 0,-3 1-37 15,-2 0-196-15,-1 1-439 0,-2 6 195 0</inkml:trace>
  <inkml:trace contextRef="#ctx0" brushRef="#br0" timeOffset="69649.8493">40038 20129 59 0,'0'0'154'16,"0"0"-2"-16,-15-8-19 0,15 8-3 0,-31 5-7 15,0 5 7-15,-13 2-13 0,-11 4-6 0,-28 14-11 16,-1 4 3-16,-11 7-13 0,-1 7-5 0,-40 15-2 16,-1-3-6-16,1 0-6 0,-6 2-7 0,-3-6 1 15,-6 2-6-15,-1 4-5 0,-7 0-6 0,-3 1-1 16,4-4-6-16,-1-10-4 0,0 2-5 0,1 2 2 16,6 2-9-16,-1-8-1 0,3 6-4 0,10-10-5 15,42-9 2-15,-4 1-6 0,13-5-1 0,6-4-3 16,27-7-31-16,8-3-23 0,4 1-36 0,18-10-44 15,7-1-60-15,4-8-123 0,3 2-337 0,12 0 149 16</inkml:trace>
  <inkml:trace contextRef="#ctx0" brushRef="#br0" timeOffset="70355.7319">32855 22147 15 0,'-24'7'137'0,"-17"15"-13"0,-10 5-5 15,-24 13-9-15,-10 0-9 0,-11 8-9 0,4 1-3 16,-44 14-4-16,39-16 3 0,4 1-12 0,-34 16 0 15,41-16-4-15,-2 0-6 0,1 5-8 0,-2-5-1 16,2-1-5-16,-39 28-11 0,35-24 2 0,-2-2 1 16,-42 19 5-16,50-31-16 0,25-13 1 0,9 1-6 15,5-3-5-15,20-7-1 0,7-2-2 0,-3-1-7 16,14 0-32-16,-1-1-12 0,2-3-3 0,6 5-33 16,-4-2-40-16,10-3-26 0,-4-5-97 0,-1-3-248 0,16 2 110 15</inkml:trace>
  <inkml:trace contextRef="#ctx0" brushRef="#br0" timeOffset="71140.7264">41435 23598 45 0,'-33'5'194'0,"1"-5"-8"0,11 0-12 0,8 0-8 15,-3 0-21-15,8-3-12 0,8 3-14 0,0 0-9 16,0 0-12-16,0 0-11 0,37-2-9 16,-6 2-4-16,7-2-7 0,14 4-9 0,1 0-7 15,2-4-2-15,5 0-18 0,-1 1-26 0,-3 1-27 0,-3 1-36 16,7-1-36-16,-5 2-37 0,-20 3-131 0,1-4-282 15,-5 3 125-15</inkml:trace>
  <inkml:trace contextRef="#ctx0" brushRef="#br0" timeOffset="71278.6443">41404 23923 59 0,'22'-2'114'0,"9"0"-31"0,13-10-28 15,14 3-32-15,-2-2-55 0,2-1-19 0,7 3-55 16,17-2 26-16</inkml:trace>
  <inkml:trace contextRef="#ctx0" brushRef="#br0" timeOffset="71875.0505">43854 23341 98 0,'-5'-25'157'0,"-5"1"-9"15,5-8 6-15,-7 4-19 0,2 6-2 0,0 7-9 16,-6-11 6-16,-1-1-5 0,-2 7-15 0,2 7-6 16,-6-2-10-16,4 4-4 0,-3 9-11 0,-1-1-6 0,-7 6-11 15,-6 5 1-15,7 11-8 0,-2 10-4 16,1 9 1-16,-1 7-11 0,7 3-2 0,3 5-8 15,6 5 0-15,3-3-6 0,0-1 2 0,9 1-7 16,-1-3 1-16,4-3-4 0,0-6 2 0,6 2-6 16,0-22 3-16,1 4-5 0,5-2 5 0,0-4-7 15,2-3 4-15,-2-5-4 0,6-4 4 0,-1-5-1 16,1-1 3-16,0-3-5 0,1-3 2 0,3-5-3 16,0-1 2-16,2-3 6 0,-2-4-4 0,7-4-7 15,-6-4 1-15,0 0 3 0,1-11 1 0,-7 7-3 16,2-14-1-16,-5 5 2 0,1-4-1 0,0-2-4 0,-6-2 5 15,1 16-3-15,-3-1 0 0,-2 9 6 16,2-1 2-16,-4 9-3 0,-1 1-3 0,2 12 1 16,-4 0-1-16,0 0 0 0,0 0-1 0,10 28 0 15,-5-9 0-15,-2 9-1 0,1 0 4 0,-3 5-3 16,-1-5-5-16,2 3 4 0,-2 2-2 0,2-2-6 16,-2 1-18-16,7 8-15 0,-4-8-28 0,0-4-38 0,6 0-30 15,1-5-36-15,2 2-37 0,-5-9-130 16,8 3-362-16,-6-6 161 0</inkml:trace>
  <inkml:trace contextRef="#ctx0" brushRef="#br0" timeOffset="72048.4659">44255 23617 79 0,'0'0'194'0,"19"-8"-25"0,0 8-17 15,3-3-21-15,9 0-11 0,15-2-8 0,3 2-22 16,4-3-33-16,2-5-45 0,8 2-61 0,-10 1-130 16,4-3-191-16,-9 2 84 0</inkml:trace>
  <inkml:trace contextRef="#ctx0" brushRef="#br0" timeOffset="72337.8101">44509 23225 113 0,'-12'-7'238'0,"6"-1"-21"15,-3 3-15-15,1 2-24 0,2 2-17 0,6 1-7 16,0 0-10-16,-18 8-7 0,14 4-12 0,4 8-7 15,4 5-8-15,-1 4-11 0,4 10-10 0,5 6-6 16,-2-2-9-16,4-5-4 0,-4 6-7 0,4-1-6 16,-4 3-1-16,7-2-11 0,0 3-5 0,-7-4-23 15,2 2-30-15,-5-1-36 0,-4-2-50 0,-1-9-50 16,5 7-51-16,-7 1-147 0,0-13-376 0,0-1 167 16</inkml:trace>
  <inkml:trace contextRef="#ctx0" brushRef="#br0" timeOffset="72815.346">45142 23232 42 0,'5'-8'242'0,"-5"-4"-18"0,0 2-23 0,2 6-20 16,-2 4-14-16,0 0 2 0,0 0-5 0,0 0-11 15,7 34-4-15,-7-13-14 0,1 12-11 0,-4 14-3 16,5 1-14-16,-7 0-6 0,5 0-11 0,-2 0-5 16,-5-1-10-16,7 4-7 0,0-6-9 0,-2-13-3 15,2 1-5-15,-5-4-1 0,2 4-8 0,-1-5-1 16,4-3-6-16,-1-5-3 0,-1-1-6 0,2-3 0 16,-5 0-4-16,5-11-3 0,0 2 3 0,-2 1-2 15,2-8-2-15,0 8 1 0,0-8-5 0,0 0 2 16,0 0-5-16,7-24-1 0,1 5-2 0,1 2 3 15,3-6-2-15,3-3-1 0,2-2-2 0,-1 5-2 16,4-4 4-16,-1 7-3 0,5 0-3 0,-2 8-4 16,0-4 3-16,-1 9-2 0,1 6 1 0,-3-1-1 15,3 4-1-15,-2 6 0 0,-3 0 2 0,-1 4 0 16,-1 3-2-16,0 6 3 0,1-2 1 0,-10-3 3 16,10 9-3-16,-8 2-2 0,1-7 3 0,-6-4-3 15,-3 7 1-15,-3-10 1 0,-2 12-4 16,-7-5 9-16,-4 5-2 0,3-3-3 0,-11-2-1 0,2 1 2 15,-16 6-14-15,8-12-14 0,-1-1-27 0,-2-5-36 16,3-1-45-16,1 0-45 0,0-8-58 0,-2 0-189 16,12-3-461-16,-1-4 205 0</inkml:trace>
  <inkml:trace contextRef="#ctx0" brushRef="#br0" timeOffset="73065.5892">43889 24489 8 0,'-21'3'269'0,"7"-3"-12"0,6 2-14 15,-2-1-21-15,10-1-22 0,0 0-12 0,0 0-12 16,0 0-20-16,70-3-11 0,-11-5-18 0,32 1-10 15,8-3-9-15,5 1-11 0,-2-2-6 0,11 5-18 16,-13-5-19-16,-3 3-47 0,-11 5-34 0,-25-2-30 16,-5 5-52-16,1 0-34 0,-8 4-37 0,-1 0-157 15,-2 0-366-15,0-3 162 0</inkml:trace>
  <inkml:trace contextRef="#ctx0" brushRef="#br0" timeOffset="73647.2634">44385 25140 53 0,'-16'13'230'0,"8"-2"-17"16,-7 1-19-16,6 1 0 0,-5 2-4 0,1-2-13 0,4 1-7 15,-3 3-14-15,0 0-10 0,-3-2-6 16,1 1-1-16,-1-2-10 0,-12 3-14 0,8-5-8 16,4-3-8-16,-4 2-10 0,-2-3 0 0,1-2-19 15,1 1-4-15,-3-2-14 0,5-5 7 0,-3 0-2 16,-1-4-7-16,6-4-2 0,-1 2 1 0,-1-3-8 16,4-10-9-16,4 4 8 0,-1-5-11 0,7-2-3 0,3-4-4 15,6 1-1-15,3 2-5 0,11-2-3 16,4 5-5-16,7 3 5 0,3 3-5 0,7-2-1 15,-5 7 9-15,-4 6-12 0,1 3 4 0,-3 4-4 16,-1 4 11-16,-5 9-14 0,-2 2 3 0,-1 4-1 16,-11 6-2-16,4 10 5 0,-8-6 0 0,-4 6-2 15,-4 5 5-15,-4 0 2 0,-8 2-5 0,-1-4 5 16,-2-2-6-16,-9 6-2 0,-8-3-1 0,1 4 3 16,-2-4-8-16,-6 5-1 0,-2-6 5 0,-3-3-3 15,-5-4-8-15,3-1 2 0,-3-4-2 0,5-5 1 16,-2-2 2-16,16-10 3 0,-2-6-2 0,3-3 1 15,9-4 4-15,0-3-5 0,-2-3 0 0,8-5 0 16,-6-9-3-16,9 1 7 0,7-1-9 0,6-5 11 16,4-1-6-16,3 6 0 0,1 3-4 0,8-3 1 15,-1 8 3-15,7 0-3 0,5 2 1 0,-3 8 0 16,5 1 2-16,-7 2 6 0,4 3-5 0,-2 5 0 16,-2-2 1-16,-1 1-1 0,4 3 7 0,2 5 23 15,-8-8 3-15,0 4-6 0,0-4-26 0,-1 2-33 16,3-2-36-16,1-5-43 0,0 0-54 0,14-9-50 15,-14-2-238-15,9-5-495 0,6-11 220 0</inkml:trace>
  <inkml:trace contextRef="#ctx0" brushRef="#br0" timeOffset="74857.0585">45492 16430 22 0,'-9'-2'242'15,"1"-6"-8"-15,-1 5-9 0,2 0-10 0,7 3-15 0,0 0-20 16,0 0-15-16,-8-6-16 0,8 6-11 0,0 0-7 16,30-2-8-16,-1 4-7 0,5 0-12 0,18 6-6 15,11-8-14-15,5 0-7 0,31-4-10 0,-7 4-4 16,5-6-4-16,16 4-5 0,-6 1-7 0,-5-4 1 15,4 3-7-15,-4 6-5 0,-4-8-8 0,2 3 5 16,-1-4-10-16,-7-1-5 0,6 5-8 0,-15-6-5 16,-23-1-4-16,-6 7-5 0,-3-5 0 0,-15 8 1 15,-8-5 2-15,-8-2 3 0,-6 2-4 0,-1-6-1 16,-4 6 4-16,-2-2 1 0,-4-2-1 0,-1-1-4 16,-4 0 2-16,2 8 1 0,-7-16 0 0,-1 7-3 15,-8 1 0-15,-4-1 6 0,1 1 4 0,-12-3-6 16,2 9-2-16,-3-10-3 0,-4 11 7 0,-10-6-3 15,-2 3 0-15,-1 3 0 0,1-3-3 0,-1 6 2 16,1-2-1-16,2-2 9 0,0-1-9 0,7 3-3 16,-4 0 4-16,6 0 1 0,8-1 1 0,1-1-1 15,8 2 3-15,10-2 0 0,-4 2 11 0,5-1-9 16,9 1 1-16,-6-5-3 0,6 5 2 0,0 0-1 16,37-9 1-16,-4 1 0 0,14 3-3 0,6 0 4 15,12 2-3-15,-4-2-4 0,1 0 1 0,-3 3 1 16,1-1 3-16,3 2 1 0,-10 5-4 0,-7 3 4 15,-8 1 0-15,-8-4 1 0,-1 7 2 0,-8-1-5 16,-4-2-1-16,-3 5 0 0,-6-1 3 0,-1 2 3 16,-5 0 3-16,-2 8-1 0,-7-1 3 0,-9 3-3 15,-9 11 3-15,-11-2 1 0,-8 3-8 0,-2 2-1 16,-21 12-10-16,14-15-15 0,-15 9-40 0,15-8-29 16,7-5-58-16,7 0-50 0,1-1-253 0,8-2-488 15,11-7 216-15</inkml:trace>
  <inkml:trace contextRef="#ctx0" brushRef="#br0" timeOffset="85005.9881">20109 17276 230 0,'-22'-1'258'16,"0"0"-16"-16,5-2-5 0,3 0-15 0,1 1-12 0,4 0-15 15,1 1-15-15,8 1-16 0,-16 0-19 0,16 0-14 16,0 0-11-16,0 0-8 0,22-8-10 0,11 2-6 16,15 5-9-16,10-1-8 0,3-1-6 0,38-4-6 15,-9-1-9-15,6 0-1 0,8 0-8 16,7-3-1-16,-4 3-6 0,0-3-14 0,44 1-16 0,-51 2-21 16,4-3-20-16,-12 3-27 0,-1 0-17 0,-32 3-23 15,-2 1-23-15,-8 0-18 0,-13 4-10 0,-2-4-6 16,-12 3 10-16,-6 1 9 0,-5 1 6 15,-5 3 17-15,-6-4 15 0,0 0 6 0,0 0 6 16,0 0 19-16,0 0-7 0,-31 4 14 0,14-4 11 0,-5 0 4 16,-9-1 20-16,0-2 3 0,-5 3 5 0,2-4 5 15,-1 3 12-15,-12-2 8 0,1-3 4 0,11 1-1 16,-11-3 0-16,1 0 14 0,13 3-8 16,-12-5 7-16,9 1 5 0,0 6 7 0,4-5 2 0,2-2 6 15,7 3 5-15,0 4-1 0,5-7 0 0,-4 4-3 16,6-4 2-16,6 3 3 0,-1 2-4 0,5 2 2 15,1-2-8-15,4 5-2 0,0 0-6 0,9-13-3 16,1 13 1-16,9-3-3 0,0 6-3 0,3 0-1 16,0 3-4-16,7 3 0 0,-3 2-1 0,4 3 0 15,-1 4-2-15,-5 2-2 0,-2-2-1 0,-1 4-5 16,-4 1 2-16,-7-3-3 0,-3 0 4 0,-2 8-6 16,-7 0 0-16,-4 1-16 0,-6 1-16 0,-5-1-15 15,-12 7-23-15,-6-3-27 0,-2 3-22 16,-6-4-37-16,4 4-172 0,-5-5-347 0,-4-3 154 0</inkml:trace>
  <inkml:trace contextRef="#ctx0" brushRef="#br0" timeOffset="86339.9626">22910 12551 14 0,'-18'1'167'0,"7"-1"-9"16,0 0-5-16,-2 2-10 0,13-2-10 0,-16 2-17 15,16-2 2-15,-7 0-12 0,7 0 2 0,0 0-3 16,0 0-4-16,23 11-8 0,-6-17-12 0,5 6-4 16,12-3-5-16,-2-1-8 0,4 1-7 0,12-1-7 15,7 0-8-15,-6-5-3 0,6 2-3 0,-3 6 2 16,-4-1-13-16,3-3-18 0,-3 4-16 0,2-6-14 16,-3 7-18-16,-1-5-13 0,0-2-12 0,0 11-15 0,-11-8-3 15,-3 1-2-15,-1 2-1 0,-9-3-2 16,-2 3-4-16,-8 1 11 0,-3-2 8 0,1-2 8 15,-10 4 10-15,8-5 11 0,-8 5 8 0,0 0 16 16,0 0 11-16,-22-9 7 0,10 6-2 0,-5-3 2 0,2 5 12 16,-6-4 7-16,1 5-5 0,-12-7 4 0,6 0 11 15,-3 1 0-15,-2-1 9 0,7 6 4 16,2-3 1-16,2-3 9 0,-1 3 9 0,3-1 2 16,-5-2-9-16,8 6-2 0,5-1 5 0,-2 0 2 15,3 2 2-15,6-8-3 0,3 8-2 0,-7-3-8 0,7 3-6 16,0 0 1-16,0 0-1 0,14-9 2 15,-14 9 0-15,19 2-4 0,-4 5-7 0,0-6 1 16,4 9-12-16,-4-6 8 0,1 2-5 0,1 5 2 16,-7 0-6-16,4-2-4 0,-8 5 4 0,3-3-2 0,-2 6-14 15,-7 0-26-15,0 3-24 0,-7-3-33 0,0 2-34 16,-1-3-65-16,-8 4-121 0,-4 2-326 0,4-4 145 16</inkml:trace>
  <inkml:trace contextRef="#ctx0" brushRef="#br0" timeOffset="88607.1866">23805 9280 39 0,'-2'-5'144'0,"-3"-7"-8"0,5 7 1 16,-2-3 4-16,1 1-4 0,1 7-13 0,-4-8-5 16,2 1-13-16,2 7-15 0,0 0-2 0,0 0-12 15,0 0-5-15,0 0-9 0,0 0 1 0,24 19-4 16,-8-7-4-16,-1 5 8 0,7 3-5 0,2 17-7 15,5-6-3-15,0 4-3 0,0 6 2 0,-3-7-7 16,3 2 0-16,-4-1-5 0,-3-10-1 0,-1 3-5 16,8 7 1-16,2-1-8 0,-13-7 2 0,16 6-2 15,-8-10-3-15,5 7 5 0,-9-8-4 0,7-2-5 16,-7 3 0-16,0-6-1 0,0 2-2 0,-5-7-2 16,4 6 2-16,-4-8-3 0,-7 3-1 0,5-5-1 15,-3 0 2-15,-1-2 2 0,-5 0-2 0,3-3 0 16,-2-3-3-16,-7 0 0 0,15-3 5 0,-8-3-3 15,2 0-4-15,-3-3 1 0,-1-2 0 0,-1-6-1 16,3-2 2-16,-7-9 2 0,0 0 1 0,0-4-5 16,-5-8-3-16,3 0 10 0,2-5-3 0,-4 0 8 15,1 0 3-15,3 4-3 0,-3-10-2 0,-2 1 0 16,5 0-5-16,-7 2 2 0,5 7-3 0,0-7-1 16,-6 0 12-16,3 5-12 0,-2 1 2 0,3 12-4 15,-1-1 1-15,0-1-1 0,2-1 1 0,-2 10-2 16,3 3 1-16,2 4 6 0,-5 0-6 0,3 7 0 15,0 1 0-15,2 2-2 0,0 6-5 0,0 0 6 16,0 0-1-16,0 0-2 0,0 23-1 0,0-4 3 16,2 9-1-16,0-3 1 0,1 10 0 0,-1-4 0 15,-4 7-4-15,4 2-7 0,-2-5-18 0,0-2-20 16,0 11-20-16,-2-4-25 0,-1 3-25 0,-1 2-20 16,-2-14-23-16,0 1-47 0,-4 11-130 0,5-16-362 15,3 1 161-15</inkml:trace>
  <inkml:trace contextRef="#ctx0" brushRef="#br0" timeOffset="89063.1835">25184 9040 105 0,'-1'-13'171'0,"-3"6"-5"0,3-1-6 16,1-1-1-16,-2 4-11 0,-3-1-11 15,5 6-9-15,-4-8-14 0,4 8-15 0,0 0-5 16,0 0-12-16,-12 19 1 0,9 2-3 0,-2 8 2 16,-2 14-4-16,0 5 1 0,4 3-2 0,-2 5-8 15,0 3-3-15,3-5-5 0,0 2-7 0,2 1-4 16,0 1-5-16,2-5 0 0,-2 3-8 0,5-1 0 15,-2-5 2-15,4-2-17 0,2-6-2 0,3 1-15 16,-4-3-17-16,1-7-23 0,-1 1-24 0,4-6-23 16,-2 0-24-16,4-13-27 0,0 2-32 0,-4 0-169 15,5-5-361-15,-3-2 160 0</inkml:trace>
  <inkml:trace contextRef="#ctx0" brushRef="#br0" timeOffset="89484.4383">25686 9351 105 0,'0'-8'210'0,"7"-2"-21"0,-6 0-7 15,6 0-17-15,0 1-10 0,1-7-18 0,6 8-11 16,-5-1-10-16,-1 1-10 0,8 1-11 0,-3 1-12 16,4 3-4-16,2 3-10 0,-2 0-5 0,2 3-4 15,0 2-5-15,-2-2-7 0,-2 4-3 0,0 4-5 16,-3 0-6-16,-3-2-5 0,1 5 0 0,-3-5-4 15,1 2-2-15,-8 0-2 0,5-1-4 0,-3-2 1 16,-2 5-4-16,-2-7-4 0,2 2-1 0,-1-3 1 16,-3 2 1-16,4-7 0 0,0 13-8 0,-6-10-3 15,6-3-8-15,0 0-8 0,0 0-18 0,0 0-3 16,0 0-14-16,0 0-14 0,-12-15-20 0,12 15-27 16,-4-12-29-16,4 4-42 0,-3 1-95 0,-1-1-299 15,3-1 133-15</inkml:trace>
  <inkml:trace contextRef="#ctx0" brushRef="#br0" timeOffset="89867.5724">26339 9051 64 0,'0'0'208'0,"0"-8"-4"0,-3-7-9 16,-1 14-5-16,4 1-5 0,0-9-12 0,0 3-11 16,0 6-17-16,-8-9-13 0,8 9-13 0,-23 9-8 15,15-3-10-15,-7 3-10 0,-3 7-11 0,-5 4-2 0,0 5-3 16,-6 6-5-16,6 9-3 0,-6-4-6 15,0 8-6-15,-2 2-6 0,2-3-3 0,5 4-4 16,-7-2-1-16,2-2 2 0,-3-3-10 0,1 0-5 16,-3 0-3-16,3-4 2 0,-3-1-5 0,-1 0-1 15,-3-2-1-15,7-5-3 0,2-1-2 0,12-6-11 0,-8-1-25 16,6-2-25-16,0-6-25 0,6 2-28 16,-3-2-26-16,8-5-29 0,1-4-24 0,0-1-37 15,7-2-134-15,0 0-377 0,0 0 167 0</inkml:trace>
  <inkml:trace contextRef="#ctx0" brushRef="#br0" timeOffset="90118.996">25595 9043 160 0,'0'-15'216'0,"0"11"-23"0,0-4-16 15,0 8-12-15,9-4-14 0,-9 4-14 0,0 0-5 16,19 14-5-16,-1 3-6 0,1 6-8 0,14 5-3 16,-1 5-3-16,-1-1-3 0,3 3-14 0,-2 6-8 15,-1-8-7-15,1 4 2 0,-1 1-13 0,1-3-9 16,-4 2-4-16,1-3-2 0,-12-4-7 0,8 6-17 16,-6-8-28-16,-4-1-38 0,1 1-44 0,-1 1-54 15,-1-2-47-15,-1 0-176 0,-2-8-392 0,-5-1 174 16</inkml:trace>
  <inkml:trace contextRef="#ctx0" brushRef="#br0" timeOffset="90468.06">26862 9088 1694 0,'-15'-25'17'0,"0"-2"-17"0,-2 1-6 16,3 3 21-16,0 0 58 0,6 4 21 0,1 7-14 15,-1-5-15-15,1 6-10 0,5-2-3 0,-5 6 0 16,7-2 1-16,0 1-7 0,0 8 0 0,0 0 0 16,9-4 1-16,-9 4-2 0,24 21-1 0,3-2 3 15,-3 1-5-15,12 15-2 0,-2-1 1 0,2 8-16 16,-4-4 6-16,4 5-10 0,0 0-2 0,-6-2 1 15,-2 10-2-15,-1-9-1 0,-3 6-5 0,-4-3 3 16,-10-4-1-16,-3 2 0 0,-7 2 0 0,-7 1-19 16,-1-9-22-16,-7 4-17 0,-8-1-23 0,1-2-26 15,-7-5-13-15,5 3-23 0,2-9-25 0,3-6-22 16,-3 3-176-16,-2-8-380 0,-1-4 168 0</inkml:trace>
  <inkml:trace contextRef="#ctx0" brushRef="#br0" timeOffset="90698.6998">27621 9371 149 0,'0'0'200'15,"23"0"-16"-15,-6 1-16 0,5 2-19 0,7-3-10 16,1-3-15-16,8 6-5 0,10 0-22 0,1-3-17 16,-1 9-17-16,-11-9-42 0,-1 4-22 0,-3 0-52 15,1-1-44-15,-10 2-127 0,-7-4-243 0,-4 6 108 16</inkml:trace>
  <inkml:trace contextRef="#ctx0" brushRef="#br0" timeOffset="90845.945">27725 9647 225 0,'0'0'258'0,"0"0"-23"15,-1 7-18-15,1-7-27 0,0 0-19 0,25 0-21 16,-1 0-53-16,10-3-66 0,16-9-94 0,-6 7-190 16,-8-2-272-16,8-4 121 0</inkml:trace>
  <inkml:trace contextRef="#ctx0" brushRef="#br0" timeOffset="91769.2208">29594 8621 70 0,'-5'-4'217'16,"5"4"-9"-16,-12-3-15 0,12 3-13 0,0 0-15 15,-5-5-13-15,5 5-16 0,21-5-5 0,-6 3-12 16,7-3-10-16,9 1-10 0,0-1-10 0,6 3-7 16,9-3-8-16,0-3-4 0,0 0-27 0,-15 5-16 15,7 0-18-15,-8-3-26 0,1 6-33 0,-9 0-29 16,0-5-38-16,0 5-25 0,-6 1-34 0,-3-1-90 15,-4 5-287-15,-2-2 127 0</inkml:trace>
  <inkml:trace contextRef="#ctx0" brushRef="#br0" timeOffset="92084.2379">29729 8679 21 0,'-7'-2'232'0,"7"2"-8"0,0 0-8 15,-8-10-8-15,8 10-13 0,0 0-18 0,-7-2-5 16,7 2-28-16,0 0-19 0,0 0-4 0,0 0-12 16,-10 24-4-16,5-5 0 0,5 8-6 0,-2 1-8 15,-3 4 3-15,3-1-7 0,0 14-9 16,-3 0-3-16,5-1-5 0,0 4-5 0,0-5-9 0,7 5 7 16,-7-3-15-16,2 2-2 0,3-16-3 0,3 14-5 15,-8-2-3-15,9-12-1 0,-2 0-4 16,0 0-2-16,1-2-5 0,-1-1 1 0,2-11-5 0,-3 3 2 15,5-2 0-15,2-2-1 0,1-1 2 16,-1 0-6-16,5-6-6 0,-1 2-5 0,3-6-10 16,2-1-20-16,0 0-21 0,6-2-21 0,1-7-30 0,0 4-27 15,1-3-42-15,1-4-21 0,0-7-47 0,-2 5-177 16,-4-5-445-16,1 0 197 0</inkml:trace>
  <inkml:trace contextRef="#ctx0" brushRef="#br0" timeOffset="92330.4724">29675 9092 72 0,'-6'-9'224'0,"0"2"-17"15,4 4-16-15,2 3-17 0,0-9-14 0,0 9-17 16,8-9-12-16,4 7-17 0,5 0-2 0,6 0-17 16,9 1-4-16,6-3-15 0,6 0-24 0,4 2-33 15,-2 0-48-15,1-6-39 0,3 4-47 0,1-2-161 16,0 3-297-16,4-9 133 0</inkml:trace>
  <inkml:trace contextRef="#ctx0" brushRef="#br0" timeOffset="92651.2973">30662 8657 33 0,'-10'-25'242'0,"3"7"-11"0,4 0-6 15,1-1-8-15,-5 4-2 0,0-1-8 0,5 4 1 16,-1 1-9-16,0 1-14 0,-1 2-15 0,-1 3-15 15,3-2-16-15,2 7-11 0,-5-8-16 0,5 8-13 16,0 0 3-16,-10 18-19 0,3-3-12 0,2 7-6 16,-2 7-1-16,4 23-8 0,-2-6-2 0,-2 7 1 15,-2-1-6-15,6 2-9 0,0-1-4 0,-1 4 0 16,-1 0-4-16,2-4-1 0,-2 0-2 0,3-1-7 16,2-4-4-16,2 0-14 0,-1-15-15 0,3-2-14 15,-1 1-25-15,4-4-16 0,5 0-22 0,-2-3-21 16,0 0-18-16,2-6-29 0,5-8-43 0,-1 4-29 15,2-6-198-15,1 2-461 0,10-3 205 0</inkml:trace>
  <inkml:trace contextRef="#ctx0" brushRef="#br0" timeOffset="102739.4527">31702 8538 87 0,'0'0'169'0,"0"0"-3"0,-3-9-1 0,3 9-12 15,0 0-25-15,0 0-10 0,0 0-10 0,0 0-9 16,-22 12-3-16,13 0-5 0,-5 1-10 0,-6 10 1 15,-2 2-16-15,-2 10-4 0,0 0-9 0,-1 4-3 16,-10 1 2-16,5 3-7 0,-6-6-2 0,4 5-6 16,-6 1-2-16,4-1-1 0,-4-4-20 0,3 0 1 15,2-1-6-15,2-3 5 0,-1-5-6 0,12-4 3 16,-1-4-9-16,-1 1-19 0,1-1-20 0,11-1-15 16,-3-7-35-16,4-1-20 0,1-4-21 0,1-1-25 15,-3 2-99-15,4-3-273 0,0-3 120 0</inkml:trace>
  <inkml:trace contextRef="#ctx0" brushRef="#br0" timeOffset="102992.3645">30948 8684 35 0,'0'0'135'0,"0"0"-9"0,0 0-6 0,19 13 4 16,-7-2-7-16,5 6 4 0,-1 6-16 0,2 2-9 16,10 10-6-16,-6-2-5 0,0 3-6 15,7-1-8-15,-5 1-1 0,3 0-6 0,-3-2-5 0,2 1-11 16,-3 0 0-16,-2-7-1 0,-1 7-4 0,-4-11-26 16,-1 5-24-16,0-3-36 0,-3 0-38 0,9-2-29 15,-6 0-134-15,-6-7-263 0,4-3 117 0</inkml:trace>
  <inkml:trace contextRef="#ctx0" brushRef="#br0" timeOffset="103538.4536">31951 8198 114 0,'2'-8'131'0,"3"0"-8"0,-2 0-6 0,1 3-8 15,3-4-14-15,-4 1-1 0,4 0-5 0,1 2-15 16,4-2-10-16,-1 4-5 0,4-4-8 0,-3 5 4 16,7-2-13-16,-4 4-3 0,7 2-2 0,2 4-3 15,3 4-6-15,-8 1 1 0,2 6-6 0,1 6 5 16,-7 0-8-16,6 2 3 0,-11 4 0 0,-3 0-7 15,-6 4 5-15,-2-2-2 0,-6 3-1 0,-3-3 1 16,-6-2-3-16,-3 2-3 0,-4 5-5 0,2-10 6 16,-3 7-2-16,0-7-5 0,4-3-3 0,3-1 6 15,-5-1-4-15,6-4-3 0,3 0 4 0,2-1 1 16,3-6-3-16,1-4-4 0,0 5 0 0,0-3-1 16,6-1 0-16,-1-3 5 0,2-3-2 0,0 0-3 15,17 9 9-15,-17-9-1 0,36-8-6 0,-17 6 2 16,11-1-4-16,1-4 3 0,7 2-10 0,-3 1-11 15,11-5-37-15,-1-1-18 0,1-2-28 0,-10 8-35 16,-4 2-90-16,0-4-245 0,-3-3 110 0</inkml:trace>
  <inkml:trace contextRef="#ctx0" brushRef="#br0" timeOffset="103853.0494">32710 8420 176 0,'-2'-7'212'0,"1"-2"-8"0,-4 3-16 0,5 0-11 16,0 6-11-16,-2-15-12 0,4 12-15 0,-2 3-15 16,0 0-14-16,1-8-13 0,-1 8-6 0,0 0-9 15,0 0-12-15,34 11-4 0,-22 9-1 0,4-5-10 16,2 5-10-16,1 9-1 0,-5 0-3 15,3 14-2-15,3 1-8 0,-11 4 0 0,5 5 2 0,-4-3-7 16,-3 7-3-16,-7-5-1 0,-7 0 1 0,-3 6 2 16,-4-5 2-16,-7 0-20 0,1 3-14 0,-6-6-17 15,-1 1-15-15,-4 1-21 0,-4-7-23 0,-3-3-11 16,6-4-21-16,-6-3-21 0,7-5-9 0,-3 0-21 16,12-7-122-16,5-11-311 0,2 1 138 0</inkml:trace>
  <inkml:trace contextRef="#ctx0" brushRef="#br0" timeOffset="104458.9338">33546 8871 29 0,'-9'1'223'0,"9"-1"-15"0,0 0-8 0,0 0-16 0,0 0-15 15,0 0-17-15,0 0-16 0,0 0-13 0,29-15-13 16,-12 14-13-16,5-6-6 0,14 2-8 0,-3 4-9 16,18-1-8-16,-2-2-15 0,4 3-37 15,-2 1-40-15,-3-2-23 0,1-3-53 0,-1 2-48 16,-12 5-131-16,2-2-304 0,-9 0 135 0</inkml:trace>
  <inkml:trace contextRef="#ctx0" brushRef="#br0" timeOffset="104930.5295">34908 8412 126 0,'0'0'169'0,"-8"-3"-4"0,8 3-26 15,0 0-9-15,8-12-6 0,-8 12-21 16,26-7-9-16,-4 2-5 0,9-3-18 0,-2 7-3 15,1-1-8-15,1-3-5 0,-2 5-6 0,-7-3-12 16,0 3-33-16,7 0-28 0,-8 0-30 0,1 0-36 16,-1 0-26-16,-8 0-85 0,-1 3-216 0,-2 2 97 15</inkml:trace>
  <inkml:trace contextRef="#ctx0" brushRef="#br0" timeOffset="105223.5914">34857 8438 73 0,'-3'-6'201'0,"3"6"-8"0,0-7-7 0,0 7 4 15,-5-5-14-15,5 5-15 0,0 0-22 0,0 0-14 16,0 0-12-16,0 0-5 0,0 0-10 0,-9 22 18 16,11-6-10-16,-6 4-7 0,-1 8-10 0,0-1-4 15,2 16 3-15,-2 3 2 0,-4 4-11 0,1-2-4 16,1-5-9-16,0 7-8 0,0-2 0 0,-1-4-6 15,1 3-4-15,-4-7-7 0,6-8-1 0,9-1-6 16,-8 2 1-16,4-4-5 0,4-3-2 0,-1 2-4 16,9-4-1-16,0 1-3 0,3-8-1 0,8 1-5 15,6-8-10-15,1 3-18 0,-1-6-26 0,4-1-29 16,1-4-24-16,2-4-32 0,13-2-35 0,-17-3-39 16,3-5-215-16,-8-1-449 0,0-7 198 0</inkml:trace>
  <inkml:trace contextRef="#ctx0" brushRef="#br0" timeOffset="105445.0542">34758 8871 124 0,'0'0'197'0,"0"-9"-20"0,0 9-16 15,16-8-21-15,-8 3-7 0,4 0-19 0,7 2-10 16,1 2-10-16,9 1-8 0,5-4-9 0,11 2-16 16,4 0-27-16,-6-2-39 0,-7 2-40 0,-1-3-40 15,-2 8-144-15,-3-3-246 0,-1-3 109 0</inkml:trace>
  <inkml:trace contextRef="#ctx0" brushRef="#br0" timeOffset="105726.4655">35594 8472 221 0,'-4'-11'221'0,"-1"2"-16"0,4-1 7 15,-6 1-7-15,5 3-13 0,-1 3-14 0,3 3-29 0,-5-6-7 16,5 6-21-16,0 0-9 0,-21 20-12 0,13-5-8 15,-4 4-5-15,-4 9-11 0,4 1-2 0,-1 10-12 16,-1 2 9-16,11 3-14 0,-9 4-7 0,5-1-4 16,3 0-1-16,6-2-7 0,-4-3-2 15,6 3-6-15,-4-10-4 0,12 3-19 0,-5-11-30 0,3 6-37 16,3 6-49-16,-1-14-43 0,2-2-31 0,5 2-16 16,0-3-157-16,3-4-383 0,0-2 169 0</inkml:trace>
  <inkml:trace contextRef="#ctx0" brushRef="#br0" timeOffset="105995.4754">36208 8617 219 0,'3'-12'242'0,"-1"3"-12"16,0-1-18-16,-1 0-16 0,3 2-12 0,-4 2-19 15,0 6-14-15,-4-8-11 0,4 8-7 0,0 0-9 0,-17 12-8 16,9 3 4-16,1 5-9 0,-7 3-13 0,4 3-5 16,-5 3 0-16,-8 13-12 0,3 0-9 0,3-1-7 15,2 3-4-15,-8-4-4 0,3-1-7 16,5 2-3-16,-2 3-2 0,1-7-8 0,6-6-18 16,-5-3-33-16,-1 0-36 0,3-4-35 0,1 1-47 0,1-6-34 15,5-3-33-15,-1 1-221 0,-2-3-454 0,4-6 202 16</inkml:trace>
  <inkml:trace contextRef="#ctx0" brushRef="#br0" timeOffset="106237.2934">35758 8685 69 0,'0'-13'257'0,"0"5"-20"0,0-4-15 15,1 4-19-15,-1 0-26 0,7 2-14 0,0 5-16 16,-7 1 2-16,29 8-10 0,-10 0-14 0,1 4-11 16,4 3-14-16,7 17-8 0,1-3-6 0,-6-6-6 0,4 10-11 15,1 2-3-15,-5 2-5 0,-3-2-7 16,0-7-2-16,-3 8-14 0,-5-6-28 0,1-2-43 16,-3-2-40-16,-2 2-50 0,4-4-54 0,-3-1-207 15,-2 2-416-15,-3-9 184 0</inkml:trace>
  <inkml:trace contextRef="#ctx0" brushRef="#br0" timeOffset="106507.4728">36583 8531 269 0,'3'-8'247'0,"-1"-1"-23"0,-2 4-23 16,3-1-17-16,-3 6-22 0,0 0-14 0,0 0 5 16,23 11-17-16,-8 1-8 0,0 10-9 0,4 4-12 15,8 8-6-15,-8 3-8 0,3 5-12 0,-6-5-3 16,-3 8-4-16,-1-1-10 0,-2-5-4 0,-8 8-6 16,-2 2-3-16,-8 1-5 0,1 0-18 0,-2-2-38 15,-11 0-49-15,3 0-59 0,0-3-48 0,-2-4-57 16,-8-6-149-16,8-9-403 0,2-2 178 0</inkml:trace>
  <inkml:trace contextRef="#ctx0" brushRef="#br0" timeOffset="106818.954">37156 8336 21 0,'5'-10'233'0,"4"2"-19"16,-1-1-12-16,1 6-18 0,3 3-14 0,-12 0-1 16,23 7-6-16,-6 1-13 0,-1 7-6 0,6 6-6 15,5 14-13-15,-5-7-9 0,-1 9-11 0,-2 6-9 16,-2-3-9-16,-2 8-9 0,-1 1-6 0,-6-1 0 15,-3 7-1-15,-1-7-14 0,-8 5-6 0,-2 5-2 16,-6-2-15-16,-7 1-39 0,-8 14-48 0,3-22-41 16,-5 3-54-16,3-9-45 0,-10 5-192 0,6-10-417 15,-8-4 185-15</inkml:trace>
  <inkml:trace contextRef="#ctx0" brushRef="#br0" timeOffset="107386.4711">34820 8138 19 0,'-4'-12'146'15,"-3"3"-7"-15,2-6-5 0,2 7 7 0,-4-4-12 16,0 4-11-16,-1 3-6 0,1 2-11 0,-2-1 0 0,9 4-7 15,-20 12 15-15,3 8-9 0,-4 4-2 0,4 13 2 16,-12 6-6-16,7 5 2 0,-2 5-4 16,-5 18-8-16,4 4 2 0,1 0-13 0,3 6-4 15,8-5-10-15,4-20-2 0,2 19-6 0,7-15 2 16,0-1-8-16,7 17-3 0,2-19-8 0,-1-5-20 16,6 3-21-16,3-2-37 0,5-5-29 0,0-3-35 0,2-2-36 15,2-8-29-15,1-2-168 0,0-8-368 16,6 0 163-16</inkml:trace>
  <inkml:trace contextRef="#ctx0" brushRef="#br0" timeOffset="108053.4264">37372 7571 143 0,'0'-8'209'0,"2"1"-12"0,-4-2-8 0,4 1-18 15,0 1-19-15,3-1-18 0,5 2-11 0,-3-1-14 16,5 0-10-16,7 1-14 0,3 3-2 0,5 0-14 16,6 2 1-16,-3 2-11 0,-1 2 0 0,0 0-11 15,-1 2-3-15,-8 3-4 0,2 0-6 0,-6 4-3 16,1-4-4-16,-4 7 0 0,-4 3 1 0,-2 2-5 15,-7 2 0-15,-6 7-4 0,-5-1-2 0,-8 0 1 16,-7 8-5-16,-3 0 0 0,-3-4 3 16,-6-3-6-16,2-2 0 0,6-3-1 0,-6 3 15 0,12-12 10 15,0 3-2-15,11-4-1 0,1-3 1 0,0-3 2 16,3 4 1-16,4-2 3 0,2-3 9 0,-2 2 8 16,5 0-1-16,0-5 1 0,6 3-6 0,6 1-4 15,7-4-4-15,3-3-3 0,11 2-8 0,2-3 4 16,13 1-7-16,10-1-15 0,-5-4-26 0,2 1-38 15,-4 1-45-15,3-2-38 0,-8 0-41 0,0 3-53 16,-10-1-188-16,0 1-448 0,-5 1 198 0</inkml:trace>
  <inkml:trace contextRef="#ctx0" brushRef="#br0" timeOffset="108636.6445">34878 9941 38 0,'-45'-8'240'0,"8"2"-12"16,6-3-8-16,2 4-3 0,-2-1-7 0,7 1 5 15,2-3-7-15,0 7-3 0,3-1-14 0,4-3-14 16,3 5-6-16,-2-4-8 0,6 4 10 0,8 0-18 16,-19-1-5-16,12-2-5 0,7 3-10 0,-13-2-18 15,13 2-7-15,0 0 9 0,0 0-19 0,0 0 10 16,0 0 8-16,0 0 1 0,39 10 0 0,-5-7-9 16,14 1-8-16,11-4-2 0,25 1-5 0,10 3-10 15,8-3-4-15,7-2-12 0,48-6-5 0,-2 9-4 16,-5-2 0-16,-3 0-16 0,-43 0-4 0,7-2-4 15,-2 9-1-15,4-6-3 0,-8-1-12 0,-6 3-19 16,-5-7-20-16,-26 0-24 0,-6 3-8 0,-9 2-11 16,-1-2-8-16,-17-1 0 0,-1-3-4 0,-5 3-2 15,-7-1-6-15,-5-2-4 0,-4 3 0 0,1-2-5 16,-5 0 1-16,-3 3-8 0,-6 1-11 0,0 0-21 16,0 0-22-16,0 0-8 0,-29-6-26 0,9 10-14 15,-6-2-26-15,-6 3-23 0,-2-1-18 0,-19 6-152 16,-3-1-453-16,-6-3 200 0</inkml:trace>
  <inkml:trace contextRef="#ctx0" brushRef="#br0" timeOffset="108999.7419">34891 10236 33 0,'-58'5'278'0,"7"-4"8"0,2 1-8 15,13-1-3-15,0 3-9 0,12-4 7 0,2-4 0 16,7 4 3-16,-1-1-3 0,3-1-14 0,4 2-28 15,2-5-18-15,7 5-18 0,0 0-6 0,0 0-30 16,36-15 7-16,-5 7-11 0,20-1-4 0,12-2-11 16,26-4-13-16,8-3-8 0,5 0-19 0,9 6-6 15,37-3-11-15,-42 5-7 0,5 5-7 0,-2 1-6 16,-3 0-6-16,3-3 1 0,-8 2-8 0,-4-1-18 16,-5 1 2-16,-7 1 1 0,-20-1-4 0,-9 4-1 15,-1 2-3-15,-4-5-3 0,-19-1-6 0,6 1-1 16,-4-2 2-16,-8 1-3 0,-6-3 2 0,-1 4-5 15,-6-1-3-15,-2 5 1 0,-1 0 1 0,-10 0 4 16,17 0-8-16,-17 0 4 0,10 3 2 0,-10-3-5 0,10 2 2 16,-10-2 1-16,0 0-2 0,6 0-5 0,-6 0 0 15,0 0 0-15,0 0 1 0,0 12-2 16,0-12 5-16,0 0-15 0,-16 11-5 0,13-10-26 16,3-1-44-16,-9 3-53 0,9-3-56 0,-7 1-44 15,7-1-47-15,-6 8-46 0,6-8-47 0,0 0-304 0,0 0-733 16,0 0 324-16</inkml:trace>
  <inkml:trace contextRef="#ctx0" brushRef="#br0" timeOffset="110253.0593">37557 10060 182 0,'0'-8'189'0,"0"2"-3"0,0 0-14 15,1-4-9-15,4 5-14 0,-3 0-6 16,5 2-7-16,0-1-4 0,-7 4 2 0,0 0-5 16,24 7 3-16,-9 2 9 0,2 4-15 0,5 2 3 15,4 3 0-15,-2 4-12 0,0 1 9 0,8 6-5 16,-5 3-6-16,-1 1-6 0,5 2 8 0,-9-3-10 0,2 7-3 15,5-3 1-15,-7 4-12 0,2 1-3 16,-4-4 4-16,1 5-5 0,-6-3 1 0,-3 2 4 16,2 1-10-16,-6 3-1 0,4-4-9 0,-5 6-1 15,1-5-9-15,-8 1 7 0,4 4-10 0,-4-6 7 0,3 2-9 16,-3 1-2-16,-3-1 0 0,-1 5 2 0,-3 3-6 16,6-5 5-16,-4 1-8 0,-4 1 1 0,1-8-9 15,-4 3 0-15,-2-2-2 0,2-5-5 16,-2-6 0-16,-1 0-5 0,0-3-4 0,-2 1 4 0,3-4-7 15,-6 0-1-15,4-3 2 0,3-2-17 0,2-3 13 16,-11 0 0-16,7-2 1 0,0-1-10 0,-3-1 2 16,0-1-2-16,-1-1 0 0,4 2 0 0,-8 0-4 15,3-6-9-15,3 4 6 0,-10 2 5 16,8-6-1-16,-3 2-1 0,1 1-1 0,-9 2 2 0,12-8-4 16,-2 4-2-16,-4 0 1 0,2-1-2 0,0 0 4 15,-5 2-7-15,4-2 2 0,5 1 0 16,-13-4 4-16,12 2-3 0,-3 3 4 0,0 0-4 15,1-4 7-15,-3 8-7 0,2-8 1 0,5 3-2 0,-3 2 0 16,3-3-1-16,-4 3 2 0,4-5-5 0,-5 5 7 16,7-2-1-16,-6 1-6 0,6 0 4 0,0-3-9 15,3 0 13-15,0 1-5 0,-2-1 2 0,-1-1 2 16,3 0 1-16,-2 0-3 0,2-1 5 0,7-3-4 16,5 0 0-16,-15 2 0 0,15-2 3 0,-16-5-2 15,4 4-2-15,12 1 1 0,-8-11 1 0,1 3-16 16,7 2 7-16,-5-4 2 0,3 0 3 0,1-5-3 15,-6 1-4-15,7-4 2 0,0 2-7 0,0-3 0 16,1-1-4-16,6-4 4 0,-5-4 3 0,1 6-1 16,4-4-1-16,0-2-9 0,2 0 18 0,-6-3-16 15,2 3 13-15,4 0 5 0,-3 0-7 0,-6 1 5 16,2 1 3-16,5 6-6 0,-5 2 1 0,1 1 1 16,0-3-1-16,-1 4 2 0,2 3-2 0,-1-1 1 15,0 8 2-15,-1-2-3 0,-2 8 2 0,0-11 0 16,2 5-5-16,-2 6 8 0,0-6 2 0,0 6-7 15,0 0-13-15,0 0 21 0,0 20-4 0,-4-4 2 16,-1 2-1-16,-2 2-2 0,1 1 4 0,-5 8-8 16,3 10 7-16,-4-9 10 0,-5 12 7 0,-4-3-4 15,9 1-1-15,-6 0 3 0,2 0-5 0,1-11-1 16,6 3-10-16,-4-3 13 0,3 0 1 0,3 1-2 16,-7-2 2-16,6 0-4 0,1-1 7 0,0-3-17 15,5-2 13-15,-3-4-2 0,3 0-1 0,-4-1-3 16,6 1 4-16,0 2-1 0,0-9-1 0,0 2 2 15,6 2 3-15,1-3 4 0,2 3-4 0,6-6 0 16,-6 3 3-16,6-1-2 0,5-3 0 0,-2-3-5 16,2 2-1-16,2-2-1 0,-3 1-11 0,1-4-4 15,1 2-22-15,-4 0-27 0,0-3-30 0,5 3-38 16,-1 3-33-16,-3-1-30 0,3 0-26 0,-6-2-21 16,2 3-33-16,-1 2-29 0,4-5-23 0,-5 4-296 15,-6-3-667-15,5 5 295 0</inkml:trace>
  <inkml:trace contextRef="#ctx0" brushRef="#br0" timeOffset="110463.5374">37785 12834 3474 0,'0'2'139'0,"-3"4"-74"0,3-6-35 0,0 0-8 16,0 0-13-16,0 0-1 0,0 0 0 0,0 0-1 0,0 0-2 16,0 0-1-16,0 0-3 0,0 0-18 15,0 0-32-15,0 0-42 0,0 9-53 0,0-9-52 16,3 6-69-16,-6 1-237 0,3 3-543 0,0-10 239 16</inkml:trace>
  <inkml:trace contextRef="#ctx0" brushRef="#br0" timeOffset="128669.5823">12534 15030 199 0,'-1'-9'206'0,"-1"1"-4"16,-3 4-5-16,5-6-9 0,-7 1-9 0,5 4-14 15,-6 2 9-15,1-3-6 0,0 4-5 0,7 2-5 16,0 0-23-16,-22 10-11 0,15-5-7 0,-2 10-6 16,-4 10-8-16,-2 15-4 0,-1 4-8 0,1 3-3 15,-4 9-2-15,-10 16-6 0,-2 8-8 0,-3-8-3 16,-3 4-6-16,6 3-10 0,-8-3-1 0,1-3-6 16,-1-2-3-16,-5-3-3 0,15-16-5 0,-5-4-2 15,0 1-5-15,1-4-7 0,2 1 0 0,1-7 1 16,-1 4-4-16,7-9-11 0,4-7-17 0,4-4-21 15,1 2-23-15,0-9-29 0,1-1-25 0,2-2-31 16,2-2-35-16,5-6-53 0,-2 1-245 0,7-6-511 16,-19-2 226-16</inkml:trace>
  <inkml:trace contextRef="#ctx0" brushRef="#br0" timeOffset="128988.6853">11603 15476 1459 0,'-8'-27'40'0,"-3"4"9"0,-2-5 5 0,4-1-21 15,1 10 66-15,3-1 15 0,1 5-14 0,-3 0-16 16,4 3-15-16,3 4-6 0,0 1-3 0,7-2 6 16,1 5 4-16,4 4 11 0,9 5 2 0,9 6-1 15,3 0-3-15,13 10-2 0,0 4-1 0,7 0-1 16,0-2-8-16,-1 5 0 0,6 0-4 0,-5-1-4 15,4 1-8-15,18 8-2 0,-16-9-5 0,1 1-4 16,12 7-1-16,-14-7-4 0,-9 1-3 0,4 7 0 16,-2-3-6-16,-3 8-8 0,1-11-14 0,-10 5-13 15,-1-3-18-15,-6 1-13 0,-1-1-14 0,-5-3-18 16,-8-6-16-16,-2 2-14 0,-1-3-27 0,-8-5-22 16,1-3-12-16,6-4-18 0,-5-3-22 0,-3-3-184 15,1 0-419-15,-7-4 185 0</inkml:trace>
  <inkml:trace contextRef="#ctx0" brushRef="#br0" timeOffset="129669.8271">13520 15392 174 0,'-21'6'233'15,"-2"0"-3"-15,4-2 0 0,-3 1-4 0,6-2-9 16,-2 2-13-16,6-2-6 0,3 1-14 0,-1 0-18 15,1-2-16-15,6 1-4 0,3-3-2 0,-7 7 0 16,7-7-5-16,4 12-5 0,2-6 1 0,6-4-11 16,-2 3-1-16,11-5-18 0,5-1-6 0,4-3-9 15,16-3-5-15,5-6-12 0,2 3-6 0,7-8-6 16,18-6-6-16,-18 4-4 0,2-2-15 0,-3-3-10 16,4 7-20-16,-6-5-17 0,-5-4-14 0,-2 9-8 15,-4 0-7-15,-2-1 2 0,-8 5-11 0,3-8 4 16,-10 9 9-16,-5-3-1 0,-7 4 4 0,-1 0 7 15,-1-1 2-15,-1-1 6 0,-6 3 1 0,4-3 3 16,-5 6 11-16,-4-1 11 0,1 2 10 0,-3-1-1 16,1 0-7-16,-4 0 16 0,2 0 3 0,0 8-4 15,-8-11 4-15,1 6-4 0,-5 1-3 0,-5 3-5 16,-3 1 0-16,-3 0 0 0,3 1 0 0,-11-1-3 16,-3 4-2-16,3 4 1 0,2-6-3 0,2-2 2 15,5 2 10-15,2 1 8 0,2-2 3 0,3 3 6 16,3-3 1-16,2-1-5 0,10 0 17 0,-15-1-10 15,15 1-20-15,-14-5 17 0,7 2-6 0,7 3-3 16,-3-7 0-16,3 7-11 0,0 0 4 0,10-12 0 16,-1 6-2-16,2 4-5 0,6 2 4 0,6-5 0 15,-1 1-6-15,0 4 3 0,5 9-6 0,1-9 2 16,-3 7-5-16,4-3 5 0,-7 5-7 0,0 7-9 16,1-8 7-16,-6 7 2 0,5 1 7 0,-5 4 2 15,-7 0-7-15,-5 0 8 0,0 8 0 0,-6 3-8 16,-6 10-5-16,-10 3 2 0,-4-4-17 0,-1 2-28 15,-2-2-33-15,2-2-26 0,-2-3-40 0,-3 1-41 16,10-12-54-16,2-4-65 0,1 0-306 0,-1-8-656 16,6 1 290-16</inkml:trace>
  <inkml:trace contextRef="#ctx0" brushRef="#br0" timeOffset="131372.7492">12891 14520 91 0,'-4'-10'156'0,"-3"3"-6"16,1-2-16-16,-8-3-13 0,5 0 6 15,1 1-15-15,-6 1-8 0,-1 0-1 0,1-3-8 0,-1 1-1 16,0 2-10-16,-1-3-3 0,1 0 2 0,-14-1-5 15,12 1-5-15,-7 0-8 0,-3-2-3 0,-1-1-5 16,6 8 4-16,-7 0-7 0,0-3-2 0,-1 4-3 16,-1-1-2-16,0 5-4 0,-1-5-1 15,1-1 4-15,-3 6 0 0,2-4-3 0,1 6 1 0,0-3-1 16,7 2-5-16,-10-3 1 0,3 2-3 0,1 6 7 16,-6 1-1-16,4-1-4 0,-6 2 0 0,-10 2-7 15,-3 2 8-15,0 3 2 0,3-4-3 0,2 6-2 16,0-3-2-16,-3 3-3 0,3-1 4 0,3 3 1 15,9-4-3-15,-12 3-4 0,5 2 1 16,10-2-4-16,-5-1-2 0,-1 1-3 0,1-2 3 0,9 1-1 16,0-2-4-16,8-3-1 0,0 2-3 0,0 5 2 15,0-8-7-15,9 7 0 0,-3-6 2 0,-3 7-1 16,1-3-4-16,5 3 3 0,-4 1-5 0,0-2 6 16,-1 0-6-16,0 10 0 0,-1-3 1 15,-4 3 0-15,5 3 3 0,-3-2-3 0,3 4 2 16,-5 3 0-16,-2 3-2 0,6-4-2 0,-1 4 5 0,-7 1-2 15,7 6 4-15,-3-2 1 0,-1 2 1 0,4-3-2 16,4 1 12-16,4-8-12 0,-5 2 0 0,9-2 3 16,-2 2 1-16,1-2-4 0,-1 6 4 15,0 3 3-15,5-8 0 0,1 9 0 0,-5 2 2 16,0 2 2-16,6-2-4 0,0 3 5 0,0-1-3 0,6-3-2 16,1 8 6-16,2-9-8 0,1 0 3 0,0-1 2 15,0-2-4-15,4 5 3 0,1-2-5 0,3-3 5 16,-3 0 1-16,2-4 0 0,-2-5-2 0,6 8 7 15,-4 2-2-15,3 2 0 0,1 3 3 0,-3-9-4 16,5 4 9-16,-1-2 0 0,0-1 1 16,2-2 5-16,3 0-5 0,-3 3 1 0,-2-15 0 0,4 11 0 15,-6-8-1-15,6 6 3 0,-6-5-15 0,9 2 8 16,-1 5 0-16,-3-12 8 0,1 0-8 0,4 7 1 16,1-3-4-16,-2-6 2 0,0 2 1 15,2-5 2-15,6 5-4 0,-6-6 1 0,1 1-3 16,8 0 12-16,-10-4-15 0,3 1 2 0,-1-2-2 15,7 2-4-15,-3-6 3 0,-3 2-4 0,2-2 2 0,10 2-1 16,-11-6-3-16,2-1 1 0,-2 3 4 16,3-2-9-16,-1-3-1 0,10-1 2 0,2-1 3 15,0-1-4-15,-2 1-8 0,0-2 4 0,-2 2 3 16,4-8-1-16,-18 3 1 0,3-2-7 0,3 0 3 16,-6-4 3-16,3 3-4 0,-2-6 4 0,1 2-1 0,-7 1-3 15,1-2-1-15,3-3 3 0,-7-4-1 0,2 4-3 16,-2-2-1-16,7-2 4 0,-5 2-1 15,-2-5-1-15,6 2 1 0,-8 2 2 0,2-1-5 16,0-1-3-16,-1 1 3 0,-1-1 2 0,-1-2-3 16,2-1 1-16,-3-3-1 0,1 3 2 0,0 0 3 0,-4-2-5 15,7-2 3-15,-8 0 1 0,1 2 1 0,2-3-5 16,-1 2 0-16,-3-1 0 0,3-3 2 0,-9 1 2 16,8-11-4-16,-7 12 0 0,-1 0-1 15,2-6 1-15,4-1 5 0,-6 0-5 0,-3 4 2 16,1 2 1-16,0-3-1 0,-3-8-5 0,-1 1 7 0,1 7 0 15,1-10-3-15,-6 11 2 0,3 1 1 0,0-11 6 16,-2 14-7-16,4-6 10 0,-4-6-5 16,2 9 0-16,-3-13 6 0,-2 16 2 0,3-4-3 15,-5-8 3-15,2 12-2 0,-3-13 1 0,6 8-2 16,-7-5 0-16,4 3 1 0,-2-10-4 0,4 15-2 16,-4-3 4-16,-1-12-2 0,-4-4-3 0,3-2 1 0,1 3 3 15,-4 0-3-15,3 3 4 0,-4-3-7 0,2 6-5 16,-2 13 4-16,-1-13 0 0,4 13 1 0,-6-2 1 15,-1 2-5-15,-3 1 3 0,-1 3-2 16,1-2 2-16,-6 4-2 0,1-2-3 0,-4 6-2 16,-9-5 1-16,6 9 0 0,-4 2 0 0,-10-7-1 0,-5 12-6 15,3 1-15-15,-5 6-12 0,18 1-21 0,-13 4-19 16,0 1-30-16,4 6-31 0,-1 0-17 0,10 2-27 16,-1 11-28-16,3-6-33 0,9 3-34 15,6 4-57-15,-3-2-41 0,1 1-208 0,4 2-629 16,6 2 279-16</inkml:trace>
  <inkml:trace contextRef="#ctx0" brushRef="#br0" timeOffset="132422.1148">12703 17346 92 0,'-2'-7'219'16,"-1"0"-10"-16,3 7-3 0,-3-9-11 0,3 9-12 16,-2-7-13-16,2 7-14 0,0 0-12 0,0 0-4 15,0 0-9-15,0 0-7 0,0 0 3 0,0 0 0 16,24 23-5-16,-12-3-5 0,0 6 0 0,1-3-10 15,3 8 3-15,-1 8-12 0,-1 1-2 0,1 1-9 16,0 4-3-16,1-3-3 0,-3 6 2 0,-4-6-10 16,6 1-6-16,-1-3 1 0,-4 3-11 0,-3 1-1 15,6-1-8-15,-6-1-5 0,2-3-3 0,-2-7-2 16,-6-3 8-16,4 4-16 0,-3 0-3 0,0-6 0 16,0-1-5-16,-2 1 0 0,0 1 0 0,-2-8-7 15,0 0 2-15,0-4-3 0,-3 4 8 0,4-4-5 16,-3-2-6-16,3 2 10 0,-3-6-9 0,-1 3 6 15,5-7-13-15,-7 3-3 0,2-1 5 0,0-4 1 16,0 1 0-16,-2-2 4 0,7-3-1 0,-15 4-5 16,15-4-3-16,-17-5 13 0,8 3-18 0,-3 0-1 15,4-2 0-15,-1-2 4 0,-5-3-4 0,-1 2 10 16,1-6-10-16,-3 1 0 0,2-1-2 0,0 1 6 16,1-1-9-16,-1 3 3 0,-1-3-4 0,3 1 8 15,1 1-7-15,0 2 3 0,2-1-1 0,1 2 3 16,-3-1 1-16,5 0-1 0,-1 2-2 0,4 0 1 15,-2 1 3-15,-1-1-4 0,7 7 1 0,-9-7 0 16,2 4-2-16,7 3 2 0,0 0 0 0,0 0-2 16,0 0-2-16,0 0 2 0,9 17 0 0,5-4 9 15,-2 2 0-15,3 2-3 0,5-1 3 0,-4-1 0 16,6 3 0-16,-5-4 2 0,-2-3 2 0,6 3-1 16,4 0 1-16,3 0-2 0,2 1-4 0,1-4 6 15,0-2 2-15,-1-3-7 0,4-6-4 0,-3 2-30 16,2-4-34-16,-1-7-38 0,-1 0-52 0,-2-1-40 15,1-3-55-15,-1-3-47 0,-5-1-214 0,-2-6-554 16,-1-1 245-16</inkml:trace>
  <inkml:trace contextRef="#ctx0" brushRef="#br0" timeOffset="133115.9923">13192 19267 8 0,'-6'-13'199'0,"6"2"-4"0,-7 2-2 0,5-5-12 16,-5 5 8-16,1-3-1 0,-3 7-12 15,-3-10-10-15,7 5-12 0,-7 4-3 0,3 1-11 0,3-2-8 16,-8 2-11-16,4 0-10 0,10 5-7 0,-24 11-7 15,10 0-5-15,-1 0-1 0,1 9-5 0,-1 3 0 16,1 5-11-16,-3 10 8 0,10 2 1 0,1 8-6 16,4 0 2-16,4 3-1 0,4 1 3 15,3 1 5-15,3-2-3 0,3 1-2 0,1 0 8 0,-1 3-9 16,5-5 7-16,-1 0 1 0,-5-1 2 0,6 1 4 16,-4 1-4-16,-4-1 8 0,1-2-11 0,-1-5-4 15,-2 6 10-15,-1-2-6 0,-7-4 3 0,3 0-10 16,-5-5 5-16,0 6-1 0,0-13-10 15,-7 2-7-15,-2-3-6 0,3-4-7 0,2 4 0 0,-1-4-9 16,-7-2-3-16,4-5-3 0,-1 1 0 0,0-3-5 16,-1 2-10-16,-2-7 3 0,-5 4-5 0,4-5-4 15,-8 1-20-15,4-3-12 0,0 2-44 0,-5-6-10 16,0-1-31-16,-2-4-52 0,-5-1-24 16,7-4-36-16,-4-4-30 0,6 1-41 0,-3-3-35 0,10-6-36 15,-9-3-273-15,5-1-678 0,1-3 300 0</inkml:trace>
  <inkml:trace contextRef="#ctx0" brushRef="#br0" timeOffset="133328.5118">12695 20044 82 0,'0'0'222'0,"8"-11"-22"16,-3 3-17-16,4 2-17 0,6 0-6 0,4-2-12 15,0 0-13-15,10 1-15 0,1-4-13 16,6 1-8-16,10-3-8 0,-2-6-13 0,2 7-1 0,2-4-13 16,-2 1-25-16,-6 1-25 0,4 0-40 0,0-1-36 15,1-1-42-15,-6-2-41 0,-9 6-130 0,-1-4-298 16,-5 4 133-16</inkml:trace>
  <inkml:trace contextRef="#ctx0" brushRef="#br0" timeOffset="133601.596">13559 19498 105 0,'-2'-12'236'0,"-4"-4"-7"0,4 3 0 15,-5 2-6-15,2 0-11 0,2 2 7 0,-4-3-5 16,0 7-2-16,0-6-2 0,0 4-8 0,6 3-8 0,1 4-19 16,0 0-10-16,0 0-2 0,0 0-3 0,-16 15-3 15,9 2-10-15,7 2-7 0,0 7-6 0,-3 4-1 16,6 2-10-16,-1 13-6 0,3 2-6 15,0 2-2-15,0 0-11 0,2 5-7 0,4-1-12 16,-1 1-6-16,0-3-8 0,4 0-6 0,1 5-3 0,-1-6-13 16,1-3-19-16,0-2-40 0,1-5-3 0,4-5-37 15,-8-5-25-15,3 0-28 0,-1-6-20 0,3 1-10 16,4 0-35-16,-6-11-35 0,2-3-50 16,2-2-56-16,-4-5-253 0,0 1-613 0,-1-5 272 0</inkml:trace>
  <inkml:trace contextRef="#ctx0" brushRef="#br0" timeOffset="134106.2032">13982 19878 2251 0,'-7'-12'60'0,"-1"-4"-18"0,-1-4-8 0,2 0 54 16,1 0 33-16,-1-3-20 0,5 0-11 0,-5 3-13 0,7 0-11 15,2-2-1-15,5 2-3 0,0 3-5 0,8-2 2 16,-3 4-8-16,5 0-1 0,-2 2-5 15,7 4 0-15,-3 1-4 0,3 4-6 0,1 4 4 16,-3 4-11-16,4 5 2 0,-7 1-4 0,5 8 3 16,-7-2-1-16,-1-1-2 0,-5 13-4 0,-3-3 2 0,1 4-3 15,-5 4 4-15,-2-5-10 0,-7 4 7 0,5-4-8 16,-4-4 2-16,-3 3-3 0,2-6-1 0,0-1 1 16,4-5 9-16,0-3 4 0,1-4 7 0,-5 1 5 15,5-1 3-15,1-4-5 0,1-4 2 16,0 0-6-16,0 0-2 0,0 0-5 0,-4-23 4 0,8 9 0 15,-1-5-3-15,4 3-9 0,1-12-5 0,6 0 0 16,-5-4 0-16,6 2 0 0,0-15-1 16,6 4-7-16,-11-6 1 0,4 6 6 0,-1 2-2 0,-3 7 9 15,-3 0-14-15,0 4-3 0,0 0 4 16,-5 2-1-16,-2 3 15 0,5 4-4 0,-10 3-6 0,5 3 5 16,0-2 6-16,0 4 3 0,-2 2 9 0,0 2 1 15,-3 3-7-15,5 4-2 0,0 0-3 0,-17 3 3 16,17-3-16-16,-14 20 19 0,6-4 5 15,1 4 0-15,0 11 10 0,-1 7 1 0,3 5 2 16,10-4-2-16,-4 7-2 0,1-2-2 0,5-1 1 0,0 4-9 16,0-17-1-16,1 1-7 0,6 12-6 0,-1-18-15 15,3 3-11-15,-1-1-23 0,2-6-36 0,0-7-36 16,5 3-22-16,2 2-35 0,-3-10-54 16,-1 3-59-16,7-8-57 0,-6-4-306 0,-4-5-690 0,3-3 306 15</inkml:trace>
  <inkml:trace contextRef="#ctx0" brushRef="#br0" timeOffset="134325.8698">14567 19159 127 0,'-3'-12'345'16,"3"4"-26"-16,0 4-32 0,-4-4-22 0,4 8-12 15,7-8-14-15,-7 8-4 0,15 4-21 0,-1-1-20 16,1 10-13-16,9 0-13 0,-2 10-24 0,1 1-7 15,6 12-12-15,-6 1-12 0,1 6-16 16,0 0-9-16,-3 0-6 0,-3 6-13 0,-1 1-22 0,-1-2-36 16,-1 1-40-16,-5 0-33 0,-1-2-57 0,-7-1-54 15,4-1-69-15,-6-3-278 0,-1 1-562 0,-4-3 249 16</inkml:trace>
  <inkml:trace contextRef="#ctx0" brushRef="#br0" timeOffset="134795.3976">12935 21549 215 0,'-27'23'247'0,"1"-3"-3"0,-10 7 10 16,12-8-2-16,9-5 2 0,0-1 3 0,-1 3-6 16,1 0-3-16,1-4 1 0,6-3-4 0,-1 1-2 0,1-5-9 15,6 0-9-15,-3-2-7 0,5-3-5 0,2 8-9 16,-2-8-10-16,15 4-4 0,0-9 9 0,14-3-5 16,16-11-7-16,1 1-8 0,10-5-7 0,26-8-6 15,5-5-7-15,0 0-16 0,10 4-13 16,48-22-9-16,-9 6-11 0,-32 11-11 0,38-12-10 0,-38 9-9 15,39-10-9-15,-42 21-7 0,3-10-9 0,-5 5-6 16,-5-1-11-16,-9 3-5 0,-5 1-3 0,0-1-5 16,-27 9-2-16,-5-2-7 0,-2 4-1 15,-4 1 0-15,-16 5-10 0,-4 6 3 0,-12 2-2 0,4 0 12 16,0 2-4-16,-6 0 1 0,-1 2 0 0,2 3 4 16,-3-4-2-16,-6 4 2 0,7-4-4 0,-7 4-1 15,0 0-11-15,0 0 10 0,0 0-14 16,0 0-25-16,-8 16-36 0,3-9-36 0,-4 2-35 0,1-2-46 15,-4-2-40-15,1 8-52 0,-1-7-41 0,-3 7-33 16,-2-5-37-16,-5 4-50 0,-4-1-338 0,-8 6-835 16,-5 1 370-16</inkml:trace>
  <inkml:trace contextRef="#ctx0" brushRef="#br0" timeOffset="135115.7501">13489 21887 26 0,'-37'21'376'16,"11"1"-1"-16,1-4-11 0,9-6-20 0,4 0-13 16,2-6-7-16,5 2-12 0,0-2-20 15,5-2-24-15,0-4-5 0,0 0-14 0,20 0-14 16,-1-4-19-16,12-7-10 0,13-6-18 0,9-4-13 0,7-7-18 16,18-11-13-16,4-8-15 0,7 2-12 0,-2 1-11 15,3-1-10-15,-5-3-11 0,4-2-5 0,-4 2-11 16,-5 5-7-16,-3 3-9 0,-24 11 1 15,-12 2-5-15,3 3-6 0,-5 2-6 0,-11 7-1 0,-4 3-4 16,-4 1-7-16,-3 2 3 0,-5 6-11 0,-3-4 6 16,-1 1-3-16,1 1-1 0,-4-1 0 0,-5 6-1 15,8-3-3-15,-8 3-2 0,0 0 1 0,0 0 0 16,0 0-5-16,-3 15-15 0,1-3-36 0,2-12-52 16,-10 12-72-16,5-6-76 0,-4 0-81 0,9-6-102 15,-8 4-381-15,8-4-871 0,0 0 386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28:28.668"/>
    </inkml:context>
    <inkml:brush xml:id="br0">
      <inkml:brushProperty name="width" value="0.05292" units="cm"/>
      <inkml:brushProperty name="height" value="0.05292" units="cm"/>
      <inkml:brushProperty name="color" value="#FF0000"/>
    </inkml:brush>
  </inkml:definitions>
  <inkml:trace contextRef="#ctx0" brushRef="#br0">11228 10454 127 0,'-7'-8'199'0,"5"5"-19"16,-1-8-10-16,0 5-17 0,-3 0-10 0,6 6-15 0,-6-7-6 15,6 7-6-15,-4-9-16 0,4 9-9 0,-7 0-12 16,7 0-12-16,-1 15-4 0,1-2-2 0,0 17-2 16,1 10 5-16,5 6-3 0,-5 7-3 0,3 4 2 15,2 1-4-15,0-2-4 0,0 23-4 16,1-20-7-16,-2 17 1 0,0-22-7 0,1 3-2 15,-3 1-1-15,-1-2 4 0,3 0-9 0,-3 0-5 0,1-4 2 16,-1-7-3-16,-2 1-4 0,-5-14 0 0,5-1 6 16,0-2-9-16,-4 2-3 0,1-5 0 0,1-8 3 15,2 2-5-15,-3 1 5 0,-1-7-4 0,2-1-2 16,1 0 2-16,2-4-2 0,-2-3 3 16,-4 2-2-16,3-3-6 0,2-5 4 0,-9 2-1 15,9-2-5-15,0 0-1 0,-23-15-11 0,9 7-1 0,-5-7-3 16,2-6 1-16,-2-4-2 0,-8-2-3 0,10 3-2 15,-17-11 5-15,3-4-3 0,4 6 1 16,0-3 2-16,1 0 1 0,7 6-1 0,-3-5 3 16,5 8 3-16,-3 3-2 0,3-4 2 0,6 4 1 15,-2 6 0-15,4 1 1 0,-5 0 4 0,6 6-1 16,1-1-5-16,2 6 4 0,2-2 0 0,-4 1 1 0,5 2-5 16,-3 2 3-16,5 3-2 0,0 0 1 15,0 0 1-15,0 0 1 0,0 0 2 0,7 30-4 16,3-2 5-16,2-5 3 0,2 8-5 0,1 6 1 15,0-6 4-15,2 6 0 0,-1-7 0 0,1-1-1 16,2 3 7-16,-4-9-5 0,0 0-1 0,1 0-3 16,2 0 3-16,3-3 3 0,-6 0-2 0,0-5-8 0,1 1-19 15,-1-5-10-15,1 2-20 0,-1 0-20 16,0-1-20-16,2-2-19 0,2-2-23 0,-4-3-19 16,-6 0-125-16,5 2-304 0,-3-4 134 0</inkml:trace>
  <inkml:trace contextRef="#ctx0" brushRef="#br0" timeOffset="1039.1944">19865 10185 106 0,'-5'-19'138'0,"0"-6"0"16,2 10-10-16,-2 5-5 0,3-3-10 0,-3 4-8 15,3 1-12-15,-3-1-7 0,3 4-5 0,-1-1-10 16,3 6-2-16,0 0-8 0,-5 15 8 0,5 10-1 16,0 10-5-16,0 11-1 0,5 8 3 0,-2 25-4 15,-1-21-4-15,8 18 1 0,-3 3-9 0,-2-19-4 16,5-5-3-16,-4 0-3 0,4 1-4 0,0 0 1 16,-1-4-6-16,-3-6-2 0,3 2-3 0,-6-2-1 15,2 1-5-15,-1-13 3 0,-2 0-6 0,-1-3 1 16,-2 3-1-16,1-5-2 0,0-3-5 0,-2-1-3 15,-2-5-2-15,3-1-10 0,-3-7-2 0,1-1 4 16,-4 6 0-16,-1-9 0 0,1 3 3 0,-2-5-9 16,1-2-8-16,-3-5-3 0,11 1-4 0,-22-3 0 15,7-5-14-15,0-5-1 0,-1-3-2 0,-4-3-4 16,-2-2-6-16,1-3 7 0,2 0 4 0,-3-4-2 16,-7-3 2-16,7 3 2 0,0 5-6 0,5-5 13 15,-4 3 2-15,1 5 7 0,1 2 1 0,6 0 2 16,2 6 2-16,1-3 8 0,0 6 0 0,1 1-5 15,6 2 0-15,-6 1 2 0,9 5 7 0,0 0 3 16,-12 19 7-16,14-4 2 0,-2 3-1 0,4 10 9 16,4-1-3-16,-1-3-3 0,3 8 8 0,-1-3 2 15,4-3-6-15,1-2-6 0,5 0 5 0,1 0 5 16,4-4-3-16,0-2 0 0,3-3-1 0,2 0-2 16,2 1 2-16,1-4-20 0,1 1-18 0,1-9-18 15,10 4-28-15,-10-6-18 0,4 4-33 0,-6-3-94 16,2-3-235-16,-8 3 105 0</inkml:trace>
  <inkml:trace contextRef="#ctx0" brushRef="#br0" timeOffset="17872.8134">33418 11486 7 0,'3'-8'56'0,"-3"8"-6"0,0 0-3 16,0 0-3-16,-5-5 3 0,5 5-10 0,0 0 4 15,0 0-6-15,0 0 3 0,0 0-3 0,0 0-7 0,0 0-4 16,0 0 4-16,0 0-11 0,-2-7 9 0,2 7-5 16,0 0-3-16,0 0-1 0,0 0 0 15,0 0-1-15,11 0-1 0,-11 0 3 0,0 0-3 16,0 0-13-16,0 0 14 0,0 0 3 0,0 0-10 16,0 0 0-16,0-12 7 0,0 12-8 0,0 0 6 0,0 0-5 15,0 0 5-15,0 0-1 0,0 0-2 0,0 0-2 16,0 0 3-16,0 0-5 0,0 0 8 15,0 0-9-15,0 0 1 0,0 0-5 0,0 0 6 16,0 0-1-16,0 0-2 0,0 0-9 0,0 0 2 16,0 0 10-16,0 0-10 0,0 0-3 0,0 0 4 0,0 0 1 15,0 0-2-15,0 0 1 0,0 0 1 0,0 0 7 16,0 0-5-16,0 0-8 0,0 0 0 0,0 0 6 16,0 0 0-16,0 0-2 0,0 0 1 15,0 0 11-15,0 0-14 0,0 0 7 0,0 0-3 16,0 0 0-16,0 0 0 0,0 0 2 0,0 0 4 15,0 0 0-15,0 0-5 0,0 0 3 0,0 0-4 0,0 0 1 16,0 0-1-16,0 0-12 0,0 0 6 0,0 0 9 16,0 0-1-16,0 0 6 0,0 0-9 15,0 0 6-15,5-6-4 0,-5 6-4 0,0 0 3 16,0 0-2-16,0 0 4 0,0 0 1 0,0 0-6 16,0 0 4-16,0 0-2 0,0 0 7 0,0 0-9 0,0 0 2 15,0 0-5-15,0 0-1 0,0 0 4 0,0 0 2 16,0 0 5-16,0 0 4 0,0 0-10 0,0 0-3 15,0 0 9-15,0 0-6 0,0 0 1 16,0 0 2-16,0 0 7 0,0 0-5 0,0 0-6 0,17 8-6 16,-17-8 5-16,0 0-5 0,0 0 1 0,0 0-14 15,0 0-8-15,8 2 0 0,-8-2 1 0,7 8-8 16,-7-8-8-16,4 0-12 0,-4 0-51 0,1 7-117 16,-1-7 52-16</inkml:trace>
  <inkml:trace contextRef="#ctx0" brushRef="#br0" timeOffset="19094.4715">33539 11434 115 0,'0'0'101'0,"-2"-8"-7"0,2 8 1 0,0-7-2 16,0 7 3-16,0-13-2 0,0 13-19 0,0-6 16 15,0 6 2-15,0-7-8 0,0 7 3 0,0-8-5 16,0 8 9-16,0-10-11 0,0 6-5 0,0 4-9 15,0-8-4-15,0 8-1 0,2-8-3 0,-2 8 6 16,7-5-6-16,-7 5 0 0,0-4-3 0,0 4-4 16,0 0 3-16,0 0-10 0,0 0 7 0,0-11-4 15,0 11-1-15,0 0-1 0,0 0-1 0,0 0 1 0,0-9 0 16,0 9-3-16,0 0-5 0,0 0 1 16,0 0-7-16,0 0 4 0,0 0-4 0,0 0-2 15,0 0 1-15,0 0-6 0,0 0 0 0,0 0-3 16,0 0-1-16,0 0-6 0,0 0-1 0,0 0-5 0,0 0 1 15,0 0-1-15,0 0-4 0,-9 24 0 16,6-17 2-16,6 6 6 0,-3-1-3 0,-3 6 3 16,-1 1 1-16,8 8 0 0,-1 0 1 0,-3 1 19 15,-3 0 0-15,3 0 4 0,3 0 0 0,-3 2 2 0,-3 0-1 16,6-2-4-16,-3 4-1 0,0-3 1 0,0-2-1 16,0 2-4-16,0-2-2 0,2 5 8 0,-2-4-4 15,5 0-2-15,-3 2 1 0,-2-4 2 16,3 4-2-16,1 0-4 0,-4-3-2 0,0-1 6 15,0 4-7-15,0-4-3 0,0 2-3 0,0 1 2 0,0 0-6 16,0-1 4-16,0 0-2 0,0-3-5 0,0 2-1 16,1-6-1-16,-1 4 2 0,0-3 0 15,0-7-3-15,0 5 3 0,0 0 4 0,0-4 0 16,5 0-3-16,-5 3 0 0,-5 1-2 0,4-6-9 16,1 5 12-16,-4-3-16 0,4-2-1 0,-3 0-2 0,-4 0-11 15,2 0-10-15,1-2-6 0,1-2-13 0,0-1-6 16,1 0-17-16,-5 1-7 0,0-4-9 0,5-2-11 15,1 3-7-15,-4-1-8 0,-2-4-11 16,7-2-1-16,-7 5-3 0,7-5-4 0,0 0-13 16,0 0-4-16,0 0-12 0,0 0-9 0,-5-21-4 0,5 12-146 15,-4 1-345-15,4-3 152 0</inkml:trace>
  <inkml:trace contextRef="#ctx0" brushRef="#br0" timeOffset="20634.0654">33331 11264 47 0,'-7'-7'143'0,"0"4"-7"0,5-5-6 0,2 8-9 15,-8-10-5-15,3 7-7 0,5 3-8 0,-2-6-11 16,2 6-5-16,0 0-6 0,0 0-6 0,0 0 0 15,9-8-8-15,-9 8 5 0,20-1-2 0,-10 2 10 16,13-1-4-16,0 0-1 0,10 0 3 0,20-3-5 16,0 1-1-16,13-2-8 0,24-5-3 0,3 2-3 15,2 1-2-15,1 4-1 0,6-3-8 0,-2-3-1 16,1 5-5-16,3-6-5 0,-5 6 2 0,0-5-7 16,-9 1-3-16,-1 3-6 0,1 1 3 0,-6-3 0 15,5-2-5-15,4 2 0 0,1-3-2 0,7 0-2 16,10 5-2-16,-4-10-2 0,45 2 0 0,-48 4 3 15,2 0-6-15,3 1 3 0,-4 1-4 0,6-6 3 16,-8 5-1-16,2 2-3 0,-1-6 2 0,-6 4-4 16,-3-1 0-16,1 2 3 0,-11-2-6 0,0 2 3 15,0-2-3-15,-23 5 5 0,1 0-2 0,-5 2-1 16,-2-6 1-16,2 1-3 0,-3 3 0 0,-1-4 3 16,-8 2-2-16,0 2 1 0,4-4-2 0,-18 4 1 15,16-2 0-15,1 1-3 0,-1-2 2 0,-3 3 0 0,-15-2 0 16,3 0 0-16,2 3 2 0,1-1-3 15,-3-1-1-15,-3-1-2 0,-7 4 3 0,0-2 1 16,-2-1-3-16,-4 3 5 0,-3 1-1 0,-1-2-3 16,-1 2 1-16,2-2 1 0,-6 0 2 0,-1 1 2 15,-7 1 3-15,15 0 0 0,-15 0 2 0,9-4 1 0,-9 4 0 16,0 0-4-16,9-1 2 0,-9 1 2 16,0 0-5-16,0 0-1 0,0 0-1 0,0 0 1 15,0 0 5-15,0 0-4 0,11 5 3 0,-11-5-1 16,0 0 0-16,-5 12 1 0,5-12-3 0,-1 9 7 15,-4-5 1-15,3 1 3 0,2 1-1 0,-4 1-3 16,4 1 6-16,0-1 2 0,-3 6 3 0,3-1-3 16,0-3-2-16,0 5-2 0,0 2 2 0,0 4 0 15,-2 3 1-15,-3 5 1 0,5-1 1 0,5 5 0 16,-3 3 1-16,-2 4 2 0,-2 6-1 0,4-5 3 0,-2 3-1 16,0-2-3-16,3 6 4 0,1-5 5 15,-4 1 0-15,7 1-3 0,-6 4 3 0,6-4-3 16,-7 3 0-16,7 1-1 0,0-7-1 0,0 6-2 15,-4 2 3-15,4-6-6 0,0-1 1 0,-1-1-3 16,1 2 3-16,-5-13-2 0,-2 3-3 0,7-3-2 0,-7 2 2 16,0-4 3-16,5 3-7 0,-3-2-2 15,-2-3 2-15,0 2 0 0,1 0 1 0,-1-2-6 0,-1-7 3 16,-1 7 2-16,-3-4-6 0,5 4 4 16,-7-4 4-16,5-1 1 0,-3-1-2 0,3 2-2 15,1-6 1-15,-4 4 2 0,5 0-6 0,0-3 1 0,-2 1 5 16,-3 0-4-16,5-2-1 0,-2-4 0 0,-3 1-2 15,3-1 3-15,-5 4-2 0,6-5 7 0,-6-3-4 16,0 0-1-16,5 4 0 0,-4-4 4 16,-1-1 6-16,0 1 0 0,0 0 1 0,-1-1 3 15,-1-1-5-15,-1 1-6 0,-2-3 4 0,-3 4 3 0,-2-5-7 16,-1 3 4-16,-4 0-4 0,-7 0-5 0,-1-3-2 16,-4 4 2-16,-1-1-4 0,-7 1 2 15,-13 2 4-15,2-3 11 0,-6 1-13 0,-1 4-10 16,-3-7 9-16,-21 3-9 0,-1 2-2 0,3 2 11 15,-6-7 2-15,1 8-11 0,-2-2 2 0,-3-2 17 0,1 0-21 16,1-1 4-16,0-4 0 0,-6 5-3 16,6 1 2-16,-6-6-4 0,2 4 0 0,2-1 2 0,-3 1 1 15,3-2 0-15,-12 3 1 0,7 2 0 16,-4-1-5-16,2-1 0 0,-2 0 12 0,-1 0-13 16,-5 0 3-16,1 4 2 0,4-4 0 0,-2-4-4 0,6 3 0 15,-4 1 1-15,3-3 1 0,2 4 5 0,-2-2-5 16,7 1 1-16,2-4 4 0,1 0-1 0,29 2 6 15,-3-6-5-15,9 5 1 0,-4-4-1 16,5 1 3-16,2-2 0 0,3 2-3 0,12 1 0 16,2-2-1-16,3 1 8 0,-3 0 2 0,2 3 0 0,-4 0-3 15,5 0-3-15,7-2-4 0,-6-1 5 0,-1 1-3 16,2 1 1-16,7 2 4 0,0 1-1 0,1-3-19 16,2-1 16-16,2 1 2 0,-3 1 6 15,10-1-4-15,-2-1-7 0,1 2 7 0,3-4-2 16,1 1 0-16,-1 0 4 0,-1 0-2 0,9-2 14 0,-12 1-16 15,12-1-7-15,-10 3 7 0,10-3 0 0,-10 2 2 16,10-2-7-16,0 0 7 0,0 0 1 0,-11 2-6 16,11-2 1-16,0 0 4 0,0 0 0 0,0 0-3 15,0 0 0-15,0 0-1 0,-6 1 4 16,6-1-6-16,0 0 2 0,0 0-2 0,0 0-3 0,0 0 8 16,0 0-7-16,0 0 0 0,0 0 5 0,0 0-3 15,0 0-1-15,0 0-1 0,0 0 16 0,0 0-17 16,0 0-10-16,0 0 10 0,0 0-4 0,0 0 7 15,0 0-1-15,0 0-5 0,0 0 0 16,0 0-14-16,0 0-8 0,-2 7-14 0,2-7-21 0,0 0-16 16,0 0-12-16,0 0-7 0,0 0-11 0,0 0 0 15,0 0-6-15,0 0-10 0,0 0-11 0,0 0-19 16,31-2-11-16,-21 1-12 0,0-3-17 0,2 3-11 16,0 1-10-16,-2-4-10 0,-1 0-177 15,-9 4-433-15,12-6 192 0</inkml:trace>
  <inkml:trace contextRef="#ctx0" brushRef="#br0" timeOffset="21410.2876">33614 12090 47 0,'0'0'102'16,"0"-8"-1"-16,0 8-8 0,0 0 8 0,0 0 4 15,-9 15-4-15,9-7-2 0,-6 4 3 0,4 3-2 16,-5 5 1-16,5 4-3 0,-3 4-1 0,-3 3 6 16,1 13-2-16,5 2-1 0,-5-1-4 0,7 10 0 15,-10-2 3-15,7 1-1 0,1-3-6 0,4 5 4 16,-2-5-10-16,0-2-7 0,7-1-3 0,-7-4-2 16,-4 0-6-16,-1-7-3 0,0-1-5 0,3-6-2 15,2-2-2-15,-7 4-3 0,11-9-3 0,-8-3 0 16,1 0-5-16,0 0-3 0,1-7-2 0,2 2-1 15,0-4-5-15,0 1-1 0,-4-2-2 0,4 1 4 16,0 1 1-16,-3-7-5 0,3 3 1 0,0-1-2 16,0-7-3-16,-7 8 4 0,7-8-1 0,-3 8-2 0,3-8 1 15,-2 4 0-15,2-4-1 0,0 0 10 16,0 0-9-16,-7 5-2 0,7-5 7 0,0 0-8 16,0 0-3-16,0 0-8 0,0 0-1 0,0 0 3 15,0 0-3-15,-15 0-1 0,15 0 2 0,0 0 1 16,0 0-7-16,0 0-2 0,0 0 3 0,0 0-5 15,0 0 0-15,0 0-4 0,0 0 6 0,0 0-3 16,0 0 1-16,0 0-4 0,0 0-1 0,0 0 6 16,0 0-3-16,0 0 1 0,0 0-2 0,0 0 3 15,0 0-5-15,0 0-9 0,0 0-8 0,0 0-17 16,0 0-15-16,0 0-11 0,0 0-20 0,0 0-18 0,0 0-20 16,-4-15-10-16,4 15-8 0,0-9-10 15,0 9-7-15,0 0-10 0,7-9-8 0,-7 2-12 16,0 7-9-16,2-5-167 0,-2 5-388 0,-2-12 172 15</inkml:trace>
  <inkml:trace contextRef="#ctx0" brushRef="#br0" timeOffset="24942.6449">34468 11941 65 0,'-5'-8'115'16,"5"8"-9"-16,0-7-8 0,0 7-9 0,0 0-5 15,0 0-5-15,-3 20 5 0,4-5 0 0,1 12 0 16,5 4 4-16,-2 10-10 0,-1 4 0 0,1 3-6 16,-2 0-4-16,4 0-11 0,-4 0-7 0,-1-1-2 15,-2 1-11-15,0-7 3 0,0 4-10 0,-2-4 0 0,2-9 1 16,-5-2-2-16,3-2 2 0,-3 0-6 16,4-10-2-16,-1 1 0 0,-1-3-4 0,-1-6 0 15,-1-2-4-15,-2-5 3 0,-1 2-5 0,8-5-2 16,0 0 6-16,-26-9-3 0,19-2-8 0,-6-2 5 15,4 1-2-15,1-8-3 0,-6-6 5 0,0-2 4 16,6-2-3-16,-1-3-8 0,-4-11-6 0,-1-4 1 16,5 3 4-16,1-8-8 0,1 1 1 0,5 0-2 15,-3-2-5-15,10-2 9 0,-3 0-12 0,5 1 11 16,7 4-6-16,-4 1-1 0,5 4 3 0,-1 4 1 16,1 13 1-16,0 4-6 0,-1 8 1 0,0 3 6 15,3 2-2-15,-4 2-3 0,3 8 2 0,1 2 1 16,-2 7 5-16,1 6 1 0,-1-1-4 0,0 11 0 15,-3 2 4-15,-7 4 0 0,2 2-2 0,0 13-3 16,-7-3 9-16,-4-10-6 0,-2 11-2 0,-6-4 6 16,3-5-8-16,-6 5 7 0,1-10-9 0,-1-3 14 15,-2 3-2-15,0-2-2 0,-2-5-1 0,2 2-4 16,2-8 4-16,1 2 0 0,4-4-2 0,3-1 1 16,0 0 6-16,0-8-1 0,6 3 4 0,1-7-4 15,1 11-5-15,-1-11 8 0,14-2-8 0,-14 2 9 16,24-11-8-16,-2 5 6 0,9-3-1 0,-2 1-2 15,3-1-2-15,2 3-2 0,0 1-3 0,4 5 6 16,-8 2 0-16,8 4-1 0,-7 1-1 0,-1 6-2 16,-1 0 0-16,-5 4 6 0,-3 6 4 0,-4 1-5 15,-5-10-3-15,-4 13 6 0,-4 1 3 0,-6-5-3 16,-5 10 3-16,-3 6 5 0,-5-11-3 0,-6 0-3 16,-5 7 8-16,-3-1-7 0,-6-6 0 0,4 2 7 15,2-9-9-15,2-2-7 0,-1 1 5 0,-2 0-8 16,4-7-13-16,6 2-9 0,-1-7-21 0,6-7-35 15,3-1-25-15,0-1-33 0,3-2-127 0,3-6-287 16,-1-2 127-16</inkml:trace>
  <inkml:trace contextRef="#ctx0" brushRef="#br0" timeOffset="25675.2129">35203 12519 81 0,'0'0'166'0,"0"0"-5"16,0 0 4-16,0 0-15 0,-13 15-9 0,13-15-15 16,0 0-4-16,10 10-8 0,-5-3-9 0,2-7-8 15,3 1-11-15,4 1-3 0,-1-5-7 0,1-1-6 16,1 3-6-16,4-7-5 0,0 1-5 0,0-1-6 15,-4-4-5-15,2 0-5 0,2 1-4 0,-9 1-3 16,5 0 0-16,-1-5-2 0,-5 3-3 0,-3-4-2 16,1-2-2-16,-7 3-2 0,2-5-3 0,-4-1-5 15,-3-5 2-15,-3 4 0 0,-8-4-5 0,9 7 1 16,-3 4-4-16,-4 0-7 0,-1 0 5 0,1 6-2 16,3 6-4-16,-5 2 0 0,-3 2-2 0,1 7 2 15,-1 4-1-15,4 7 4 0,-2 5 0 0,3 0-1 16,5 7 4-16,4-1-4 0,4 1 2 0,2 12 2 15,4-11 0-15,6-8-1 0,1 5 2 0,5-5 2 16,5 0-3-16,2 0 1 0,5-7 1 0,-6-3 4 16,6 2-2-16,0-6 4 0,-5-8-8 0,5 6-1 15,-7-4 3-15,1-4 1 0,4-3-3 0,2 0 4 16,0-7 2-16,-3-2-7 0,3-2 8 0,-2-3-1 16,-2-1-3-16,-1-5-2 0,-2-4 1 0,1-1-3 15,0-8 5-15,3 1-7 0,-9-5 2 0,2 4-1 16,-4-2-3-16,-1 6 2 0,-2 2 0 0,-4 2 0 15,1 2-6-15,-4 7 8 0,-2 3-3 0,2 8-5 16,-5 0 1-16,0-3 1 0,-3 6-2 0,3 5 7 16,0 0-5-16,0 0-2 0,-19 11 2 0,12-3-1 15,1 3 3-15,1-2-5 0,-1 4 4 0,3-1-1 16,1-1 3-16,4 2-4 0,-2 0 4 0,5-2 1 16,-1 1 0-16,2 2 3 0,1-1-1 0,2 0-2 15,3 3 5-15,-2-4-9 0,2 2-1 0,-2 1 1 16,2 4 3-16,-2-7 3 0,2 7-8 0,-3-5 5 15,1 6 2-15,-2-3 1 0,1 9-2 0,1-11 1 16,-3 5 5-16,-2 0 7 0,5 0 1 0,1 0 8 16,-10-4 1-16,6-4 3 0,0 0-2 0,0 4-2 15,-6-8 0-15,6 0-1 0,0-3 3 0,0 1-5 16,3 0-1-16,2-3-2 0,-2-3 1 0,6-8-5 16,4 4-4-16,-3 0-12 0,0-6-28 0,4 0-21 15,3-8-26-15,-2 0-47 0,2-2-50 0,3 3-47 16,-8-5-132-16,3 5-383 0,-3-3 170 0</inkml:trace>
  <inkml:trace contextRef="#ctx0" brushRef="#br0" timeOffset="26516.2494">37350 12128 33 0,'-30'0'211'0,"7"0"0"0,3 0 1 16,5 0-11-16,4 0-8 0,11 0-17 0,-13 0-6 15,13 0-12-15,0 0-9 0,0 0-6 0,0 0-4 16,0 0-3-16,61-4-13 0,-8-4-9 0,8 0-8 16,38-4-6-16,5 0-11 0,4 2-8 0,52-7-4 15,-10 5-11-15,-42-1-5 0,-1 5-6 0,4 1 1 16,39-2-9-16,-49-2-6 0,-4 5 4 0,-5-2-12 15,-3 1-4-15,-3 7-1 0,-26-2-6 0,2-1 1 16,-4-3-5-16,-9-3-3 0,-3 2 0 0,-10 4 1 16,-5-2 1-16,-9-1 1 0,0 0-4 0,-5 3-4 15,5-3 2-15,-7 3-5 0,1-7 3 0,-4 4 0 16,-4 5 2-16,-1-1-12 0,-3-3 5 0,-4 5-3 16,8-8-5-16,-8 8 2 0,0 0 5 0,0 0-5 15,0 0 0-15,-27-1-6 0,8 1 9 0,0-1-2 16,-3-2-2-16,-7 1 4 0,-7 1 0 0,6-4-5 15,-1 5 2-15,7-3-5 0,-8-1-1 0,9 0 2 16,1 0 0-16,2 2-2 0,-2-3 4 0,5 0-3 16,0 2 4-16,1-2-3 0,-4 1 4 0,9 1-2 15,0 0 3-15,2 3-3 0,0-2 5 0,9 2 2 16,-8-9-7-16,3 3 3 0,5 6 1 0,0-9-2 16,7 5 0-16,-1 0 3 0,8-2-4 0,3 1 5 15,4 2-6-15,-1 3 5 0,1 2-7 0,1-1 4 16,10 10 0-16,-3-5-1 0,-5 5 3 0,5 4-4 15,-5-3 0-15,-5 1 2 0,6 2 0 0,-9 0-1 16,6 5 4-16,-9-7 1 0,-2 3 2 0,-5 3-6 16,3-2 2-16,-9 1 0 0,0-1-1 0,-3 4 2 15,-9 5-10-15,5-4-12 0,-9-1-11 0,6-6-14 16,-10 8-20-16,-2-3-7 0,-1 4-25 0,6-9-19 16,-5 7-24-16,3-8-33 0,7-2-13 0,-3 1-39 15,0-5-153-15,5-1-410 0,-2-2 181 0</inkml:trace>
  <inkml:trace contextRef="#ctx0" brushRef="#br0" timeOffset="27872.4983">40082 11448 157 0,'0'-7'180'0,"0"0"-18"15,0 7 0-15,0 0-4 0,0 0 4 0,0 0 3 16,2 32-7-16,5-9 0 0,-7 2-7 0,8 8-5 16,-3 2-3-16,2 8-10 0,0 2-3 0,2 1-14 15,-3 3-6-15,-4-5-7 0,3 4-4 0,0-4-5 16,-1 0-8-16,-8-6-9 0,4-4-5 0,-1 6-6 16,1-4-6-16,-2-7-6 0,2-3-3 0,0 1-9 15,-5 1-2-15,-4-2-4 0,8-6-2 0,-5-1 6 16,3-3-1-16,-4 0-14 0,2-4 1 0,3-2 2 15,-3 0-1-15,4-3 3 0,-6-4 5 0,5 0-8 16,2-3-1-16,0 0 0 0,0 0-3 0,-15-13-4 16,10 3 0-16,1-8 0 0,-1 0-4 0,5-10-5 15,-2 2-4-15,-3 2-2 0,5-4-3 0,0-4-5 16,0 0 0-16,0-12-4 0,0 13 2 0,0-14-9 16,-1 3 1-16,-5 0 3 0,6 10-2 0,-1-13 4 15,1 6-3-15,-2 4 9 0,-3 7-4 0,5-4-4 16,-2 1 1-16,-3 4-1 0,3-1 5 0,-4 2 1 15,6 4-2-15,-2 2 0 0,-3-8 0 0,3 10 3 16,-3 1-1-16,5 6 1 0,-2-6-2 0,-1 6 0 16,-1-1 3-16,4 5-3 0,0 0 2 0,0-2-2 15,-1 4-4-15,-4-2 2 0,5 7 1 0,0 0-2 16,0 0 6-16,-28 16-5 0,16 0 5 0,-3 0-2 16,-7 6 2-16,6 6-2 0,1-2 4 0,0-1 9 15,1 3-12-15,2 0 1 0,-1-6 1 0,-1 4 4 16,4 0 3-16,-2-2-6 0,3-7-2 0,1 2 1 15,1-3-1-15,-2 0 4 0,3 0-1 0,-1-4-1 16,5-4 1-16,-5 1 0 0,5 1 3 0,-3-7 1 16,4 0-3-16,1-3 4 0,0 0-4 0,0 0 2 15,0 0 2-15,0 0-2 0,0 0-1 0,17-28 0 16,-5 16-3-16,-2-5 8 0,5-5-8 0,-1 0-1 16,3-6 2-16,-2 5 5 0,4-2-5 0,0 4 4 15,-2-6-4-15,2 4 3 0,-2 0-2 0,-2 3 1 16,0 5-4-16,1-2 3 0,-4 6-5 0,0-9 6 15,1 10-2-15,-4 0 4 0,-1 0-4 0,6 5-2 16,-7 2-2-16,1-2 3 0,-1 5-1 0,-7 0-1 16,15 8-1-16,-8 1 4 0,0 7 1 0,0 4 0 15,3 8 2-15,-3 5 5 0,1 10-5 0,-2 0 3 16,0 4 2-16,-4-2-3 0,0 3 0 0,1 3 2 16,-1-3-1-16,-2-2-3 0,2-3 4 0,-1-1-3 15,-1 0 1-15,4-11-2 0,-3 1 3 0,1-1-4 16,2-3-1-16,-3 0 6 0,-1-7-1 0,0-1 0 15,0 0 0-15,0 0-2 0,0-2 2 0,2-6 1 16,-4 1-7-16,2-5-3 0,-1 4-5 0,1-6-2 16,-4 0-2-16,2 2-3 0,1 0-1 0,1-8-5 15,-9 5-6-15,9-5 5 0,-12 0-7 0,5 3-6 16,7-3 2-16,-15 5 4 0,7-5 1 0,8 0-2 16,-23-1 4-16,13 1 1 0,-9 1 2 0,4 3 4 15,-2-4 3-15,-5 1 2 0,0-1-1 0,0 0 4 16,-6 0-3-16,-1 2 2 0,0 6 4 0,-3-6 1 15,3 0 5-15,7 4 8 0,0-3 7 0,-1 1 11 16,1 0-6-16,5-1 10 0,-3 1 2 0,4 1 3 16,1-1 6-16,6-4 8 0,1 4 2 0,-2 2-1 15,6-1 3-15,4-5 1 0,-3 6-9 0,3-6 0 16,0 0 11-16,25 7-5 0,-7-7-3 0,17 0 1 16,11 0-3-16,0-4 13 0,6 1-20 0,0-7-5 15,5 3-11-15,-4-1-5 0,-2 5 7 0,0-6 10 16,-7 5-13-16,-1-1-6 0,-7 1 11 0,-1 0 4 15,0 4-10-15,-1-4-9 0,-2 4-8 0,-6 0 6 16,1 0-11-16,-10-3 5 0,-5 3-1 0,-12 0-4 16,19-5-2-16,-12 3-26 0,-7 2-14 0,18 0-14 15,-18 0-16-15,9-1-19 0,-9 1-30 0,0 0-29 16,0 0-39-16,3-12-46 0,1 8-41 0,-4-5-210 16,0 9-529-16,3-19 234 0</inkml:trace>
  <inkml:trace contextRef="#ctx0" brushRef="#br0" timeOffset="28480.3399">40636 11193 110 0,'-17'-28'163'16,"2"5"-7"-16,0-2-8 0,-4-1-13 0,0 5-6 15,-3-1-7-15,0 1-1 0,0 9-3 0,-2-6-11 16,-5 4-9-16,0 0-6 0,3 0-3 0,-10 6-6 16,6-1 5-16,-3-2-13 0,3 10-6 0,-6-6-1 15,-8 4-4-15,9 3-5 0,0 3-2 0,-11 5-7 16,10 0 2-16,-14 8-3 0,6 0 3 0,-2 6 2 16,0 4-3-16,3 4 1 0,2-1-8 0,-8 13 6 15,11 3 8-15,1 4-3 0,-2 15 6 0,8-11-2 16,-1 18-4-16,8-15 2 0,-2 20 3 0,9-17-1 15,0 18 0-15,5-1 3 0,3-2 0 0,6-13-3 16,-2 11-3-16,3 5-2 0,4-18 4 0,0 0-1 16,4 18-4-16,3-21 3 0,0-6-5 0,2 7 0 15,7 0-2-15,-3-7-8 0,4 2 6 0,-2-12-4 16,7 4-3-16,-1-3 0 0,8-7-1 0,5 0 3 16,-4-7-3-16,6-6-2 0,6-4 2 0,-1 0-2 15,-1-6-6-15,10-6 7 0,-1-3-13 0,-2-3 3 16,4-5 0-16,5-5-1 0,-2-4-7 0,2-1-6 15,-3-7 4-15,-2-2-2 0,6 1-6 0,-6-8 2 16,0 1-3-16,-2-4 0 0,-3-2 0 0,-2 1-2 16,0-5 2-16,14-15-4 0,-21 9 2 0,-3-1-3 15,12-10 2-15,-14 8-14 0,8-19 1 0,-6-2 8 16,0-5 5-16,-10 3 8 0,-3 1-14 0,-2-4-1 16,-13 20 10-16,-1-2-20 0,-5 2 15 0,-4 1-7 15,-8-1 5-15,-2 6-9 0,-3-4-1 0,-11 6 15 16,-1 0-6-16,-9 9-1 0,0 6-9 0,-6-3-7 15,-6 11-7-15,-10 2 8 0,5 6-29 0,-3 0 2 16,0 3-2-16,-1 2-12 0,4 9-11 0,2-1-10 16,5 8-13-16,17-1-14 0,-5 5-26 0,7 1-25 15,-4 2-42-15,14-3-36 0,5 7-43 0,-5 2-224 16,12-7-539-16,3 5 238 0</inkml:trace>
  <inkml:trace contextRef="#ctx0" brushRef="#br0" timeOffset="29276.4344">41165 11519 213 0,'-12'-2'238'16,"12"2"-3"-16,-15-3-10 0,15 3-7 0,-10 3-11 16,10-3-15-16,0 0-16 0,-5-7-15 0,5 7-15 15,6-12-9-15,3 8-14 0,6-6-15 16,12-4-10-16,6 2-12 0,15-7-4 0,5 0-8 15,6 2-7-15,23-12-10 0,3-10-6 0,-1 10-2 0,-4 2-5 16,5-5-11-16,-1 1 4 0,-2 3-19 0,3-2-10 16,-1-3-11-16,-3 2-8 0,-26 5-10 0,3-2 11 15,-3-1-8-15,-4-3-12 0,-5 7 4 0,-5-2 1 16,-11 8 3-16,-1-4 0 0,-13 5 4 16,-3 1 1-16,-2 2 0 0,-5-1 1 0,1 4-2 0,-5 4 7 15,-4-6 0-15,-5 4-2 0,4 2 1 0,-4-2 0 16,-8 2 3-16,-4 1 0 0,4-3-4 0,-7 5 5 15,-4 1 0-15,-6 1 1 0,1 3-1 16,-3 0 1-16,3 0 2 0,-1 3-5 0,1 1 4 16,0 1 1-16,-5 2 1 0,7-1-3 0,-1 0 2 15,8 2 3-15,-7 0-2 0,12-3 3 0,-6 2-4 0,1 2 2 16,7-2 0-16,0 1 1 0,4-4 1 0,3 4-4 16,1-4 3-16,2-1 2 0,5-3 4 15,0 0-1-15,13 6-5 0,5-6 4 0,4-1 1 16,12-3-1-16,0 1-3 0,17-2 3 0,-7-3 0 15,-9 6-1-15,11 2 0 0,-11 0-2 0,-2 2-1 0,-3 6 1 16,-1-1 0-16,-6-1-1 0,-1 5 2 0,-5 0 1 16,-4 2-2-16,3 4 4 0,-8 1-4 0,-3 0 4 15,-3 9 1-15,-2-6-5 0,-13 6 3 16,2 5 1-16,-16 4-1 0,0 0-1 0,-1 7-6 16,-9-11-21-16,5 8-20 0,-1-4-31 0,6-15-40 0,10 4-31 15,-4-8-43-15,3 4-148 0,6-5-365 0,3-8 162 16</inkml:trace>
  <inkml:trace contextRef="#ctx0" brushRef="#br0" timeOffset="29882.4721">43561 10265 65 0,'-3'-16'184'0,"-1"1"-11"15,1 5-19-15,-6 0-17 0,-1 5-11 0,-5 1-13 16,-4 1-7-16,-8 10-11 0,-2 1-4 0,-4 9-14 16,-4 11-13-16,-1-1-5 0,3 5-3 0,6-3-3 0,1 9-4 15,6-3-5-15,10-9-4 0,2 7-6 16,7-2 3-16,3 0 0 0,6-3-8 0,1 1 0 16,8-1-3-16,4-1 3 0,0 0-4 0,17 4 0 15,-19-8-3-15,10-3-2 0,-3 2-1 0,2-6-5 16,-8-3-2-16,3 6-1 0,-8-11-1 0,1 5-3 15,-4 1 4-15,1-1-4 0,-10-3 3 0,-2 1-5 16,-6 3 2-16,-5 0-5 0,-4-5 10 0,1-1-10 16,-7 0 6-16,-4 1-7 0,-4-4 5 0,-1 3-3 15,-3-4 0-15,1-1-4 0,4 5-10 0,-1-5-11 16,1 0-15-16,10 2-15 0,-3-2-28 0,10 0-26 16,2-2-20-16,1 1-29 0,9-2-106 0,0 0-281 15,0 0 126-15</inkml:trace>
  <inkml:trace contextRef="#ctx0" brushRef="#br0" timeOffset="31917.8102">43812 10560 57 0,'8'-23'195'0,"-6"3"-3"0,5 0-11 16,-7 0-14-16,5 11-4 0,-5-10-3 0,2 13-6 15,-2-5-15-15,0 3-14 0,0 8-12 0,0 0-11 16,0 0-9-16,0 0-3 0,-17 19 0 0,10-5-12 15,-3 11-1-15,4 1-6 0,0-1-13 0,-1 2-3 16,-2 0-3-16,2-2-1 0,6 1-5 0,-3 0-4 16,8-6 0-16,-4 0-7 0,1 0-5 0,8 1-2 15,-2-1-3-15,3-6 6 0,-1 1-8 0,3-6 9 16,-2 3-9-16,5-4-5 0,0 2 2 0,4-8-2 16,0-2-6-16,-4-2 3 0,6-3-3 0,-4-3-5 15,5 1 4-15,-7-3-1 0,14-5-4 0,-8-2-1 16,-2-5-1-16,-1 0 1 0,-2-2-2 0,1-3 0 15,-4-3-2-15,-2-1 8 0,2-9-5 0,-4-2-6 16,-2 11 2-16,1 1-2 0,-6 7 4 0,3 6-2 16,-3 2 4-16,-1 4-6 0,-1 3 1 0,0 6-5 15,0 2 1-15,0 0 1 0,0 0 2 0,-5 30 1 16,0-4 1-16,-3-1 0 0,2 6 3 0,3 5-3 16,0-5-2-16,-1 1 1 0,-1-4 0 0,2 1 2 15,3-2-1-15,1-2-2 0,-1 3-2 0,7-13-9 16,0 1-4-16,5 1-3 0,2-6 1 0,4-1-10 15,1-3-3-15,2 0-4 0,-3-6-3 0,5-1-3 16,7-6 0-16,-8-1-6 0,9-3 4 0,-4-1 7 16,-3-6-2-16,0-3 3 0,0 2 7 0,-2-7 0 15,0-13 6-15,-5 11 2 0,4-14 0 0,-6 13 5 16,1-12 3-16,-3 12-6 0,1-4 7 0,-2 8 7 16,3 2 2-16,-8 7 1 0,5 4 1 0,-2 7-2 15,-1 0 1-15,-2 1 8 0,1 3-1 0,-8 0 4 16,15 9 5-16,-1 1 4 0,0-2-2 0,-4 5-2 15,2 2-3-15,-2 1-2 0,-1-7 4 0,-3 6-1 16,1-3 2-16,2 0-2 0,-4-4 5 0,-3 0-5 16,3-3 3-16,-2 2 6 0,1-4 5 0,-4-3 2 15,1 6-1-15,-1-6 1 0,0 0 3 0,0 0-3 16,0 0-6-16,0 0-4 0,-7-21 3 0,-1 8-6 16,1 2 2-16,-7-5-6 0,6 0-3 0,-6 4 0 15,4-6-1-15,-4 4 1 0,-3 1-1 0,4 0-2 16,-1 5 0-16,6 3-6 0,-6 5 2 0,-1 5-1 15,-1 3 0-15,-8 10-1 0,7 2 2 0,2 5-4 16,1 5 3-16,1-1 3 0,4 3-1 0,6 1 4 16,-2-3-4-16,3-1 2 0,2-2-1 0,8 2 0 15,3-5 3-15,2 1-2 0,3-3 0 0,7-2-1 16,0 0 2-16,-1-11 1 0,0-2-1 0,-5 0 0 16,5-6-2-16,9-2 4 0,-9-2-3 0,12-6-1 15,-8-2 0-15,4-5-1 0,1 1 0 0,8-6 2 16,-5-9-4-16,-3-4 4 0,2 0 5 0,-10 1-9 15,6-3-2-15,0-4 2 0,-3 0-2 0,3 4-2 16,-2 0-1-16,-6 11 1 0,1-1 1 0,-2 3-3 16,-4 10 5-16,1 1-1 0,-5 3 0 0,-2 4 5 15,-2 2-8-15,3 4 1 0,1 3 1 0,0 2 2 16,-2 1-1-16,-2 4 5 0,6 1 0 0,-5 3 1 16,-3-3 2-16,3 1-7 0,-1 0 3 0,4 2 9 15,-5-8-10-15,2 2 3 0,-3 3-1 0,3-4 0 16,-2-1-2-16,-5 1 8 0,6-3 4 0,-1-3 7 15,-7-2 0-15,12 3-2 0,-12-3-1 0,0 0 1 16,12-10 5-16,-9 8 4 0,-3-11-4 0,0 5-6 16,0-4 0-16,-3-2-5 0,-6-6 6 0,6-2-6 15,-9-1-4-15,2 0 3 0,-2 5-4 0,3 1-3 16,-4-3 0-16,4 7 2 0,-5 3-2 0,6 2-4 16,-1 1 3-16,1 7-2 0,-6 0-4 0,2 3 2 15,-5 5 0-15,0 6 1 0,3 3 2 0,-1 6-3 16,3 6 2-16,0 4 1 0,5 6 2 0,1 2 3 15,2-6 4-15,4-6-1 0,2 3-2 0,0-2-4 16,4-1 1-16,6 2 9 0,2-7-7 0,-2 0 0 16,8-4-1-16,3 1 0 0,-6-9-3 0,7 3 6 15,-2-11-10-15,2 1-4 0,-2-1 1 0,7-9-4 16,0-2 0-16,0 3-6 0,-2-8 4 0,2 0-2 16,2-10 1-16,-4 3 3 0,-3-8 0 0,8-5-2 15,-3-2-1-15,-3 0 3 0,3-2-5 0,-7 0 4 16,0 9-1-16,-5-1-2 0,-1 3 7 0,2 1-2 15,-9 7 3-15,-1 3 1 0,-1 1-4 0,0 6 2 16,-4-1-3-16,3 4 1 0,-3 2 3 0,-3 2-2 16,0 0 4-16,3 14 0 0,-3-2 5 0,-3-2-1 15,6 7 1-15,-3-4 0 0,4 6 1 0,-1-2 2 16,1 0 0-16,1 1-2 0,2 1 4 0,1-5-1 16,-5 1 0-16,8-2 1 0,-6-1 0 0,2-4 0 15,1-1 3-15,2 1 4 0,-3-8-1 0,2 4 2 16,-9-4-1-16,15-4 0 0,-5 1 1 0,-8-2-4 15,5-7 3-15,-4 1-6 0,1-6 0 0,-4 1-4 16,-4-6 7-16,1 5-4 0,-1-11 0 0,-4-3-2 16,-2-1-3-16,1 7 0 0,2-3 0 0,-8 7 0 15,3 6-6-15,0 0 10 0,4 7-13 0,-3-1-1 16,-1 8 1-16,-1 2 3 0,-4 8-1 0,1 1 0 16,-1 10 3-16,-5 9 10 0,7-1-9 0,-1 11 3 15,4-10 6-15,4 2-1 0,8 12 0 0,-7-10 0 16,7-2 7-16,5-2-1 0,2-1 0 0,2-2-2 15,1 0 2-15,9-4-1 0,-2 0-3 16,0-8 2-16,1 1 0 0,8-5 2 0,1 0-8 0,1-3 5 16,6-6-5-16,-7-1 2 0,11-8-5 0,-9 0-4 15,1 1 5-15,1-12 2 0,-2 4-3 0,7-14 1 16,-2-1 1-16,-3-1-6 0,-1-4 1 0,-4-4-5 16,1-1 6-16,2-2-3 0,-5-1-3 0,2 2 3 15,1 6 0-15,0-3 0 0,-12 13 0 16,-6 7 4-16,-1 0-6 0,-1 8 0 0,-2 0-2 0,-3 2-3 15,-4 2 4-15,-3 3-5 0,5 3 0 0,0 0 5 16,0 0 1-16,-29 10-1 0,26 2 2 0,-1 0 2 16,3 5-2-16,1 2-1 0,5 1 1 15,-2 0 2-15,11 3-1 0,-6 0 6 0,6 2-9 16,1-5 3-16,1 4 2 0,1 0-1 0,-2 0-1 0,-1 1 5 16,1 3 0-16,1-1-6 0,-4-6 6 0,-2 5-1 15,-5-5 2-15,-3-3-2 0,-2 2 5 0,-2-2 1 16,-8 1 0-16,1 1 1 0,-6-4-1 15,-1-3 1-15,-7 7-4 0,-3-4 4 0,-3-1-1 16,2-5 3-16,-4-3-3 0,-1 1 5 0,9-1-8 16,-4-7 1-16,0 4 5 0,6-4-1 0,8 0-2 0,1 0 4 15,0-4-3-15,2 2-6 0,3-3 5 0,2-3-4 16,1 3 2-16,4-3-8 0,0 1 6 0,-3-1-3 16,10-4 1-16,1 4-3 0,4 1 4 15,5-6 2-15,-1 5-5 0,11-7 4 0,-2 2-3 16,-1-4-2-16,12 4 4 0,-7-1-4 0,3-2-1 15,8 0 4-15,1-6 5 0,-11 7-5 0,-2-4-1 0,9-5-5 16,-8 4 1-16,-5 0 1 0,-2-3-1 0,-3-2 0 16,-2 2 0-16,-2-2 3 0,1-2-5 0,-6 1 7 15,4-2-5-15,-8 6 6 0,1-2-2 16,-5 7-2-16,3 1 7 0,-5 5 3 0,0 2-9 16,0 1-4-16,-5 2 10 0,-2 1-5 0,7 5-3 15,-17-1 0-15,3 2 5 0,14-1-6 0,-15 11-3 16,1-5 1-16,13 1 8 0,-6 6-8 0,7-5 4 15,0 7 7-15,5 1-1 0,4 4-5 0,-1 0 3 16,6-6 0-16,3 7-4 0,-2 3 3 0,7-4 1 16,-1 3 0-16,-3 2-6 0,-2-3 5 0,3 1 0 15,-7-3 2-15,1 7-2 0,-4-11-2 0,1 3 6 16,-7-4-2-16,2 4-5 0,-3-4 5 0,-2 1 4 16,-5 0-9-16,0-1 1 0,-7-3 0 0,-3 4 4 15,-6-6-8-15,-4 6-19 0,-6-2-33 0,-5-1-28 16,5 0-46-16,-13 1-44 0,13-6-59 0,-15 7-271 15,12-7-546-15,-12 1 242 0</inkml:trace>
  <inkml:trace contextRef="#ctx0" brushRef="#br0" timeOffset="32709.0883">41873 11810 233 0,'-15'-3'266'16,"1"1"-20"-16,14 2-20 0,-22 2-15 0,5-2-7 15,1 2-19-15,-4-1-17 0,4 3-25 0,-1-1-7 16,11 4-9-16,-5-6-9 0,3 3-3 0,-2-3-17 16,5 4-8-16,5-5 2 0,0 10-5 0,3-2-3 15,5 0 4-15,8 1-9 0,9 5-11 0,16 3 1 16,14 2-4-16,-6 1 3 0,8 1-3 0,26 1-9 16,-3 6 0-16,7-2-3 0,-3 6-15 0,5-7 8 15,3 0-10-15,-7 3-1 0,4 0 0 0,-4 0-8 16,5 1-4-16,-6-5 2 0,-1-1-11 0,-18-2-10 15,-3-5-5-15,-3 0-10 0,-3-3 0 0,-4-1-10 16,-5 1-6-16,-16-8-7 0,0-1-1 0,-2 1 1 16,-7-4 7-16,-5-1 2 0,-3-5-2 0,-1 2 7 15,-2-4-3-15,-3-1 6 0,6-5 1 0,-13-2 1 16,10 1 3-16,-8-3 4 0,-3-3-4 0,-3-7-1 16,3 2 2-16,-11-5 5 0,10 2 0 0,-6 2 0 15,-3 1 1-15,1 3 8 0,1 4 3 0,-4 0 1 16,-5-2-1-16,5 4 0 0,-7 5 5 0,4-2 0 15,-4 6 0-15,3-2 8 0,-1 2-1 0,0 0-4 16,4 4 0-16,-1 0 0 0,7 0-5 0,7 3-6 16,-10-2 5-16,10 2 4 0,0 0-3 0,-5 13-2 15,5-13 2-15,15 15 0 0,-3-3-4 0,5 1 3 16,7 3-2-16,3 4 3 0,-4 0-4 0,0 4 2 16,0-3-3-16,-6 1 8 0,0 0-15 0,-4 4 9 15,-8-5-2-15,-1 6 6 0,-8-2-7 0,-7 3 4 16,-7-2 0-16,-11 5-5 0,-1-1 2 0,-3 0-13 15,10-7-21-15,-13 2-25 0,12-10-27 0,-3 5-39 16,4-12-42-16,13 0-62 0,-2-1-54 0,4-3-170 16,8-4-487-16,0 0 215 0</inkml:trace>
  <inkml:trace contextRef="#ctx0" brushRef="#br0" timeOffset="33096.8492">44366 12045 157 0,'3'-29'245'0,"4"-3"-20"0,-7 8 2 15,7-3-8-15,-7 11-13 0,-2-3-11 0,-3 4-14 16,5 4-16-16,-7 4-14 0,-1 3-18 0,-1 4-8 16,-6 9-6-16,0 5-9 0,-6 7-3 0,4 3-6 15,-5 15-5-15,2 1-6 0,1 4-4 0,2 6-3 16,3 4-6-16,2-1-6 0,5 2-6 0,2 5 1 16,0 16-12-16,3 3 2 0,11 1-11 0,-7-2 1 15,-2-19 0-15,13 16-1 0,-6-19 3 0,-3 0-8 16,-1-1-12-16,-3 5 3 0,-3-10-5 15,-3 3-13-15,-4-8-8 0,-2-2-26 0,-7-2-15 0,-3-6-22 16,4-7-25-16,-5-5-22 0,-6-3-25 0,6-8-16 16,-6-3-29-16,-2-4-32 0,9-6-7 0,-7-7-34 15,1-3-146-15,6-6-426 0,0-7 189 0</inkml:trace>
  <inkml:trace contextRef="#ctx0" brushRef="#br0" timeOffset="33884.4942">43798 12703 53 0,'22'-23'194'15,"16"-2"-5"-15,3-3-14 0,5 8-12 0,7-6-17 16,-2 6-10-16,3 3-7 0,4-3-9 0,2 4-13 16,-4-4-9-16,-3 3-9 0,2 6-4 15,-4-7-12-15,-3 8-9 0,-2-2 1 0,-10-1-7 16,-4 5-9-16,6 6-4 0,-3 4-4 0,-4-2 1 0,0 4-3 16,-7-2 6-16,1-2-11 0,-6 7 6 0,1 1-5 15,-3 0 4-15,1 6-6 0,0-1 0 0,-2 0-1 16,-1 2-5-16,-1-3 2 0,-2 4-2 0,-6-8-1 15,3 5 3-15,-2-2-9 0,1-3 4 16,-1-5 3-16,-5 4 4 0,5 1 5 0,-7-6 7 0,0-2 4 16,6 4-1-16,-6-4 0 0,0 0 1 0,0 0 1 15,0 0 3-15,0 0-7 0,-10-24-4 0,7 11 0 16,-6-2-5-16,2-2-2 0,-5-6-7 0,-3 0-2 16,1-5-4-16,1 4-2 0,-1 11 0 0,2-5-5 15,-3 3-3-15,1 4-1 0,-1 5 0 0,3 5-2 16,-7 1-4-16,-1 4 0 0,3-1-6 0,0 13 5 15,-2-6-1-15,-5 12 1 0,4 6 5 0,-4 6-4 16,8 9 1-16,1 0 1 0,1 1 2 0,9-12-1 16,-2 0-1-16,7 9 1 0,0-14 6 15,4-4-4-15,-1 1-8 0,1-4 10 0,8-3-5 16,-6 2 3-16,6-7 5 0,-3 1-5 0,5-3-1 0,-6-4-3 16,7-3-2-16,1 2 3 0,2-10 2 0,-2-4-2 15,6-1 0-15,0-6 0 0,-1 0 3 0,4-4 1 16,-3-5-8-16,-3 1 1 0,5-10 1 0,-4-8-4 15,1 7 0-15,-6-4 5 0,-3 8-2 0,0-3 2 16,-2 7 4-16,-3 7 5 0,2 3-5 0,-2 2 2 16,1 6-5-16,-8 3-3 0,4 0 2 0,-4 6 6 15,0 0-3-15,0 0 2 0,-4 32 1 0,4-15 3 16,-7 14 4-16,2-2-4 0,2 2 7 0,3 1 6 16,0 0-3-16,-4-3 5 0,8-1-1 0,3 3-4 15,-1-7-1-15,0 3-1 0,-1-7-2 0,10 1-2 16,-1-5-5-16,-6 0 3 0,11-8 0 0,-9 3-3 15,5-2-2-15,6-6 1 0,1-3-3 0,0 0-4 16,-1-7-1-16,8-4-5 0,-2 1 1 0,-5-9 1 16,2 2-1-16,-2-10 4 0,0 2-2 15,1-14-7-15,-3 0 1 0,-5 2-2 0,8-5 2 16,-10 4 6-16,1-2-3 0,-4-3 6 0,5 5-7 0,-8 8 2 16,2 5 0-16,-4 2 12 0,0 10-8 0,-3 2-1 15,-1 3 5-15,-1 0-8 0,0 8 1 0,0 0 0 16,0 0 4-16,-10 19 10 0,3 0 9 15,-1 8 1-15,-11 9-3 0,16-2 3 0,-9 7-4 16,3 3 8-16,2-4 0 0,6-5-3 0,-6-3 1 0,7 7 4 16,-2-7-12-16,4-3 18 0,0-1-21 0,-2-2 0 15,5-5-4-15,-4-4 7 0,6-1-10 0,2 0-15 16,-2-7-22-16,1 2-22 0,-1-5-31 0,7-3-51 16,-4 5-52-16,9-6-83 0,-2-4-343 15,3-8-661-15,-1 5 292 0</inkml:trace>
  <inkml:trace contextRef="#ctx0" brushRef="#br0" timeOffset="34038.2871">45536 11988 56 0,'0'0'144'0,"0"0"-16"0,0 0-24 0,15 15-27 16,-6-7-58-16,4 2-107 0,-4 6-96 15,0-4 43-15</inkml:trace>
  <inkml:trace contextRef="#ctx0" brushRef="#br0" timeOffset="34343.2704">45981 11872 26 0,'0'-22'315'0,"2"5"-8"0,-2 0-21 16,-2 8-25-16,2-1-27 0,0 9-18 0,0 1-4 15,0 0-17-15,0 0-9 0,-5 28 4 0,0-11-18 0,3 12-4 16,0 14-7-16,1 0-24 0,-3 4-4 16,4 2-14-16,0 1-11 0,0 4-8 0,-1-2-6 15,-1 4-9-15,-2 2-8 0,-1-3 1 0,5 4-11 16,-10-4-8-16,8 1-15 0,2-4-5 0,-1-3-25 15,1-2-23-15,0-6-25 0,0-10-25 0,1-11-21 16,-1 2-21-16,6-2-21 0,0-2-33 0,-1-10-27 16,2-1-35-16,5-5-22 0,-2-2-5 0,4 0-197 15,-4-7-476-15,9-1 210 0</inkml:trace>
  <inkml:trace contextRef="#ctx0" brushRef="#br0" timeOffset="35410.3101">46121 12688 704 0,'20'-43'23'16,"-3"-3"11"-16,-3-2 22 0,-4 0 3 0,2 1 8 15,5 7 21-15,-8-1 27 0,-2 14 12 0,-2 1 14 16,-2 8 11-16,4 5 2 0,-5 1-1 0,3 1 0 15,-5 1-6-15,5 3-9 0,-5 5-3 0,0 2-5 16,0 0 1-16,0 0 2 0,0 0 1 0,5 30-3 16,-5-15 2-16,0 13-7 0,-3-2-15 0,1-4 6 15,2 7-15-15,0 0-15 0,0-1-9 0,2-1-3 0,1 1-13 16,0-7 5-16,-1-2-17 0,5 1 7 16,-4-5-18-16,4-1-2 0,0-3-7 0,2 1-13 15,-4-4-9-15,3-4-17 0,4-2-7 0,-12-2-4 16,27 0-4-16,-27 0-9 0,23-10 4 0,-8-6-3 15,0 2-2-15,4-9 7 0,-7 0 1 0,3-9 4 16,6 4-3-16,-4-2 3 0,-2-4 10 0,0 4-5 16,-8 1 3-16,0 1 5 0,2 8 2 0,-3 4 9 15,-6 3 6-15,9 1 0 0,-6 5 1 0,-3 3 4 16,0 4 6-16,0 0 8 0,0 0 1 0,0 0 7 16,4 29 10-16,-4-7-1 0,0-2-5 0,0-2-1 0,0 2-2 15,5 8 3-15,-3-1-4 0,3-4-6 16,-5-3 2-16,0 1-4 0,0-2 2 0,1 0 0 15,5-2 8-15,-3-5-8 0,2 0-10 0,2-4-11 16,-2 1 9-16,0-4-12 0,4-2-23 0,4-3-14 16,-2 0-16-16,9-3 8 0,1-3-6 0,-1-2 6 15,12 0 6-15,-1-6-5 0,7-4 1 0,-11-2-3 0,-5 0-4 16,2-5 15-16,-5-3-5 0,-2 1 7 16,-4-1 3-16,-4-5 5 0,-1 3-3 0,1 2 10 15,-4 1-4-15,-2 6 5 0,1 5 12 0,-4 0 3 16,0 7-8-16,-5 2-1 0,-4 0 2 0,1 6-3 15,-4-3 3-15,12 4 8 0,-24 7-2 0,9-2-1 16,8 0 1-16,-3-2-2 0,3 5 4 0,0-1 1 16,0 0 2-16,7 3-1 0,0-2-2 0,0 0 7 15,7 0 0-15,0-1-4 0,3 6-1 0,4-2 0 16,6-2 5-16,-1 3-8 0,0-2 0 0,-1-2 0 16,3 1-3-16,4 7 7 0,-2-4-4 0,-3 1-1 15,-1-6 0-15,-1 1 1 0,-2 8 5 0,1-4-17 16,-5 0 9-16,0 1 4 0,-5 2-4 0,1 0 0 15,-1-6 3-15,-4 10-14 0,1-3 7 0,4 1-17 16,-8-9-13-16,5 4-14 0,-5-2-8 0,2 1 0 16,0 1 0-16,5-7-8 0,6 5 1 0,-4-6-12 15,6 0-2-15,6-4 2 0,-4 4 6 0,5-8 3 16,0 0 6-16,4-10-3 0,1 0 7 0,-3-1 13 16,0-6-2-16,-2 0 7 0,2-6 3 0,-9 4 6 15,11-15 7-15,-9 11 13 0,0 3 7 0,-2-3 10 16,0 3 26-16,-1 5 11 0,-5 4-6 0,6 4 1 15,-8 0 1-15,0 2-1 0,-1 3 1 0,-4 1 0 16,3 1 3-16,-5 4-4 0,0 0 0 0,0 0 8 16,7 20-4-16,-5-14-1 0,-2 4-1 0,0 0 2 15,1-2 5-15,-1 2-10 0,6 2 0 0,0-5-5 16,-1 1 1-16,2 3-5 0,0-9 3 0,5 3-3 16,-3-2-1-16,-1 2 3 0,1 2-6 0,-1-7-1 0,-8 0-3 15,21-7 9-15,-11 2-18 0,0 2 5 16,0-2 3-16,1 0 4 0,-5-10 2 0,3 3-6 15,-2-3 10-15,0 1 2 0,-7-5-7 0,0 3 6 16,0-4-2-16,-4 4-2 0,1 0-6 0,-1 7 0 16,-2 2-4-16,0 0 2 0,-4 6-1 0,10 1 1 0,-32 10-3 15,4 8 8-15,5 2 14 0,-6 11 3 16,6-6-2-16,-2 10 8 0,-2 1-3 0,10 8 6 16,3-15-9-16,5 13-5 0,3 0-4 0,-1-15-4 15,5 1 7-15,4-6-16 0,5-4-20 0,6 2-6 16,9-4-21-16,2 1-5 0,12-4-14 0,7-3-27 0,8 3-34 15,3-10-23-15,-1-3-26 0,0-4-11 16,-7-3-35-16,-8 2-18 0,6-10-19 0,0 2-3 16,-3-2 9-16,-12 0 21 0,4-3 29 0,-1 2 19 15,-5 0 12-15,-1 1 5 0,-7 4 16 0,-4-2 18 16,-6 1 6-16,-4 2 11 0,-4 0 8 0,-1 4 0 16,0 6 16-16,-6-10 10 0,6 10 0 0,-17 3-8 0,17-3-2 15,-31 0-28-15,10 7-94 0,-3-7-210 16,2 0 93-16</inkml:trace>
  <inkml:trace contextRef="#ctx0" brushRef="#br0" timeOffset="36360.3693">33356 16365 21 0,'-3'-20'253'0,"-4"4"-15"0,0 4-12 0,7 1-5 0,-1-1-17 16,-3 5-18-16,4 7-17 0,0-6-4 0,0 6-6 16,0 0-6-16,5 41-6 0,2 3-1 0,0 7-5 15,0 6-6-15,1 31 3 0,6 2-7 0,-5 6-2 16,-1-2-2-16,-1 4-15 0,-5-4-8 0,-9-1-6 15,7-2-11-15,-2-5-12 0,2 1-1 16,0-8-6-16,2 4-5 0,-1-5-3 0,-2-21-16 0,-1-2-26 16,0 0-20-16,-4-9-26 0,-1-4-28 0,2-10-31 15,-2-2-35-15,5-12-46 0,-5 1-38 0,7-10-45 16,-3 0-245-16,-1-7-536 0,4-2 237 0</inkml:trace>
  <inkml:trace contextRef="#ctx0" brushRef="#br0" timeOffset="37013.4188">33211 16203 5 0,'-8'-9'231'0,"-2"3"-20"0,5-1-19 15,5 0-17-15,8-1-10 0,7 2-8 0,9-1-3 0,21-3-8 16,14 0-8-16,40-5-5 0,9 2-13 0,49-3-12 16,1-4-5-16,8 6-12 0,-3-2-11 0,1-4-5 15,3 3-8-15,2-2-5 0,13-1-3 0,-1 0-9 16,3 5-8-16,4 0-12 0,-12 1-11 0,-2 0-2 16,-7 0-5-16,-16-1 0 0,-38 6-7 0,34-6 2 15,-43 3-4-15,-5 0 2 0,-2 4-2 0,-10 0-2 16,-22 3 6-16,-13-2-3 0,-4 1-2 0,-14-1 0 15,-10 7-1-15,-7-3 6 0,-3 3-2 0,-4 0 8 16,-1 0 0-16,-9 0 1 0,13 0 2 0,-13 0 1 16,5 10 8-16,-1 0 3 0,-8-2 8 0,4 8 7 15,0-4-4-15,-5 2 1 0,2 3 5 0,-1 3 3 16,1 8-1-16,0 0 0 0,1 3 4 0,0 2-4 16,-3 10-1-16,5 2-3 0,-3 3-4 0,-1 4 9 15,4 0 6-15,0 4-3 0,0 0 3 0,4 3-5 16,-8 0-5-16,3 19 4 0,-3 0-3 0,1-20-4 15,-4 1-4-15,-2 16 0 0,1-15-3 0,-1-3-1 16,-4-3-6-16,-4 0 0 0,-2 0 0 0,0-5-8 16,-10-4 0-16,7 1 1 0,-7-3-6 0,5-5 4 15,-5-1-6-15,-2-4 5 0,8 1-6 0,-3-11 3 16,-1-1 8-16,-7 5-15 0,5-8 2 0,-11 3 4 16,-2 1-9-16,-4-3-4 0,-2-3 5 0,-5 1 1 15,-7 1-6-15,1-3 7 0,-27 8 2 0,-6 1-9 16,-12-3 3-16,-46 4-3 0,45-9 5 0,-54 8-5 15,-1 3-7-15,-1-5 9 0,3 0-5 0,4-3 2 16,-4 0 8-16,8-2-10 0,37-2 3 0,9-5-6 16,-7 7 6-16,4-10-3 0,4 2 4 0,3-1-24 15,-6 2-11-15,5 2-14 0,3-1-5 0,2-9-8 16,12 1-20-16,23-4-21 0,5-5-33 0,-2 3-44 16,12-2-19-16,15 0-37 0,2-3-53 0,-5 2-187 15,12-2-512-15,0 1 227 0</inkml:trace>
  <inkml:trace contextRef="#ctx0" brushRef="#br0" timeOffset="37834.0573">34410 16617 105 0,'-3'-28'168'15,"-6"-4"1"-15,3 5 2 0,-3 1-7 0,-3 3-7 0,5 7-6 16,-1 4-2-16,-1 4-11 0,-4 4-7 0,4 8-10 16,-6 4-3-16,-7 8-6 0,-1 8-1 0,1 10-6 15,-3 6 2-15,2 5-12 0,3 8-3 0,3-2-6 16,0 2-7-16,3 7-7 0,6-5-8 0,1-4-3 16,2 2-5-16,5-7-5 0,8-3-1 0,-1-10-2 15,2-4-7-15,6-3-3 0,-1-3-5 0,8-1-3 16,2-4-3-16,5-3 1 0,-12-7-4 0,5 1-1 15,0-5-4-15,0-2 2 0,2-4-3 0,-2-2-1 16,-1-1-5-16,-4-6 1 0,3-2-2 0,-3 0 1 16,-3-2-1-16,1-7-2 0,-4-3-2 0,0 1-4 15,-2 3 3-15,-2 2-4 0,0 7 1 0,-4-4 2 16,0 8-2-16,-1 4 0 0,-2 4-1 0,0 0 1 16,0 0-2-16,-8 33 1 0,-3-6-2 0,1 5 1 15,-5 7 1-15,-1 6 3 0,-1 1 1 0,4 0-4 16,1-1-10-16,3-2-11 0,1 0-14 0,6 1-12 15,0-12-15-15,2 0-13 0,4-2-22 0,-4-2-15 16,12-5-22-16,-2-4-25 0,0-11-9 0,7 4-19 16,2-11-6-16,-2-2-159 0,2-10-380 0,-2 3 169 15</inkml:trace>
  <inkml:trace contextRef="#ctx0" brushRef="#br0" timeOffset="38510.0584">34801 17105 33 0,'3'-43'208'0,"4"13"8"16,-5 7 4-16,1 7 6 0,-6-1-15 0,6 9-13 15,-3 1-7-15,0 2-11 0,0 5-5 0,0 0-12 16,0 0-2-16,0 0-22 0,-5 28-13 0,3-19-11 16,2 4-9-16,0-1-7 0,0-1-9 0,2 1-4 15,-2 1-11-15,2-5-7 0,5-1-4 0,1 4-7 16,2-6-3-16,-5 1-4 0,9-6-6 0,1 1-8 16,-6-1-2-16,10-3-4 0,-4-2-1 0,4-2 13 15,-4-5-17-15,1 3-3 0,-1-5-2 0,-1 0-1 16,-8-6-5-16,-4 3 1 0,3-3-1 0,-3-6-1 15,-2 6-1-15,0-1-2 0,-9 1-3 0,-1 1 1 16,-2 3 4-16,-1 1-2 0,-3 5-11 0,1 3 0 16,3 4 0-16,-2 5-1 0,-1 3 3 0,-4 6-4 15,-1 6 5-15,-2 12-3 0,6-2-4 0,-6 9 3 16,8 3 2-16,4 4 3 0,3-1-1 0,7-7-4 16,2-3 4-16,5 0-2 0,1-8-1 0,6 3 5 15,3-2-4-15,0-2 3 0,-3-10 0 0,13 7 1 16,0-7-3-16,2-2 1 0,2-4-4 0,0-5-1 15,-1-2-3-15,5-6 7 0,-3-3-3 0,-1-2 1 16,11-6 7-16,-11 2-6 0,3-10-4 0,-3 7 4 16,-1-10-3-16,-11 0 2 0,-2 0 2 0,5-12 7 15,-6-2-8-15,-9-2-4 0,1 2-5 0,1 1 5 16,-3 13 4-16,1 0-2 0,-7 8 0 0,2 1 3 16,-2 8-8-16,0-1 1 0,-2 7 1 0,-5 2 5 15,7 3 3-15,-8 15-4 0,-6-2 2 0,6 9 2 16,-6 4 4-16,6 4 0 0,1 3-5 0,-2 8 1 15,2-10 3-15,4 3 0 0,-2-3 0 0,7-4 2 16,1 1 6-16,4 0-3 0,-2-8-6 0,9 4-1 16,-2-8 3-16,6-1-5 0,3-7 4 0,4-1-2 15,4 1 3-15,-5-3-1 0,5-5 1 0,2-3-1 16,-2-2-1-16,-4-7-3 0,-4 4 2 0,1-7-3 16,-5-1 3-16,0-3 2 0,4-6-4 0,-9 2 3 15,-7-5-9-15,0-4 5 0,-5-11 4 0,-5 10-3 16,0-7 3-16,-6 7-5 0,3 5 1 0,-7 4 0 15,-8-1-3-15,5 6-2 0,-8 3 0 0,6 9 0 16,-3 7-4-16,-6 4 1 0,0 5-12 0,-1 1-12 16,8 9-19-16,4 2-22 0,-2 4-20 0,5-2-26 15,1 5-18-15,11-1-30 0,-3-6-18 0,12-1-12 16,-5-2-17-16,6 2-14 0,2-5-161 0,4-3-421 16,4-9 186-16</inkml:trace>
  <inkml:trace contextRef="#ctx0" brushRef="#br0" timeOffset="39002.1829">35715 16984 10 0,'15'-24'171'16,"-1"-1"14"-16,1-2-9 0,-1 4 2 0,-4-2 1 16,5-1-1-16,-3 8 1 0,-3 3-4 0,5 0-8 15,-4 6-11-15,-2 0-8 0,-3 5-2 0,4 2-4 16,-9 2-4-16,20 7-1 0,-9 6-6 0,-5 2-7 0,1 5-7 16,2 8-5-16,-4 4-10 0,-2-2-8 15,-3 3-4-15,0-4 0 0,0 0-3 0,0 2-3 16,-6-3-15-16,4 3-3 0,-3-8 4 0,3-1-10 15,0-3-6-15,2-4-9 0,-1-6-2 0,-3 2 0 16,4-2 3-16,0-2 1 0,0-2-4 0,0-5 5 0,0 0-11 16,0 0 5-16,0 0-5 0,0 0-12 15,24-20 3-15,-12 7 0 0,-2-3-9 0,6-10-2 16,-1-2-9-16,7-9 7 0,0 1-2 0,-6-5 3 16,6 0-4-16,2 4 1 0,-9 11-11 0,-1 9 6 0,1-4-10 15,-1 6 11-15,-6 10-9 0,1 0 4 0,4 3-1 16,-13 2-10-16,17 14 8 0,-11-1-2 0,2 3 1 15,-1 3 3-15,0 9 1 0,-4-5-1 16,2 3 3-16,-3-4-4 0,0 1 1 0,3 0-4 16,-4-4 1-16,5-3 0 0,0 2-8 0,1-8 13 0,-5 3-3 15,3-6 1-15,-3 0 3 0,-1-2-3 0,5-2 2 16,-6-3-3-16,0 0 5 0,22-11 4 0,-14 5-9 16,4-12 3-16,0 6 2 0,5-12-2 0,-1-3-1 15,-8-6 4-15,14-7-4 0,-8 11-5 16,3-10 4-16,-2 15 2 0,-1-3-5 0,6 6-2 0,-11 9-3 15,-1-4 5-15,1 9-6 0,-2 3-5 0,0 3 9 16,-7 1-1-16,0 0 6 0,8 18 1 0,-1-5-2 16,-5 1 9-16,1 5-29 0,-3 1 4 15,0-1-38-15,0 0-28 0,0-2-25 0,3 3-11 16,4 0-3-16,9 1 2 0,4-1-49 0,4-4-61 0,7 0-61 16,10 0-253-16,3-8-586 0,2-3 260 0</inkml:trace>
  <inkml:trace contextRef="#ctx0" brushRef="#br0" timeOffset="39590.2107">36898 16779 183 0,'-18'-3'290'16,"2"0"-8"-16,4 3-7 0,2-4-10 0,10 4-23 0,-14-1-19 15,14 1-14-15,0 0-16 0,0 0-17 0,0 0-14 16,0 0-10-16,47 1-18 0,-12 3-9 0,15-8-7 16,3 3-21-16,6-3-14 0,1 1-7 0,1-1-22 15,-3 0-23-15,-3-9-14 0,5 2-21 16,-4 2-16-16,4-5-5 0,23-3 0 0,8-4-22 0,4-6-11 16,-6 6-23-16,-7 6-14 0,-24-1 10 0,-11 4 2 15,-1-3 9-15,6 3 13 0,-8 1 6 0,4-1 10 16,-2 2-2-16,-16 2 11 0,6-2 4 0,-7 2 17 15,-10 1 16-15,-5 4 16 0,-6-4 2 0,1-2 14 16,-3 2 4-16,-4 2 11 0,-2 5 15 0,-8-12 4 16,-1 4 4-16,-1 1 7 0,-9-1 3 0,0 3-7 15,-10-3 19-15,0 1-15 0,-3 1-9 0,-4 4-2 16,7-5 6-16,-2 1-5 0,8-1 0 0,0 3 2 16,1 3 3-16,5-2 0 0,7 3 1 0,0-5-7 15,10 5 1-15,-16-7-3 0,16 7-3 0,0 0-1 16,-12-5-4-16,12 5 2 0,0 0-9 0,0 0-7 15,0 0-5-15,35-3 1 0,-15 3-11 0,12-4 2 16,3 4 2-16,14 0-25 0,-3 4 13 0,5-1-1 16,4 6-3-16,-6-5 5 0,-1 3-6 0,0 5-11 15,-4 2 4-15,-8-5 6 0,-5 5-1 0,-8-2 1 16,5 0-25-16,-4 6 2 0,-9-9 7 0,-1 7 7 16,-2-3 5-16,-6 2-6 0,-1 2-1 0,-3-1 5 15,-4 3-13-15,-4 2 4 0,-6 2 7 0,-7 2 3 16,-5-2-12-16,-10 9 4 0,-4-1 6 0,-1 2-4 15,-2-5 1-15,-1 2-4 0,1-3 8 0,3 3-16 16,-3-2-10-16,14-7-43 0,0-6-42 0,1 5-43 16,-1-7-59-16,11-3-73 0,8-5-63 0,1-3-263 15,-1 3-654-15,8-5 289 0</inkml:trace>
  <inkml:trace contextRef="#ctx0" brushRef="#br0" timeOffset="42808.0067">39617 16526 92 0,'12'-18'133'0,"3"3"-8"0,-1 6-6 0,-4-1-8 15,4 10-8-15,6 0-14 0,-5 7-3 0,2 1-4 16,4 12-1-16,-4 5 2 0,5 11-5 0,-7 6-5 16,-1 6-3-16,-7-2-2 0,0 1-1 0,-4 1-11 15,-5 3-8-15,-4-6 3 0,0-1-6 0,3-13-2 16,-5 9 1-16,1-10-1 0,0-4 3 0,-2-2-3 15,3 0 2-15,-3-12-1 0,0 0-1 0,4 0 6 16,-1-5 5-16,-1-1 1 0,5-4-1 0,2-2-4 16,0 0-1-16,0 0-7 0,0 0-6 0,-2-22 0 15,6 5-6-15,3 0 2 0,1-12-8 0,4-1-1 16,3-10-3-16,2-1 2 0,-1-4-5 0,4-1-3 16,-1-4 1-16,1 2-5 0,3 0 1 0,2 2 2 15,2 3-1-15,2 10-5 0,-1 3-3 0,-6 10-1 16,0 5 1-16,-7 5 1 0,6 7-2 0,-4 6 0 15,3 7 0-15,-4 5-2 0,1 8 4 0,3 22-1 16,-4-3 6-16,-6 7 1 0,-2 7 3 0,-4-3 1 16,-4 5-5-16,-4 2 2 0,1-7-4 0,-6 3 2 15,-2-5-1-15,-3-3 0 0,5-1-4 0,1-6 7 16,-1 1-3-16,8-17-4 0,-3 1-10 0,4-6-9 16,0-6-12-16,5-1-11 0,2-6-20 0,2-4-12 15,1-3-13-15,4 0-19 0,8-6-19 0,-5-2-2 16,5-7-11-16,9-6-3 0,-9-2 0 0,0-1 9 15,9-9 1-15,-14 7 14 0,10-11 16 0,-12-5 10 16,2-1 18-16,-3-4 8 0,-7 2 13 0,1-1 22 16,-6 0 6-16,5 2 9 0,-7 15 19 0,0 6 8 15,3 8 24-15,-3-1 3 0,2 5-8 0,-2 6 15 16,0 5 6-16,0 0 12 0,0 0 2 0,-5 27 5 16,3-1 0-16,-3 5-1 0,2 1 5 0,-4 11-10 0,7 0 1 15,-5-2 2-15,8-2-7 0,-1-5-5 16,0-4 3-16,6 0-15 0,4-5-1 0,2-3-2 15,-2-6-5-15,3-1-1 0,11-2-4 0,-8-3-3 16,13-4 1-16,-9-4-8 0,7-2 1 0,0-6 1 16,-2 1-8-16,2-9 0 0,0 3-1 0,-5-4-4 0,-8-7-3 15,-1-4-1-15,-3-2-3 0,-4-3-1 16,-8 0 0-16,-6-18 1 0,-8 4 2 0,-1-1-3 16,-8 2-3-16,-6 0-2 0,4 3 2 0,-4 7 1 15,-5 5-3-15,8 10 6 0,-1 10-4 0,-4 4-5 16,2 5-4-16,5 5-10 0,-1 9-25 0,4 4-31 0,3 2-40 15,11-3-45-15,3 10-42 0,-1 4-159 16,12-4-385-16,7 1 170 0</inkml:trace>
  <inkml:trace contextRef="#ctx0" brushRef="#br0" timeOffset="42972.845">41310 17080 2137 0,'7'-16'44'0,"-4"8"-40"0,2-12 4 15,-1 4 9-15,-1 4 25 0,1-1-2 0,-4 2-8 16,3 2-5-16,1 2-7 0,-3 0-2 0,4 1-16 16,-5 6-30-16,12-5-42 0,-12 5-34 0,19 5-33 0,-10 0-64 15,-3 0-108-15,3 5-334 0,-2-2 147 0</inkml:trace>
  <inkml:trace contextRef="#ctx0" brushRef="#br0" timeOffset="43710.9714">41779 16748 2 0,'3'-20'293'0,"-3"1"-3"16,7 3-12-16,-7 4-12 0,0 3-19 0,0 3-21 15,0 1-17-15,0 5-7 0,0 0 0 0,-22 20-14 0,7-6-24 16,-1 12-11-16,1 2-14 0,-5 9-11 15,3 7-12-15,3 3-8 0,5-4-13 0,6-13-7 16,3 0-3-16,2 6-13 0,6-8 2 0,8 13-11 16,-1-15-6-16,7-2-4 0,2 0 0 0,0-7-13 15,5 0-4-15,-5-6 0 0,3 3-3 0,-5-9-13 0,0 0 0 16,-3-5-16-16,0-4-4 0,-7 3-13 16,8-6-2-16,-6-2-12 0,1-2 0 0,-8-4-7 15,0-6 1-15,-4 1-9 0,2-9-3 0,-11-2-1 16,-6-15-1-16,-4 1 2 0,-2-3 0 0,-3 5 2 15,-4-2 2-15,-10 6 6 0,5 7 3 0,1 12 6 16,3 6-3-16,-6 0 5 0,4 8 1 0,6 3 8 16,4 7-3-16,2 1-3 0,4 0 4 0,9 5 1 15,3 0 2-15,3-1 1 0,13 2-2 0,4-1-9 16,12-2-8-16,14 4-18 0,1-4-17 0,5-1-18 16,5-6-8-16,-3-2-7 0,3-1 0 0,-5-4 9 15,5-1 0-15,-8-5 17 0,-18 1 4 0,15-7 6 16,-12 3 9-16,-3-1 8 0,-2-1 13 0,-2-6 17 15,-5 3 6-15,0-4 13 0,2 1 15 0,0-12 5 16,-4 5 2-16,-8 2 7 0,7-15 12 0,-10 12 9 16,-2 2-1-16,1 1-2 0,-3-1 6 0,-3-3 11 15,3 17 3-15,-3 2-1 0,-2 2-4 0,0 3 1 16,0 8-8-16,0 0 6 0,0 0 8 0,-22 29 9 16,8 13 5-16,-1 10 2 0,-6 21 5 0,2 10-10 15,-3 5-3-15,3 0-8 0,1 1-1 0,-1-3-8 16,7 4-9-16,5-4 6 0,4-3-12 0,1-4-2 0,11 1-6 15,-6-19-1-15,2-1-4 0,9-9 0 16,-2 0-12-16,3-1-18 0,0-6-11 0,6 0-15 16,-6-26-12-16,0 2-22 0,1-7-17 0,-1-6-12 15,1-7-2-15,-3 0 5 0,4-10 5 0,4-9 13 16,-6 1 3-16,0-6 7 0,-1-16 2 0,-4 0 11 0,-5-5 5 16,-5 0 6-16,-6-3 7 0,-8 0 11 0,-8 0-4 15,-4 0 16-15,-8 7 4 0,2-1 7 16,-6 9 7-16,1 4 1 0,1 1-2 0,5 8 0 15,7 1-3-15,-1 7 1 0,9-4 0 0,3 6-8 16,8-3-17-16,3 4-31 0,10-9-45 0,6 5-67 16,12-12-86-16,9 1-225 0,11-6-503 0,7 5 223 0</inkml:trace>
  <inkml:trace contextRef="#ctx0" brushRef="#br0" timeOffset="44156.8116">43846 16365 42 0,'-7'-28'245'0,"4"0"-14"16,1 8 2-16,-3 6-10 0,3 0-15 0,-1 6-16 15,1 6-15-15,2 2-6 0,0 0-2 0,-10 21-8 16,5 9-3-16,0 11-4 0,-1 14-7 0,3 5 3 16,-4 16-23-16,7 3-3 0,-5 3-15 0,-7-4-1 15,-3 2-15-15,6-5-8 0,1 3-2 0,3-19-10 16,1 0-6-16,6-3-2 0,1-6-14 0,4-1-5 16,5-1-16-16,2-10-16 0,-6-9-37 0,3-1-31 15,4-7-40-15,-1-4-46 0,1-9-55 0,5-1-58 16,-1-7-244-16,2-8-537 0,-4-1 238 0</inkml:trace>
  <inkml:trace contextRef="#ctx0" brushRef="#br0" timeOffset="44309.5672">43679 16821 102 0,'36'-5'138'0,"10"-2"-12"0,12 3-28 15,0-4-36-15,1 7-39 0,3-1-54 0,-6 5-56 16,-1 4-94-16,-11-2 43 0</inkml:trace>
  <inkml:trace contextRef="#ctx0" brushRef="#br0" timeOffset="44862.9818">44274 17220 27 0,'0'0'250'0,"0"0"-23"15,5-24-17-15,2 10-12 0,7-1-12 0,1-7-15 16,0-3-12-16,1-3-15 0,-1 0-8 0,5-8-14 16,-4-8-10-16,-3 5-15 0,-2-5-9 0,-3 2-6 0,-3 0-11 15,2 2-10-15,-7 11-3 0,-3 2-6 16,1 7-5-16,-5 4-6 0,4 1-2 0,-9 2-7 16,3 5-4-16,1 0-2 0,-6 7-1 0,0 1-6 15,-3 5 2-15,2 3-3 0,0 0-3 0,1 1-3 16,7 2-2-16,-1 5-4 0,4-2-1 0,4 3-3 15,5-2 5-15,2 3-4 0,9 0 0 0,-1 8 2 16,5-2-3-16,-3 0 3 0,6 2-2 0,-1 0-1 16,5 9 0-16,-10-7 1 0,7 5 1 0,-9-2-2 15,-1-3-2-15,-4 1 3 0,-3 1-3 0,0-1 2 16,-2 4 0-16,-5-6-1 0,3 5-1 0,1-6 2 0,-4 0 0 16,2-7 3-16,-1 2-5 0,1-1 2 15,1-5 0-15,4 3 2 0,-2-9 0 0,2 0-2 16,5-4 3-16,-2 0-4 0,6-5 3 0,2 0 1 15,3-5-3-15,8-8 0 0,2 9 1 0,-4-10-6 16,-3-4-4-16,0-5-4 0,-1-4 1 0,12-7 8 0,-8-6-7 16,-2 0 0-16,-6-3 1 0,0-4 4 15,0 2 0-15,-4-6-2 0,-6 11 1 0,1-2 2 16,-7 16 1-16,2 5 13 0,-1 5 9 0,-4 1 3 16,3 2 1-16,1 7-5 0,-8 0 7 0,4 6 3 15,-7-2 0-15,7 2 1 0,-5 18 3 0,-2-1 15 0,7 4 3 16,-6 8 2-16,-3 12-6 0,6-13 0 15,-1 16-1-15,1-10-3 0,-2 0-3 0,5-5-1 16,0 2-6-16,0 3-1 0,1-8 0 0,6-3-5 16,2 4-2-16,4-6-13 0,-4-1-18 0,5-5-18 15,-2 0-39-15,-1-5-41 0,5-2-52 0,-1-3-65 0,-3-5-57 16,-2 0-185-16,-10 0-501 0,34-12 222 0</inkml:trace>
  <inkml:trace contextRef="#ctx0" brushRef="#br0" timeOffset="44993.8506">45125 16781 1492 0,'-12'-28'3'16,"3"-4"20"-16,3 6-15 0,4 8 16 0,-5 2 33 0,7 0-11 16,-7 8-10-16,7 1-6 0,0 7-5 0,5-5-2 15,-5 5-6-15,0 0 1 0,24 21-28 16,-7-6-61-16,6 9-74 0,-5-4-118 0,1 3-285 16,3-2 127-16</inkml:trace>
  <inkml:trace contextRef="#ctx0" brushRef="#br0" timeOffset="45678.1103">45725 17097 1740 0,'-7'-15'68'16,"1"-5"-55"-16,-3-6 4 0,-5 2 41 0,6-4 39 0,-9 0 13 15,5 4-21-15,-3-3-6 0,-4 2-12 16,3 2 6-16,-2 2 5 0,2 6-10 0,-1 1-4 15,0 3-4-15,-3 4-3 0,3 4-5 0,-4 2-5 16,-1 2 0-16,-4 6-3 0,-2 7 0 0,5 1-4 16,-2 3-4-16,6 11-3 0,-3-5-1 0,6 8-5 15,-2 3 4-15,6-4-7 0,8 1-2 0,1-1-2 16,6-1 0-16,1 2-3 0,6-3 4 0,2 1-5 16,3-4-6-16,1-3 6 0,2-1-3 0,-6-5-4 15,4-6 1-15,4-4-2 0,-3 3-1 0,5-7 1 0,-1-1-4 16,-4-4 6-16,7-1-5 0,3-9-2 15,2-1 0-15,-5-4-7 0,-2-4 8 0,0 0-4 16,-5-6-2-16,7-13-1 0,-7 0 4 0,2-3-4 16,-9 2 2-16,-1-6-2 0,-2 3 2 0,-1-1 0 15,-6 18-3-15,0-4-3 0,0 13 3 0,0-1 5 16,0 7-3-16,0 3-1 0,0 6 6 0,0 3 3 0,0 0-7 16,-6 21 3-16,-1 1 7 0,5 3-4 15,-5 5 9-15,7 12 0 0,-3 2-1 0,3-1-2 16,0-3 3-16,3-6-5 0,9 4 4 0,-5-6 5 15,-2-4-2-15,9 0-11 0,1-1 19 0,2-7-20 16,4 1 6-16,-6-6-14 0,5-5-6 0,-1 0-10 16,2-7-10-16,1-5-5 0,9 1-10 0,-2-6 2 0,-4-6-3 15,2-2-2-15,11-10 3 0,-13 4 6 16,-7-7 3-16,7-9 3 0,-4-8 0 0,1-1 5 16,-9-7 2-16,3-22 1 0,-3-2-1 0,-4-3 4 15,-1-3 1-15,1 7 2 0,-4-4-1 0,-3 26 2 0,-2 3 5 16,-2 0 1-16,2 6 5 0,-5 14 15 15,5-1 5-15,-2 12 4 0,1 10-3 0,-5 4 1 16,6 6 0-16,0 0 8 0,-15 34 6 0,12 9 3 16,-4 5 0-16,0 10 3 0,-7 18 0 0,8 4-5 15,-3 4 4-15,7-6-3 0,-3 0-6 0,4-17-3 0,-5-5 1 16,6-2-8-16,6 2-15 0,0-3-15 0,-6-3-13 16,4-9-13-16,1-11-17 0,-3-2-18 15,3-3-18-15,1-7-27 0,-2-7-23 0,-4 0-22 16,7-5-13-16,6-4-14 0,-13-2-8 0,0 0-11 15,38-15-12-15,-23 5-131 0,7-12-381 0,-5 2 168 0</inkml:trace>
  <inkml:trace contextRef="#ctx0" brushRef="#br0" timeOffset="45948.3244">46339 17153 964 0,'17'-37'-26'0,"-1"5"21"16,-5-10 3-16,0 9 19 0,-3 2 6 15,8 3 29-15,-3-2 6 0,-1 2 7 0,0-4 17 16,3 6 11-16,-6-1 2 0,5 1 5 0,-8 6 19 16,1-1-6-16,0 4 5 0,0-1 0 0,3 2-7 0,-5-1-4 15,-1 5 1-15,2 1-4 0,0 3-4 0,-5 0-4 16,1 4-14-16,1-3 2 0,-3 7-10 15,0 0-5-15,0 0-1 0,2 23-4 0,-4-7 2 16,-1 3-11-16,1 7-3 0,1 2-5 0,-5 4-2 16,6-1-2-16,0 2-4 0,9 1-7 0,-2-1 3 0,5-3-5 15,0-1-3-15,3-1-1 0,-1 0-3 0,1 1 1 16,2-5-8-16,0 2 2 0,-5-9 2 0,2-1-13 16,-1 4 8-16,-2-5 0 0,-3-1-6 15,-1 3 6-15,-4 0-6 0,-6-4 3 0,3 3-4 16,-7-4 2-16,-8 3-5 0,3-4 4 0,-10 6 0 0,3-5-3 15,-3-4-20-15,-2 1-24 0,2-2-40 0,-4-2-51 16,6-1-65-16,4-8-74 0,-6 4-242 0,14-5-552 16,-6-3 245-16</inkml:trace>
  <inkml:trace contextRef="#ctx0" brushRef="#br0" timeOffset="47060.1289">48454 16350 157 0,'8'-28'214'0,"-4"-4"-5"0,3 8-18 0,-2 4 1 16,-2 0-5-16,0 8-8 0,4-3-10 0,-7 6-12 16,2 5-16-16,-2 4-3 0,0 0-6 0,0 0 0 15,-12 27-5-15,7-4-8 0,-5 8-3 0,3 17-2 16,-3 3-5-16,3 1-4 0,-2 6-7 0,2-4-10 16,1 6-1-16,-5-4-13 0,5 3-8 0,-1-2-10 15,2-2-21-15,1-2 0 0,4-8-6 0,2 3-8 16,0-5 1-16,4-8 4 0,1-8-6 0,12 1 1 15,-4-5-3-15,4-2 8 0,-3-5-10 0,4-4 1 16,2-4 0-16,7-1-8 0,-5-3-3 0,3-8-6 16,2 2 0-16,2-7 2 0,-2-4 0 0,-2-2-10 15,-3-9 4-15,-2-4 5 0,-6 4-1 0,9-15-3 16,-4-2 5-16,-8 1-6 0,4-3 2 0,-6 15-2 16,-5-17 3-16,3 18 0 0,-9 4 0 0,7 5-2 15,-7 7-4-15,0 1 4 0,5 4-4 0,-8 2-1 16,3 4 0-16,0 0 3 0,-6 26 0 0,3-9 3 15,-6 8-2-15,3 4-3 0,-1 6 2 0,3-2 2 16,-1-4-3-16,4 5 10 0,-1-2-3 0,4-2-1 16,-4 3 8-16,4-7-5 0,3 0-2 0,0-7-2 15,2 2 4-15,1-2 1 0,4-5 8 0,-2-7-11 16,6 5-1-16,-3-8 4 0,3 0-4 0,6-4 0 16,0-1-4-16,0-6 0 0,0-3-6 0,9-4 2 15,-7-3-1-15,2-5 1 0,-4-4 3 0,8-8-4 16,-9-7 0-16,1-2-3 0,-5-7 0 0,-2-6 3 15,1-2 0-15,3-18-7 0,-8-2 4 0,3-2 1 16,-7 22-2-16,10-16 0 0,-10 17 3 0,1 5-2 16,-1-4 4-16,-3 4-6 0,1 2 2 0,1 5-2 15,0 5 2-15,-5 8 0 0,-2 7 4 0,-5-3 2 16,6 13 2-16,0 0-1 0,-1 5-1 0,-4 2-1 16,5 4 8-16,0 4-12 0,0 0 5 0,-16 17 4 15,15 4 4-15,-13 9 2 0,7 17 4 0,2 4 0 16,2 0 4-16,-6 28-4 0,6-4 4 0,-1 6 3 15,-3-6-3-15,6-15 5 0,-6 19-2 0,7-22-4 16,0 0 3-16,3-2-3 0,2 5 5 0,6-12-9 16,-6 3 6-16,8-11-4 0,-1 4-1 0,0-14 4 15,2-2-6-15,-6-11 4 0,6 1-10 0,-5-4-4 16,4-5 6-16,3 3-11 0,-1-11-6 0,5-1-11 16,-2-6-2-16,5-4-7 0,6-7-2 0,-5-4 7 15,9-10-2-15,-8-5-1 0,3-7-6 0,-3-6-1 16,-4 1 3-16,8-7 1 0,-14-3 2 0,16-21 5 15,-16 23-3-15,5-32 3 0,-6 8 3 0,-5 4 4 16,-8 22 2-16,4-3 2 0,2 1 0 0,-5 5 0 16,0 1 2-16,-4 4 3 0,-3 1 0 0,3 16 3 15,0 0-1-15,-3 10 11 0,4 5 9 0,-5 3-8 16,3 11 1-16,3 0 1 0,-19 24 3 0,11 4 4 16,-8 22 4-16,8 3-3 0,-13 23 3 0,11 8 2 15,5 3 1-15,5-2-3 0,-2 0-1 16,4-4 2-16,-9 4-3 0,4-8-15 0,3 1-22 0,2-21-30 15,-2 1-51-15,0-5-39 0,8-1-54 0,-3-8-209 16,-3-4-442-16,5-11 196 0</inkml:trace>
  <inkml:trace contextRef="#ctx0" brushRef="#br0" timeOffset="47335.2783">47903 16491 88 0,'-14'-5'230'0,"13"4"-21"0,-6-2-17 16,7 3-21-16,0 0-17 0,24-4-17 0,-2 4-12 15,27-2-16-15,4-5-9 0,5 1-15 0,7 1-17 16,20 3-31-16,-18 0-33 0,-1-2-50 0,-3-8-27 16,0 4-29-16,0-2-146 0,-5 0-269 0,-5 0 118 15</inkml:trace>
  <inkml:trace contextRef="#ctx0" brushRef="#br0" timeOffset="47477.2399">48979 16343 63 0,'0'0'185'15,"0"0"4"-15,5-1-12 0,-5 1-9 0,5-5-16 16,-5 5-19-16,0 0-12 0,0 0-14 0,0 0-11 16,0 0-6-16,0 0-21 0,22 6-35 15,-22 1-50-15,14 0-57 0,-5 1-177 0,-1 1-269 16,-1 0 119-16</inkml:trace>
  <inkml:trace contextRef="#ctx0" brushRef="#br0" timeOffset="48744.9747">45543 18187 135 0,'0'-12'214'0,"-2"4"-14"0,2 8-16 15,-5 0-6-15,5 0-5 0,0 22-7 0,-5 6 0 16,5 5-12-16,-2 11-11 0,0 4-5 0,1 2-16 16,-4 3-6-16,-2 7-15 0,0-9-8 0,-2 2-5 15,3-2-9-15,2-3-12 0,6 0 0 0,-2-16-15 16,5 1 3-16,5-5-10 0,-3-1-5 0,3-11-4 15,4 3-2-15,1-8-3 0,2-4-5 0,2 0-5 16,3-9 3-16,2-5-8 0,5-1-1 0,-2-5-2 16,2-5-4-16,0-2-2 0,4-10-1 0,-11 7-1 15,7-16 0-15,-9 11-3 0,-1-12 4 0,-2-1-6 16,-3-3 0-16,-2-3-1 0,-7 4 3 0,2 0-3 16,-7 13 4-16,-2 3 0 0,2 6-2 0,-2 6-3 15,-1 5-2-15,0 5 3 0,3 5-2 0,0 0 6 16,-21 25-4-16,6-2-3 0,3 5 7 15,-7 11-1-15,-3-1-2 0,6 2 3 0,-6 1-6 0,14-11 3 16,-8 12-3-16,10-14 6 0,-3-6-7 0,7-2 4 16,-3-2 0-16,5-1 4 0,0-7-4 0,0-3 0 15,0 3-4-15,0-6 0 0,0-4 2 0,14 0 4 16,-14 0-5-16,17-9 5 0,-5-3-9 0,-2-3 3 16,5 2-1-16,-8-2 1 0,9-5 5 0,-4-3-1 15,-4 2-3-15,2-3 3 0,2-4 3 0,-3 0-7 16,-1 0-1-16,-1 0 3 0,-3 8 2 0,1 1-4 15,0 5-1-15,-2 7 2 0,-1 4 3 0,3-1 0 16,-5 4-2-16,9 12 2 0,-4 4-1 0,2 3-2 16,-1 1 0-16,-1 3 2 0,6 6 0 0,-6 0-1 15,7 2-2-15,-5-3 3 0,1-4 1 0,9 0-4 16,-8-5 1-16,6-2-11 0,-1-6 0 0,1-2-5 16,0 3 1-16,1-7-4 0,6-5-4 0,-7 0-1 15,7-5-1-15,6-1-1 0,-3-8 3 0,-1-1 3 16,3-1 3-16,-1-1-3 0,-4-6 3 0,0-2 1 15,4-7 7-15,-7 5-5 0,-2-14 7 0,-2 4 0 16,-8-1 7-16,1-6-6 0,-1 12 1 0,-5-1 0 16,1 4 5-16,1 3-2 0,3 8 1 0,-7 9-1 15,0-2 5-15,0 8 0 0,0 3-1 0,0 0 1 16,0 0 5-16,-7 37-1 0,7-12-1 0,-7 7 0 16,0 12 3-16,2-4-2 0,2 2 0 0,3-1 0 15,0-6-1-15,0-5 2 0,6 12-1 0,1-13-3 16,-5 1 1-16,1-2-12 0,8-10-11 0,-3-3-18 15,7-2-13-15,-1-3-26 0,1-3 5 0,1-1-14 16,-1-6-8-16,9-1-10 0,-2-6 1 0,7-6 11 16,-7 6 3-16,2-9 12 0,-2-4 3 0,-5-8 8 15,4 1 7-15,-4 1 14 0,-5-16 7 0,-2 11 17 16,-5-12 5-16,5 5 14 0,-4-6 7 0,0 15 3 16,-2 1 4-16,-4 9 14 0,2 3 6 0,3 4-14 15,-4 4-2-15,3 8 15 0,-4 0 3 0,0 0 8 16,10 20-3-16,-8-8-10 0,5 4 3 0,-4 7 3 15,2-5-1-15,2 1-5 0,0-4 1 0,1 1 6 16,-1 2-11-16,2-1-2 0,4-4 0 0,1-1 2 16,-6-4-4-16,1-4-1 0,5 0-7 0,-4 1 5 15,-2-6-3-15,-8 1 2 0,21-10 1 0,-13 8-6 16,1-6-2-16,-4 0 3 0,-5-4-6 0,0-4 1 16,0-3 2-16,-5-1 0 0,-5 0 7 0,-1-1-1 15,-1 6 2-15,-1-2-4 0,-3 4 7 0,-1 3 0 16,4 7-1-16,-3 3 5 0,1 2-1 0,-2 9-5 15,-3 11 6-15,4 1-5 0,1 3 3 0,5 4-8 16,4 2 6-16,0 8-7 0,9 4 2 0,0-16-6 16,9 5-13-16,7 6-12 0,0-16-23 0,7-2-31 15,3-1-42-15,17-7-48 0,-2-3-172 0,4-6-359 16,10-8 160-16</inkml:trace>
  <inkml:trace contextRef="#ctx0" brushRef="#br0" timeOffset="49911.3213">48510 18365 105 0,'-2'-34'173'0,"-3"3"-3"0,-2-1-12 16,-1 4 14-16,1 11-8 0,-1-2-13 0,-6 10-8 16,2 1-14-16,-9 6-4 0,3 4-9 0,-3 4-8 15,-8 10-2-15,0 4-10 0,4 1-5 0,-6 10-5 16,2 8-6-16,9-11-4 0,-4 11-9 15,8-10-8-15,1 0-7 0,8-1-4 0,-1 0-7 0,8-1 1 16,1-7-5-16,6 0-3 0,5-4 3 0,2-2-7 16,4-1-2-16,6-3-4 0,-1-3 2 0,0 2-7 15,0-7 0-15,7-5-2 0,-1-5-2 0,-5 3-3 16,5-2 3-16,-7-1 0 0,-5-4-5 0,4-3-1 16,-1-6 3-16,-4 6-4 0,-1-10-6 0,-6-2 7 15,1 4-5-15,-2-5-16 0,-1-5-5 0,-4 1 4 16,1 0 9-16,-4 12-4 0,0 1-4 0,0 7 3 15,0 4 4-15,0 3 1 0,0 5 5 0,0 0 4 16,-22 33 5-16,12-4 4 0,-6 17 1 0,1 7-1 16,-9 25-1-16,3 10 5 0,1 0-2 0,1 11 0 15,4 37 1-15,1-39 3 0,6 1-3 0,-1 36 3 16,4-43-1-16,-2-1-6 0,7-8-1 0,0 0-1 16,-7-25-1-16,-1-2 4 0,-1 2-2 0,-6-5-3 15,-5-7-2-15,3-10-1 0,-4-12 0 0,-1-3-2 16,5-5 5-16,1-10-1 0,-6-1-1 0,0-6 2 15,3-5-1-15,-8-8-3 0,5-8-3 0,-5-10-4 16,-1-7 2-16,3-6-8 0,4-12-3 0,1-23-14 16,10 3-2-16,8-2-3 0,4-1-9 0,11 2-8 15,3 1-11-15,11 1-11 0,0 21 0 0,14-12-12 16,7 2-4-16,1 3-2 0,-4 17-4 0,16-7 3 16,7 2 5-16,-1 3 1 0,1 3-12 0,-2-6 27 15,-16 20 2-15,1-5 6 0,-5 1 5 0,-5 1 7 16,2 2 4-16,-4-3 2 0,-17 14 14 0,2-4 11 15,-9-1 1-15,4 2 22 0,-7 6 7 0,-2 1 9 16,-6 4 10-16,4 5 4 0,-4-5 3 0,-1 6 1 16,-1 2-8-16,-2 5 4 0,0 0-2 0,0 0 10 15,-2 20-1-15,-5-8 5 0,-1 4-1 0,1 2-2 16,-2-1-3-16,2 3-5 0,1 5 7 0,-3-5-3 16,6-1-4-16,-4-5-5 0,2 2-1 0,3 0 2 15,0-4-4-15,2 0-1 0,2 0-3 16,-2-3-1-16,2-2 1 0,-2-4-5 0,2 6-2 0,-2-9-1 15,13 1 3-15,-13-1-8 0,0 0 1 0,15-14-5 16,-8 3 2-16,-5 2 2 0,5-6-2 0,-7-2 0 16,0-3-3-16,0-3-3 0,0-2 1 0,-4-2 0 15,-1 1-2-15,-2 1 0 0,1 7-3 0,-3 2-4 16,2 9 5-16,-3-1-6 0,5 8 3 0,5 0 1 16,-27 20-1-16,11-4 1 0,3 11-2 0,-3 2 0 15,1 11-3-15,1 5 10 0,4 1-6 0,3-1 0 16,4 0 3-16,8-2 0 0,-3-10 2 0,11 10-1 15,1-15 2-15,1 0-3 0,2 0 0 0,11-5-2 16,-1 1 0-16,10-1-7 0,-8-11-5 0,4-4-1 16,-2-3-7-16,4-5 8 0,-4-4-3 0,2-2 4 15,-1-4-5-15,0-3 1 0,-1-6 1 0,-5-1 3 16,8-11 4-16,-2-2-4 0,-8-3 1 0,-2-4 1 16,0-5 1-16,-1-3 2 0,-6-3 2 0,-5-4-3 15,2-23 2-15,-8 0 0 0,-4 2-2 16,8-2 7-16,-9 20-6 0,-1-1-3 0,-3 6 4 0,3 5 5 15,-3 14 1-15,3 5-6 0,-5 2 8 0,6 12-1 16,-4 9 5-16,-4 2 1 0,9 4 1 0,-10 19 4 16,-2-2-4-16,3 25 9 0,2 8 2 0,-1 8 2 15,1 20 3-15,0 0 2 0,0-4-3 0,6 2-4 16,1-18 0-16,7 20-4 0,-6-2 2 0,4-24-5 16,-3 7-9-16,7-3-19 0,-3-4-21 0,1-2-28 15,2-1-43-15,3-7-26 0,-9-9-47 0,9-5-57 16,-5-1-121-16,-4-8-388 0,6-12 173 0</inkml:trace>
  <inkml:trace contextRef="#ctx0" brushRef="#br0" timeOffset="50045.6536">49313 18560 1487 0,'-7'-15'33'0,"4"2"-16"16,0 1-31-16,1 0 29 0,4 5-7 0,6 3 3 15,6-5-6-15,8 2 2 0,7 3 9 0,19-8-20 16,5 4-31-16,8 0-31 0,4-5-47 0,-2 4-116 15,27-2-246-15,-6 2 109 0</inkml:trace>
  <inkml:trace contextRef="#ctx0" brushRef="#br0" timeOffset="50545.1161">50660 18309 138 0,'0'-16'251'0,"0"-4"-17"15,-5-1-13-15,4 1-4 0,-6 1-18 0,-2 1-13 16,-3 0-17-16,2 0-14 0,-4 4-12 0,-1 1-7 16,-5 0-12-16,4 8-10 0,-2 2-11 0,-3 3-13 0,-1 3-10 15,0 2-8-15,-2 10-8 0,-5 1-4 0,7 12-3 16,-6 9-4-16,3 0-3 0,6 4-5 0,2 2-6 15,7-3-3-15,-2 0-3 0,12 1 6 0,-4 0-14 16,10-13 1-16,-5 1 1 0,8-3-4 16,1 2-1-16,-5-11 2 0,7 2-7 0,2-7-1 0,-2 3-2 15,-2-3-5-15,5-6-3 0,1 0 1 0,-4-3-3 16,1-6 3-16,3-5-5 0,1 2 3 0,3-5-3 16,1-8-1-16,1 3 1 0,-10-9 1 15,3-2-3-15,-1-2 2 0,-6-13-1 0,8 1-1 16,-8-7 0-16,-3 6 2 0,2 1-5 0,-4-4 1 15,1 17 4-15,-3 0 0 0,-1 11 3 0,0-1-8 0,0 10 2 16,-1 4-4-16,1 4 2 0,0 0 7 0,-21 29 4 16,8-5 1-16,6 8-1 0,-5 11-1 0,3 1 0 15,-3 5 4-15,6-5-2 0,2-12 0 0,-1 10-1 16,3-10-4-16,2 0-3 0,7-5-10 16,-5 1-22-16,8-5-14 0,2 2-31 0,7-5-36 0,3 0-28 15,4-11-50-15,1 3-17 0,7-7-8 0,4-3-187 16,9-4-434-16,1-5 192 0</inkml:trace>
  <inkml:trace contextRef="#ctx0" brushRef="#br0" timeOffset="50928.3029">51324 18288 14 0,'7'-19'233'0,"-2"0"-27"16,-2-1-1-16,-3 5-9 0,7-2-12 0,-5-3-12 15,3 4-18-15,-2-4-12 0,1 8-11 0,-1-5-4 16,-3 5-11-16,3 0-1 0,-3 5-10 0,0-2-4 0,0 2-1 16,2-1-5-16,-2 8-10 0,-5-8-7 15,2 4-10-15,-6-1-11 0,9 5 0 0,-31 5-5 16,11 5-2-16,0 0-2 0,-8 10-3 0,-6 4 8 16,3 7-10-16,8-7-4 0,-8 14-5 0,4 0-1 15,10-1 0-15,3-6-5 0,5 1-3 0,6-2 0 16,6 0-5-16,4 4 2 0,2-4-3 0,6-2 2 0,14 8-3 15,-12-13 0-15,10-4-3 0,6 8-2 16,-6-8-1-16,-3 0 4 0,0-7-5 0,-2 7-10 16,-7-6 10-16,-1-2-5 0,-2 6 2 0,-2-5-4 15,-6 1-1-15,-3 2-1 0,-2 4 0 0,-10-1 4 16,-2-3-3-16,-11 6-2 0,-5-7 0 0,-4 2 4 16,-9 4-3-16,-3-3-1 0,3-4 1 0,-1 2-12 15,6-7-21-15,8-8-20 0,-4 0-40 0,4 0-46 16,12-2-62-16,5-4-60 0,0-4-194 0,6 0-490 15,6-8 217-15</inkml:trace>
  <inkml:trace contextRef="#ctx0" brushRef="#br0" timeOffset="53126.2875">51602 18359 160 0,'7'-16'267'0,"5"-2"-19"0,-7 2-18 16,3 0-8-16,-3-4-10 0,-3 7-14 0,0-6 8 16,3 10-13-16,-2-5 2 0,1 6-17 0,-3 1-11 15,-1 2-14-15,0 5-13 0,0 0-19 0,0 0-9 16,0 0-3-16,0 0-2 0,-30 27-7 0,18-12-10 16,0 13-8-16,-2 1-2 0,1 3-2 0,4 10-4 15,0-3-13-15,4 1-6 0,2-6-2 0,3-5-5 16,2 3-10-16,-1-3 3 0,6-5-8 0,-2-1-2 15,4 1 2-15,-1-7-8 0,1 1 5 0,3-4-7 16,0 0-1-16,1-5-8 0,1-1 6 0,3-1-7 16,-2-6 0-16,4-2-3 0,-2-6-2 0,2-1 1 15,10 1-5-15,-10-4-4 0,6-6-1 0,-2-8 12 16,-6 4-6-16,-2-11-4 0,0 3-1 0,1-11 2 16,-3-5 0-16,1-3-3 0,-6-2 6 0,6 3-8 15,-7 7 7-15,-5 8-7 0,1 16 7 0,0-4-3 16,1 6-10-16,1 4 1 0,-5 7-2 0,0 3 3 15,0 0 2-15,0 0-1 0,-14 31 1 0,13-4 4 16,-6 2 1-16,0 5-1 0,4 6-3 0,-9 3 4 16,12 0 3-16,0-15-4 0,0 5 3 0,5-2-3 15,2-5-6-15,-4 2 2 0,4-7-30 0,3 1-9 16,-3-3-13-16,3-2 1 0,2-8-17 0,0 8-5 16,10-9-7-16,0-4-26 0,4 1 1 0,6-6 2 15,2-3 0-15,0 1 10 0,2-6 6 0,-3-8 10 16,-4 0 6-16,1-9 5 0,-2 1 13 0,-1-10 7 15,2-4 4-15,-7-5 10 0,0-1 11 0,0-5 3 16,4-3 10-16,-4 4 9 0,2 6 13 0,-2 1 4 16,-1 14 2-16,-6 3 2 0,-6 12-2 0,4-3 3 15,-4 9-1-15,-2-1 3 0,-1 8 1 0,-6 0-1 16,16 11 12-16,-6 1 2 0,-3 1-2 0,5 3 0 16,0 9 31-16,-4-6-4 0,-1-1 0 0,3-1-5 15,-5-1 1-15,0 4-4 0,2-5-8 0,-5 0 2 16,0-2-6-16,1-6 0 0,-3 1-5 0,4 0 5 15,-4-2-10-15,3 2-5 0,-3 0 8 0,0-8 0 0,0 0-2 16,0 0-6-16,0 0-3 0,0 0-4 16,0 0 1-16,2-22-5 0,-4 11 6 0,-1-6-6 15,-1 2 3-15,-1-4-9 0,-2 0 2 0,0-1-2 16,2 2 1-16,-5 3-2 0,0-1-3 0,1 5-13 16,-3 6 14-16,4-1 9 0,-2 4-10 0,10 2-1 0,-28 10 2 15,18 8-4-15,-9 1 15 0,4 7-2 16,0 4 4-16,-1 7 2 0,1 3-7 0,0 2 2 15,3-12 0-15,1 2 2 0,3-3-5 0,4 2 5 16,4-4-15-16,0 0-14 0,4-1-1 0,1-7-9 16,2-2-15-16,3-5-4 0,2 2-12 0,3-1-8 0,4-9 1 15,5-1-1-15,5 0-4 0,2-7-21 0,3-1-12 16,-7-4 5-16,4 1 14 0,5-3 0 16,-7-5 11-16,1-2 3 0,9-9 2 0,-8-5 7 15,-2 1 7-15,-5-5 5 0,7-4 0 0,-1-1 11 0,-1-4 4 16,-6-5 1-16,-3 2 3 0,-1-3 5 0,5 4 11 15,-2 6 13-15,2 1-2 0,1 4 10 16,-9 16 6-16,-4 0 5 0,1 7 0 0,-4 5-4 16,-2 1 4-16,-1 2 1 0,-4 3-1 0,-2 2 10 15,14 10 1-15,-2 0-2 0,-7 0 5 0,7 5 1 0,-2 2-8 16,2-1 7-16,-4 5-8 0,3-7-5 0,1 3 2 16,-4 2-7-16,1-4 6 0,3 0-7 0,-2 0 5 15,0-3-5-15,-5-4-3 0,2-1-3 16,-4-1 7-16,4 1-4 0,-2-2 8 0,-5-5-6 15,11 0-4-15,-11 0 5 0,0 0-5 0,15-5-2 0,-8-2 2 16,0 0 3-16,-2-3 3 0,-5 2 1 0,0-2-1 16,1-8-1-16,-2 0-10 0,-3-7 9 15,4 9-7-15,-3-1-1 0,3-3 0 0,-2 4-3 16,-3-3-4-16,-2 6 1 0,4 0-4 0,-11 4-11 16,-1 3 19-16,10 4-4 0,-12 4 0 0,1 4 1 0,-4 6 3 15,-4 5 3-15,0 4 0 0,-3 4 12 0,3 15 3 16,2-4-2-16,0 7 7 0,6-3-4 0,1 1-1 15,-4-1 5-15,5-9-10 0,6 1-2 0,3-4 2 16,3 0-5-16,4 2-2 0,6-5-10 16,6 0-8-16,6-4-12 0,3 1 1 0,2-7-21 0,2-2-12 15,8 2-6-15,-5-9-12 0,1 0 2 0,3-5-9 16,-12-1-8-16,12-1-5 0,-3-5 5 0,5-2 9 16,-4 0 5-16,-1-5 7 0,-2-3 9 15,10-8 2-15,-17 1 7 0,9-5 5 0,-9-7-2 16,5-2 10-16,-1-3 2 0,-5-2 2 0,-3 4 7 0,1-2 3 15,-2-1 6-15,-5 2 7 0,-3 8 8 0,3 3 13 16,-2-4-4-16,-2 6 6 0,-1 6 5 0,-3 3 15 16,1 4-2-16,-2 6-5 0,4-1 3 0,-7 3-4 15,0 5 0-15,0 0 0 0,0 0 5 16,0 0-2-16,2 28 13 0,-4-8 3 0,-2 8 1 0,1 0-5 16,3 1-2-16,0-1-7 0,0 3-1 0,0-3 0 15,0 0-16-15,0-1 13 0,0-7 3 0,3 0-9 16,1-5-2-16,1 0 3 0,2-1-8 15,-4-2 0-15,4-4-3 0,-2-1 0 0,5-2-6 16,-1-3 4-16,-1-2-5 0,4 0 2 0,-12 0 1 16,17-10-4-16,-1 5 8 0,-8-10-5 0,6 2-4 0,0-6 1 15,-6-1-6-15,1-4-2 0,3-8-2 0,-9 3 4 16,4-10 10-16,0-2-6 0,-7-2-6 0,5 8-1 16,-4 2 3-16,1 2-3 0,-2 11 2 15,0 0-1-15,0 4-7 0,-2 5 3 0,-4 5-5 16,-3 4-2-16,9 2 6 0,-36 11 4 0,14 6 3 15,5 6 14-15,-12 13-6 0,5 0 14 0,-1 3-3 0,8 3-2 16,1-4 6-16,-1 3-5 0,15-8 1 0,-6 1-6 16,5-5-3-16,3-1 5 0,0 0 1 0,6-9-1 15,-2 2-4-15,8-2-11 0,-4-4 0 16,11 4-13-16,0-9 3 0,6 2-17 0,8-4-3 16,-33-8 5-16,68 12 1 0,-32-12-34 0,-36 0-5 0,68-5 3 15,-68 5 8-15,63-15-2 0,-31 3 4 0,-1-3 4 16,10-5 7-16,0-3 4 0,-3-7 1 0,-6-6 5 15,-1 4 4-15,-2-4-1 0,0-2 1 16,-6 0 3-16,-4 8 7 0,5-4-4 0,-14 7 4 16,2-1 0-16,-3 3 1 0,-2-2 6 0,-7 27-7 15,0-33 11-15,0 33-9 0,0 0 8 0,-19-31 6 0,19 31-8 16,0 0 0-16,-31-8 1 0,31 8 3 0,0 0 7 16,0 0-4-16,0 0 4 0,0 0 0 15,-34 51-4-15,34-51 4 0,5 40 2 0,7-11-4 16,3 1 3-16,9 5 3 0,-8-5-3 0,8 14 6 15,1-5-7-15,1-3 2 0,-11-8-4 0,-6 1 1 16,-1 2-3-16,-1-6-1 0,-7-25 4 0,7 36-3 0,-14-9 0 16,7-27-1-16,-9 37 0 0,9-37 3 15,-22 31-1-15,7-17-3 0,15-14 2 0,-31 23 3 16,11-12-7-16,20-11 7 0,-39 16-3 0,39-16 0 16,-41 13-1-16,41-13 2 0,-52 4-13 0,52-4-5 15,-39 4-7-15,39-4-11 0,0 0-3 0,0 0-4 16,-51 0 0-16,51 0 4 0,0 0 4 0,0 0 1 15,0 0 5-15,0 0 2 0,0 0-4 0,0 0 2 16,-17-26 1-16,17 26-5 0,0 0 4 0,0 0 6 16,0 0 2-16,0 0 0 0,77-31 0 0,-77 31 6 15,37-15-3-15,-37 15 4 0,41-18 0 0,-19 11-3 16,-22 7 2-16,53-27 1 0,-24 16 5 0,-5-2-4 16,-2-3 5-16,2-3-2 0,5 1 6 0,0-1-9 15,-7-1 5-15,2-6 2 0,9-4-4 0,-4-2 1 16,0 0-1-16,-12 4 3 0,13-12 2 0,-8 5 1 15,-3-3-4-15,-7 10 5 0,2 1 2 0,-6 4 4 16,-8 23 14-16,9-36 1 0,-9 36 1 0,5-25 1 16,-5 25 2-16,0 0-10 0,0 0 6 0,0 0-8 15,-14-28 4-15,14 28-3 0,0 0 1 0,0 0 11 16,0 0-1-16,0 0-3 0,0 0-7 0,0 0 4 16,-44 68-3-16,44-68 0 0,10 48-2 0,-5-20 1 15,6 3-4-15,-6-3 3 0,8-3-4 0,-6-4 3 16,-5 5 1-16,5-1-7 0,1-1 1 0,4 1 3 15,-12-25-4-15,10 38-5 0,-5-18 5 0,-5-20-1 16,4 37 0-16,-4-37-2 0,5 36-3 0,-5-36 0 16,2 28 7-16,-2-28-5 0,0 0-4 0,-16 40 7 15,16-40-7-15,-10 23-12 0,10-23-15 0,-20 20-27 16,20-20-36-16,-29 25-33 0,8-15-40 0,21-10-45 16,-44 21-220-16,25-13-461 0,19-8 204 0</inkml:trace>
  <inkml:trace contextRef="#ctx0" brushRef="#br0" timeOffset="53547.2045">51053 19758 221 0,'-46'4'318'0,"13"1"-10"0,3-2 5 0,1 1-9 0,10-4 3 16,5 0-9-16,2 0-15 0,12 0-10 0,0 0-18 15,-17-5-9-15,17 5-26 0,0 0-17 0,39-25-22 16,11 7-16-16,6 4-14 0,40-9-12 15,57-8-14-15,-6 4-14 0,11 6-10 0,15 7-10 16,-11 1-6-16,10-7-6 0,-3 11-16 0,1 3-16 16,-6 1-15-16,-2 4-27 0,-55-1-23 0,-6-1-24 15,-4-4-16-15,-8 3-7 0,-31 0-5 0,-5-3-1 0,-2 4-10 16,-19 1 0-16,6-8 11 0,-9 5-1 16,-5 2 0-16,-2 1-7 0,-5-2-1 0,2 0 0 15,-11 1-19-15,1 1-20 0,-9 2-13 0,0 0-21 16,0 0-18-16,0 0-26 0,0 0-20 0,-55 15-31 15,21-7-197-15,-15-4-481 0,-3 10 213 0</inkml:trace>
  <inkml:trace contextRef="#ctx0" brushRef="#br0" timeOffset="53983.0431">51000 20009 129 0,'-85'20'272'0,"35"-5"14"16,6-7-8-16,8-5 1 0,10 0 17 0,6-3-13 15,6 0 16-15,14 0-14 0,0 0-4 0,-13-14-12 16,13 14-4-16,22-20-13 0,20-3-12 0,6-2-15 16,32-3-5-16,12-3-12 0,55-9-11 0,8 6-1 15,0 8-8-15,-3 7-15 0,7-1-14 0,8 7-9 16,-7-7-11-16,-49 12-14 0,43 0-14 0,-50 3-8 16,-2-3-10-16,-7 4-9 0,-28-6-7 0,-6 1-7 15,-4 5-1-15,-11-3 3 0,0 1-1 0,-9-1 3 16,-1 0-7-16,-7-1-6 0,-7 2-4 0,0 3 4 15,-5-3 3-15,0 1 3 0,-5 1 7 0,0 0-14 16,-5 3 2-16,2-1 1 0,-9 2-9 0,13-5-5 16,-13 5 0-16,12-4-1 0,-8 3-14 0,-4 1 1 15,0 0-10-15,0 0 3 0,12-2-3 0,-12 2-1 16,0 0-9-16,0 0 2 0,0 0 0 0,0 0-9 16,0 0-2-16,0 0 5 0,-16 14 6 0,16-14-3 15,-7 9-8-15,1-4 0 0,0-2-4 0,3 1-22 16,-4 3-12-16,2-2-17 0,5-5-24 0,-7 3-25 15,2 2-24-15,5-5-22 0,-10 2-22 0,5 3-31 16,-2-2-20-16,0-1-28 0,0 2-14 0,1 0-15 16,-3-1-6-16,-3 1-10 0,0-1-13 0,-1 3-12 15,-5 2-22-15,5-6-9 0,-8 2-21 0,4 1-218 16,-5-4-634-16,0-1 280 0</inkml:trace>
  <inkml:trace contextRef="#ctx0" brushRef="#br0" timeOffset="54828.3731">49600 19992 221 0,'0'0'225'16,"0"0"-5"-16,0 0-20 0,0 0-12 0,0 0-2 15,3 24-13-15,-3-7-4 0,4 2 0 0,-1 6-11 16,2 18-7-16,2 1-6 0,-4-4-12 0,-3 8-10 16,2 0 3-16,3-4-18 0,-5 0-9 0,-5 2-4 15,3-1 1-15,-1-2-20 0,0-1 8 0,-1-1-13 16,-1 1-1-16,-2-10-10 0,4 0-3 0,-6-4-17 0,2 0 6 15,4 0-7-15,0-3 0 0,1-3 1 16,-2-5-9-16,3-3-1 0,-1-2-7 0,-1-2 9 16,3-5-10-16,0 3 7 0,0-1 2 0,0-7-4 15,0 0 2-15,0 0-8 0,0 0 4 0,0 0-12 16,0 0 11-16,0 0-9 0,10-28 4 0,-8 16-1 0,-1-1-6 16,1-6 0-16,1 3 5 0,-3-2-11 0,-3 0 0 15,6-1 2-15,1-7-2 0,-4 4 1 16,0 1 0-16,-4-6-2 0,1 4-5 0,0 3 7 15,-4 2-7-15,-2 0 2 0,4 0 4 0,-3 7 6 16,6-2-13-16,-3 8 1 0,5-3-3 0,-4 1-6 0,4 7 7 16,-5-8 3-16,5 8-4 0,-5-2 5 15,5 2 0-15,0 0 1 0,0 0 2 0,0 0-3 0,0 0-5 16,-19 10 0-16,18-1 7 0,-3-2 1 16,3 4-4-16,-1-3-1 0,2 9-2 0,0-5 8 15,-4 7-2-15,10-1-7 0,-5 1 3 0,8-3-5 0,4 3 7 16,-4-5 0-16,6 0-17 0,14-5-4 15,2 0-22-15,15 1-13 0,7-12-30 0,12-3-26 0,20-7-44 16,5-4-34-16,4-6-49 0,-3-4-55 16,-3-4-195-16,3 2-527 0,-4-9 232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28:42.526"/>
    </inkml:context>
    <inkml:brush xml:id="br0">
      <inkml:brushProperty name="width" value="0.05292" units="cm"/>
      <inkml:brushProperty name="height" value="0.05292" units="cm"/>
      <inkml:brushProperty name="color" value="#FF0000"/>
    </inkml:brush>
  </inkml:definitions>
  <inkml:trace contextRef="#ctx0" brushRef="#br0">29734 6034 24 0,'0'0'114'0,"0"0"-14"0,-5-14 0 0,5 14-16 16,5-1-11-16,-5 1-5 0,0 0-9 0,0 0-10 15,0 0 1-15,0 0-10 0,0 0-12 0,0 0 25 16,0 0-13-16,-5 24-5 0,5-13-3 0,0 2 7 15,5-4 12-15,-5 3-12 0,0 3-9 0,2 1 12 16,-2 0-10-16,-2 0 0 0,4 6-1 0,3 4 18 16,-3 1-16-16,5 6 2 0,-4-5-4 0,4 17 2 15,0-2-3-15,-2-4 0 0,0 5 3 0,0 0-4 16,2 0-3-16,0 4 1 0,1 0 2 0,-3-5-6 16,0 1 4-16,2 3 0 0,-3-4-2 0,-1 3 0 15,-3 1-6-15,0 1 4 0,2-6-9 0,-4 0-1 16,0-11 0-16,-3 14 0 0,2-15 1 0,-2 0-5 15,5 3-2-15,-2-3 3 0,-3 3 0 0,3-2-1 16,0-6-4-16,-3 2 5 0,4-2-8 0,-1-9-5 16,-1 4-11-16,1-5-12 0,2 1-24 0,-2-4-17 15,4-4-22-15,-2 2-26 0,0-2-22 0,0 1-102 16,0-9-256-16,0 11 113 0</inkml:trace>
  <inkml:trace contextRef="#ctx0" brushRef="#br0" timeOffset="45527.4119">31452 8645 68 0,'-7'-8'133'15,"7"8"-10"-15,-2-5-11 0,-3 2-5 0,5 3-6 16,-2-13 8-16,0 5 2 0,-3 4 7 0,5 4-2 16,-1-10-18-16,-4 4-8 0,5 6-9 0,0-15-3 15,0 7-6-15,5-3-2 0,-5 3 1 0,1-4 1 16,-1 4-6-16,7 0-7 0,-7 1-4 0,7 1-9 15,-7-2-2-15,7 1-5 0,-5-2-1 0,4 3-7 16,3 3-2-16,-2-1-5 0,1 2-1 0,4 1-6 16,-12 1 0-16,16 0 0 0,-16 0 0 0,17 4-3 15,-11 4-3-15,3 0 4 0,3 2-4 0,-4 6-2 16,4 10 1-16,2-2-1 0,-6 3-2 0,4 2 1 16,-1 13 5-16,1-4-5 0,-9-2-1 0,2 4 4 15,-3 4-5-15,3 3 2 0,-3-2-5 0,-1-2 3 16,3-2-4-16,-1 2 7 0,-3-3-6 0,2-8 2 15,1-11-2-15,-3 9 2 0,0-4-1 0,2-4 1 16,-2-2-2-16,5-4 5 0,-5-3-3 0,0-2-3 16,0-2 6-16,0-2 7 0,0 1 9 0,2-4 2 15,-2-4 4-15,0 0-3 0,0 0 2 0,0 0-1 16,0 0-1-16,7-19-3 0,-6 6 0 0,1-3-2 16,1-4-3-16,1 0-4 0,1 1 1 0,-3-12 0 15,3 1-3-15,-2-1-2 0,4 1 0 0,-5-12-3 16,5 10-1-16,-1-12-1 0,3 3-2 0,5-2-1 15,1 5-1-15,-3-2 4 0,0 7-4 0,1 3-2 16,1 2 2-16,-4 0 1 0,11 0-5 0,-6 5 2 16,0 0 0-16,1 6 1 0,8 2-6 15,-9 0 4-15,6 3-3 0,-3 7-3 0,3-4 0 0,-1 7 5 16,1 2-4-16,-1 7 5 0,1-1-4 0,-3 3 5 16,6 10-2-16,-3-1-1 0,1 10 4 0,-7-1 1 15,-1 5 0-15,-4-3 3 0,2 11 0 0,-3 3 1 16,-3 1 0-16,-6-10 1 0,2 11 1 15,-4 3 0-15,2-2 1 0,-5-1-3 0,5 5 3 0,-7-7 0 16,7-2-4-16,0 6-1 0,-1-7 4 0,-1-11-2 16,-3 4 0-16,5-7-3 0,0 2 1 0,0-11-2 15,7 5-1-15,-7-10-14 0,1 2-11 0,5-5-20 16,-5 2-19-16,4-3-15 0,-1-2-24 0,3-5-29 16,-7-1-14-16,15-1-57 0,-8-5-159 15,1-2-392-15,4-5 174 0</inkml:trace>
  <inkml:trace contextRef="#ctx0" brushRef="#br0" timeOffset="46355.1866">32297 7771 80 0,'-29'-20'96'0,"0"5"-10"15,-1 2-14-15,1 0-7 0,-4-1 3 0,-1 5-2 16,4-5-5-16,-5 6-5 0,1-2-8 0,2 2 0 15,1 1-24-15,-5 4 18 0,4-2-9 0,1 5 14 16,-6-4-19-16,-1 3-2 0,8 6-6 0,-6-3-4 16,3 1 4-16,-2 3-1 0,0-2 4 0,-9 11-2 15,0-4 1-15,-2 3 3 0,1 0 4 0,6 6 6 16,-2-3-9-16,-1 4-4 0,2 4 9 0,1 2-6 16,-3 2-1-16,4 6 12 0,6 4-2 0,-6-3-5 15,2 12-5-15,2-7-6 0,3 6 12 0,-1 2-2 16,12 2 5-16,-6-1 5 0,7 0 4 0,1 5-3 15,-1 1 0-15,5 2 0 0,-1-2-7 0,-7 18 9 16,6 2 0-16,1 0-2 0,1 0 1 0,13-25-1 16,-1 25-1-16,5 2 3 0,4-20 4 0,7 22 5 15,-6-24-4-15,14 19-1 0,-6-19-4 0,1-2-1 16,10-4-1-16,-3 5-10 0,5-4 5 0,2-5 0 16,1 2-2-16,2 0-7 0,4-1 4 0,3-9-3 15,-2 7-7-15,3-7 1 0,5-7 0 0,0 2 8 16,-1-5-11-16,4-1-3 0,-1 1 2 0,4-6-6 15,-2-2 3-15,2-7 6 0,-2-6-9 0,-1-1 0 16,3-3 1-16,-1-3-4 0,-7 0 0 0,1-4 0 16,5-8-2-16,2-4 3 0,-5 4 0 0,3-8-1 15,-3-3-2-15,-2 3-4 0,3-7 5 0,-10 1-1 16,0-2 0-16,-3 1-2 0,-2-3-3 0,2-1 1 16,0-4 3-16,-4-5-3 0,-1-1 0 0,1-1-1 15,4 1-1-15,-5-10 0 0,0-1 1 0,6-19-1 16,1 3 0-16,-11 15-2 0,-1-2 1 0,3-16-1 15,-7 17 2-15,-3-2-3 0,-4 2 3 0,7-22-5 16,-8 27 1-16,1-3 2 0,-6 1-2 0,-1 5 5 16,-1-3 0-16,0 1-1 0,-7 2 0 0,0 1 5 15,0-1 4-15,-2 2-1 0,-10-1 1 0,4-3 0 16,-8 5 3-16,-3-5-7 0,-3 5 0 0,-3-2 0 16,1-3-4-16,-9 5 1 0,3 3-2 0,-4 1 5 15,0 8-6-15,-6 1 0 0,-2 2-3 0,2 4-7 16,-11 4-7-16,7 8-8 0,-2-1-10 0,-2 7-14 15,-3 5-15-15,5 5-11 0,-2 0-17 0,-1 1-22 16,3 5-17-16,15 2-33 0,0 2-17 0,6-2-131 16,1 3-339-16,8-3 150 0</inkml:trace>
  <inkml:trace contextRef="#ctx0" brushRef="#br0" timeOffset="47288.514">32558 8897 152 0,'-15'2'162'0,"15"-2"-15"15,0 0-13-15,0 0-11 0,0 0-6 0,0 0 0 16,0 0-5-16,37 1-5 0,-8 4-11 0,19 1-20 15,7-6-2-15,10-2-8 0,22 4-6 0,1-2-7 16,1 0-6-16,-6-4-1 0,8 2-5 0,4-6-6 16,-3 3 5-16,11 2-12 0,-4-2 3 0,1-2-5 15,-1-1-1-15,7 3-7 0,-7-2 1 0,0 4 0 16,-9-8-3-16,1 5-4 0,-30-2-11 0,4 3-4 16,-7-2-2-16,-5 4-1 0,-4-7 5 0,-15 7-8 15,-5 0 2-15,-7 1 6 0,-5-1 1 0,2-4-7 16,-9 1 15-16,-1-1-7 0,-2 3-11 0,-2-2 9 15,-3 1-3-15,-2-3 3 0,0 8-1 0,-7-10-3 16,5 3 2-16,-5-1 5 0,-1 4-2 0,-6-2 2 16,5-1-6-16,-11 0 0 0,5 3 8 0,-1 0-5 15,-1 0 4-15,-5 4-7 0,0-5 4 0,0-2-1 16,-2-1 3-16,-2 6-4 0,-3-1-2 0,7-2 5 16,0 3-2-16,-7-3-6 0,5 2 5 0,2-1 0 15,5 1-1-15,-4 3 0 0,9-3 3 0,1 3 1 16,2-2 5-16,-3 2-9 0,12 0 4 0,-8-1-13 15,8 1 8-15,0 0 5 0,0 0-3 0,0 0 3 16,0 0-6-16,23-11 4 0,-2 15 0 0,-6-1 2 16,9 1-1-16,-5-1-1 0,0 3 1 0,-4 6-1 15,0-2 0-15,-1 7 1 0,-6-4 8 0,1 5-9 16,-2 4 2-16,-4-3 0 0,-3 10-6 0,-5-5-15 16,-2 4-26-16,-8 4-25 0,5-1-23 0,-9 5-34 15,-5 8-130-15,2-8-279 0,5-8 124 0</inkml:trace>
  <inkml:trace contextRef="#ctx0" brushRef="#br0" timeOffset="48004.7526">35720 8760 114 0,'3'-19'164'0,"4"6"-10"0,0 6-19 15,2 1-11-15,3 3-9 0,-2 3-8 0,3 0-10 16,1 9-6-16,-4 5 2 0,6-1-8 0,2 11-4 16,-6 4-7-16,0 0-2 0,-2 0-6 0,-1 4-4 15,-4-3-18-15,-3 6-5 0,-2-3-2 0,-4 0 2 16,1 0-5-16,1 9-6 0,-5-13 5 0,6-8-10 16,-4 0-4-16,1-2 5 0,-1-2-4 0,3-5-1 15,2 1 4-15,-5-3-1 0,5 3 12 0,-1-10 0 16,1-2-1-16,0 0-2 0,5 2-6 0,-5-2 1 15,0 0 0-15,0 0-3 0,8-20-4 0,-4 9 2 16,2-3-5-16,1-1-3 0,-2-5-3 0,6-8 0 16,1-2-1-16,0-8-1 0,1-1-3 0,4-5-2 15,2-2 0-15,0 0 3 0,0 1 0 0,1 2-5 16,2 1 2-16,4 7 0 0,-9 9-2 0,-9 8 0 16,8 6 0-16,-3-3-2 0,-2 5-3 0,2 7 1 15,-4 1 0-15,6 4 0 0,-1 8 2 0,-1 6 0 16,-2 8 4-16,0 7-7 0,-5-1 4 15,4 18 0-15,-7-3-2 0,-3 3 5 0,2 5-2 0,-5 1 4 16,-4-3-3-16,-2 4 4 0,2 5-3 0,1-5 1 16,-1 1-17-16,5-3-17 0,0-2-29 0,4-3-27 15,0-5-23-15,3-8-14 0,2-9-19 0,1-2-34 16,-4-6-104-16,6-5-302 0,0-5 133 0</inkml:trace>
  <inkml:trace contextRef="#ctx0" brushRef="#br0" timeOffset="48364.564">36653 8820 67 0,'-2'-20'176'0,"-1"5"-7"0,1 3-11 0,0 2-18 16,-1 0-20-16,1 7-10 0,2 3-9 0,0 0-5 0,-15 21 3 15,8-3-7-15,0 7 1 0,4 2 0 0,-6 17-3 16,-1-2-5-16,7-1-4 0,-4 6-9 0,5-6-3 15,-3 4-9-15,7-6-6 0,1-5-3 16,0-1-6-16,3-3-3 0,2 0-5 0,1-2 1 16,-1-8-3-16,6-5-2 0,-1 2-6 0,5-5-1 15,2 0-1-15,-1-7-5 0,3-2 0 0,0-4-3 0,9-5 1 16,-1-3-1-16,-1-5-4 0,2 0 1 0,-9-2-3 16,1-7 0-16,-3 2-2 0,-1-6-1 15,-6-6 1-15,-2 5-2 0,-5-15-4 0,-4 0 1 16,-2 2 1-16,-5-3-3 0,-9 3 3 0,1 11-3 15,-4 1 0-15,-4 1-4 0,2 8 1 0,-8 6-1 0,10 3-1 16,-5 5-3-16,0 5-5 0,0 2-17 16,-7 10-21-16,5 3-27 0,5-4-44 0,2 3-28 0,5 1-45 15,-2 3-131-15,9 0-351 0,2-3 155 16</inkml:trace>
  <inkml:trace contextRef="#ctx0" brushRef="#br0" timeOffset="48641.5265">37291 9187 8 0,'0'0'267'15,"0"0"-4"-15,5 4 1 0,-5-4 1 0,0 0-21 16,0 0-22-16,0 0-12 0,8-12-14 0,-6 5-12 15,0 0-15-15,3-2-15 0,-4-1-14 0,5 3-17 16,-5-5-10-16,1 2-12 0,1 1-12 0,-1 2-4 16,-2-2-14-16,2 1-9 0,0 0-12 0,1 1-46 15,-3 7-41-15,0-5-34 0,0 5-28 0,0 0-29 16,0 0-31-16,0 0-36 0,3 20-27 0,1-8-174 16,-3 0-428-16,3-4 189 0</inkml:trace>
  <inkml:trace contextRef="#ctx0" brushRef="#br0" timeOffset="49472.4764">37872 8857 22 0,'-12'-23'274'0,"7"5"-13"0,0 2-16 15,2 4-17-15,1 2-20 0,-3 1-22 0,3 3-24 16,2 6-11-16,0 0-14 0,0 0-10 0,0 0-10 16,-22 23-6-16,15-3-4 0,-1 6-11 0,-3 4 5 15,-4 7-5-15,3 3-8 0,-3 1-7 0,8-9-10 16,2 7-2-16,0-6-9 0,3 0 5 0,4-3-19 16,3-2 4-16,0 1-6 0,0 2-3 0,5-11-9 15,2-7 4-15,5 7-7 0,5-4 2 0,-6-7-4 16,6-6-3-16,-5 0 2 0,5-3-1 0,-1-4-7 15,-4-1 0-15,5-6-1 0,5-5-5 0,-6 0-2 16,-1-4 3-16,-5-5-2 0,1-2 0 0,-4 3-5 16,-7-7-2-16,2-8 0 0,-4-2-2 0,-6-3-5 15,1-2-4-15,-3 1-8 0,-4 2 1 0,2 10-2 16,-1 4 2-16,-2 2-3 0,1 7 0 0,-5 5-1 16,-1 2 1-16,0 5 1 0,-6 8 1 15,4 3-1-15,2 2 4 0,0 2-7 0,1-1-12 0,7 7-7 16,5-4-8-16,2 0-1 0,2 2-6 0,5-2-1 15,7 3-7-15,3-1-5 0,17-3-3 0,-2-5-3 16,12 3-5-16,2-11-7 0,-11 2-4 16,12-1 19-16,-1-7 0 0,-12 2 6 0,-3-2 13 15,5-6 2-15,-4 4 8 0,-3-3 2 0,2 1 4 0,-4-5 12 16,-1 3 10-16,-6-2 11 0,3-3 9 0,-8-3 2 16,4 4 4-16,-7-4 11 0,0 2 6 0,-2-5 4 15,0-3 7-15,-3 7 3 0,-5-1 12 0,1 2-5 16,0 3 9-16,-3 0 8 0,2 3-10 0,-2 1 3 15,0 9-14-15,0-5-4 0,-2 9-4 0,2 3-4 16,0 0 2-16,-13 27 8 0,4-3 1 0,-6 18-1 16,8 1-1-16,-1 11 5 0,1 2-11 0,0 23-1 15,7 1-6-15,-2-3 3 0,4 3-2 0,-2 1-5 16,7 2 1-16,0-4 1 0,-6-1-10 0,6-17 1 16,0-1 2-16,-5 1 0 0,4-6-6 15,1-4 0-15,-5-1 9 0,5 0-5 0,0-6-11 16,-4-14-1-16,7 0-7 0,-1-6-11 0,-2-4-13 0,1-6-9 15,-1 3 1-15,1-12-2 0,1-1-5 0,5-4 2 16,1-6 5-16,7-3-6 0,2-8-4 0,0-7 3 16,1 1-2-16,-1-10 2 0,-5-7 3 15,0-4 7-15,-9 0 1 0,2-5 3 0,-10-5 4 0,-4-3 0 16,-8 0 5-16,1-1 2 0,-3 2-2 0,-8 6 6 16,-2 4 0-16,0 8 5 0,-1 12 1 0,5 2 4 15,-10 8-2-15,4 1 3 0,-5 3-1 16,6 2-2-16,0 4 2 0,1 1-1 0,0 2 2 0,10-1 2 15,-2 4-21-15,6-4-17 0,3 1-27 16,5 3-37-16,0 0-32 0,17-11-45 0,5 2-49 16,7-4-157-16,15-3-411 0,2-3 182 0</inkml:trace>
  <inkml:trace contextRef="#ctx0" brushRef="#br0" timeOffset="49912.6537">39939 8505 22 0,'-3'-28'239'0,"-4"-4"-20"0,3 12-5 0,1 4 12 16,1-1-14-16,-1 2-18 0,3 4-22 0,-4 7-20 15,1-1-15-15,3 5-13 0,0 0-10 0,-12 19-2 16,5 2-9-16,2 7-4 0,2 19-3 0,-1-1-11 16,1 9-7-16,3 4-1 0,2 22-10 0,-1-6-4 15,-1-19 6-15,5 5-15 0,-3 18-4 0,3-25-7 16,-3 0 1-16,3-3-5 0,2-3-20 0,-4-4-25 16,6-1-37-16,-6-16-38 0,1 1-42 0,1-10-58 15,-2-5-42-15,1-1-188 0,-1-4-446 0,2-6 197 16</inkml:trace>
  <inkml:trace contextRef="#ctx0" brushRef="#br0" timeOffset="50065.1378">39673 8821 75 0,'-7'-7'237'0,"0"-3"-19"0,12 2-22 0,-1-2-22 15,8-3-19-15,5 3-10 0,12 0-20 0,7 5-37 16,11-8-49-16,5 3-41 0,4 9-56 0,0 1-63 15,-8 0-92-15,0 4-229 0,-6 9 103 0</inkml:trace>
  <inkml:trace contextRef="#ctx0" brushRef="#br0" timeOffset="50694.5585">40357 9371 154 0,'0'-8'275'0,"-2"-4"-22"0,4-4-21 0,5-4-18 16,-6 0-19-16,6-4-18 0,0-8-16 0,0 5-18 15,0-1-8-15,-1-13-10 0,3-3-12 0,-2 1-10 16,1-3-15-16,-6-2-6 0,3-3-12 0,-5 2-7 16,0 3-5-16,-5-1-6 0,5 18-5 0,-2-3-8 15,-4 8 0-15,-1 4-6 0,5 1-7 0,-5 6-1 16,5 3-8-16,-9 4 2 0,4 4-5 0,-2 2 1 15,9 0-3-15,-15 8-6 0,6 2-1 0,2 0-5 16,-1 7-8-16,5-4-2 0,-1 7-1 0,8-4 0 16,-1 0-3-16,5 5-1 0,-1-3 0 0,5-3 0 15,5 0 2-15,0 1-3 0,6 1 6 0,-3-6-1 16,-1 0 6-16,10 3-3 0,-9-5 6 0,-1 5 2 16,-4-2-8-16,7 3 2 0,2 1 0 0,-1 4 0 15,-3 0-1-15,0 4 5 0,-4 0 1 0,-1 0 1 16,-5 2 0-16,-1 2-1 0,-2 1-3 0,1-1 6 15,-8 1-4-15,4-1 1 0,-8-1 2 0,8-6-3 16,-4-1 3-16,3-5 0 0,-3 1 1 0,0-4-1 16,2-3 4-16,3 1-2 0,2-5 5 0,-6-1-6 15,8-2 2-15,-9-2-3 0,20-2 0 0,-11-4-1 16,6-5 3-16,-1-3 0 0,0 1-2 0,1-8 2 16,2-3-1-16,3-14 1 0,-3-2-3 0,1-1 1 15,-5-4-1-15,1-1-1 0,-4-4 3 0,2 0 6 16,-3 7 1-16,-1-1 3 0,2 3 8 0,-5 14 1 15,4 2 11-15,-9 7 1 0,5 3 8 0,-5 4-12 16,0 4-1-16,3 5-9 0,-3 2-3 0,0 0 4 16,-3 26 4-16,0-7 5 0,3 10 0 0,-4 16 5 15,-1-2-2-15,-2 0 0 0,7 5-4 0,0-1-1 16,-7-2-2-16,11-2-1 0,-1-2-2 0,1-10-2 16,3 2 3-16,-2-4-5 0,1-1-7 0,3-8-17 15,-2-6-15-15,5 0-32 0,-2-6-14 0,-2-5-24 16,-1 1-35-16,7-4-28 0,3-5-30 15,-2-5-24-15,14-4-18 0,-13 0-168 0,-1 0-425 0,5-10 188 16</inkml:trace>
  <inkml:trace contextRef="#ctx0" brushRef="#br0" timeOffset="50806.1695">41249 8557 48 0,'-4'-12'148'0,"3"1"-16"15,-1 6-17-15,0 1-11 0,2 4-24 0,0 0-43 16,0 0-47-16,0 0-99 0,21 9-119 0,-11-2 53 15</inkml:trace>
  <inkml:trace contextRef="#ctx0" brushRef="#br0" timeOffset="51787.2103">41643 8916 242 0,'-5'-17'247'0,"-1"-10"-7"0,3 11-17 16,-6-4-13-16,1-2-22 0,1 4-4 0,-7 2-15 15,-1 1-14-15,1 3-14 0,-1 2-12 0,-2 2-15 0,2 1-10 16,-6 4-9-16,-1 3-10 0,0 10-10 0,-2 0-4 16,-7 3-11-16,2 9-5 0,6 4-2 15,-3 8-3-15,2 3-8 0,4 5-4 0,4-2 0 16,1-1-1-16,3 3-5 0,7-1 1 0,0-3-2 15,5-6-2-15,5-4 0 0,-2 0-4 0,9 0 0 0,-2-5 0 16,-1-6-5-16,5-1 2 0,-6-3-2 0,6-2 0 16,1-5-4-16,-1-6 2 0,1 0-1 0,4-6-5 15,0-2 4-15,-1-3-2 0,-1 0-3 16,11-9 7-16,-6-2-8 0,-5-2-8 0,5-3 4 16,0-9-3-16,-1-8 6 0,-4 1-7 0,-4 1 5 15,-1-5 0-15,0 6 0 0,-5-1-4 0,-3 13 2 0,1-3 2 16,-2 5 3-16,0 13-1 0,-1 0 3 0,-2 4 0 15,2-1-2-15,-2 4-3 0,0 7 1 16,0 0-2-16,0 0-1 0,-9 27-2 0,6-7 5 16,0 8-3-16,-1 5-3 0,-1-2-2 0,-2 13 9 15,0-5-3-15,7-4 1 0,0-5 2 0,0 10-6 0,5-11 6 16,-3-1-4-16,7 0 2 0,-2-8 0 0,1-1-1 16,2-3-4-16,2 1 0 0,-2-4-2 15,6-4-6-15,1-1-5 0,-2-4-1 0,2 0-6 16,5-8-15-16,-1 0-9 0,4-7-10 0,-1-2-1 15,4-2 5-15,-6-5 0 0,-5-3 6 0,12-15 0 16,-4 0 6-16,-6-5 2 0,3-3 2 0,-3-4 5 0,0-8 3 16,6-14 2-16,-7 17-1 0,-7-5 4 0,0 4-3 15,-4 0 5-15,-2 5 0 0,7 6 3 16,-6-3-3-16,1 4 6 0,-7 4-1 0,5 9-1 16,-1 4-2-16,-4 1 7 0,3 7 8 0,-6 2 14 15,3 6 0-15,0 2-3 0,3 1-1 0,-3 2-3 0,0 6-3 16,0 0 1-16,0 0-3 0,-19 25 1 0,9-2 7 15,-2 6 0-15,4 16 3 0,1 4 5 16,-8 7 3-16,4 4 8 0,-1 16 4 0,9 2-1 16,3-22 5-16,-12 24-14 0,19-26 2 0,-7 0-3 15,-2-2 6-15,4-2-7 0,3-4-20 0,9-1-6 0,-9-15-28 16,13 6-5-16,-7-4-9 0,7-12-9 0,1 3-23 16,-2-10-7-16,12-1 3 0,0-4 1 15,2-3-6-15,0-2-5 0,6-7 10 0,-1 0-7 16,-4-4 8-16,8-9 2 0,-13-4 4 0,7-6 8 15,-12 5 13-15,7-14-1 0,-7 1 21 0,-5-2 8 0,6-8 7 16,-8 2 8-16,0-2 9 0,-1 15 15 0,0-10 5 16,-6 11 9-16,-6 1 3 0,5 3 2 15,-6 6-1-15,3 3 3 0,-8 4-2 0,3 5-2 16,-1-1-4-16,-3 0-4 0,5 8-3 0,0 0-2 16,0 0 2-16,0 0-4 0,-22 18 0 0,13-9-3 15,7 7 4-15,-3 1-8 0,5-1 4 0,0 4 3 0,7 2 3 16,2-1 1-16,3 0 3 0,-2 6 6 15,7 0 1-15,0 1 9 0,-5-2-1 0,3 2-9 16,-1-1 2-16,-1 1 1 0,3-1-3 0,-6-1 5 16,-1 1 9-16,-3-4 7 0,-2-3-5 0,-3 1 1 15,-2-4 3-15,-4 2-3 0,-2 0-7 0,-7-6-2 0,2 4-7 16,-7-3 2-16,-3 2-4 0,4-7-8 0,-10 3-29 16,4-4-40-16,2-1-53 0,0-3-73 15,7-1-63-15,-1-3-189 0,1 0-464 0,15 0 206 16</inkml:trace>
  <inkml:trace contextRef="#ctx0" brushRef="#br0" timeOffset="52388.6195">44390 8266 28 0,'-7'-24'209'0,"-1"-3"-8"0,2 12 2 16,5 3-13-16,-6 1-14 0,7 3-22 0,-2 2-16 16,2 6-15-16,0 0-6 0,0 0-8 15,-20 29 1-15,18 1-7 0,-3 18-2 0,0 3-7 16,-5 27 5-16,8-16-17 0,-8 22-5 0,6 8-7 0,3-5-8 15,-6 2-4-15,7-6-8 0,1-3-2 0,6 0-4 16,0-4 3-16,2-17-9 0,4 17-3 16,-4-24-18-16,4 0-30 0,4-3-37 0,-1-2-34 15,4-7-42-15,-4-12-39 0,4-1-41 0,-5-4-151 16,4-5-386-16,-3-10 170 0</inkml:trace>
  <inkml:trace contextRef="#ctx0" brushRef="#br0" timeOffset="52718.8179">45311 8319 166 0,'-4'-28'234'0,"-1"-2"-21"0,2 6-4 16,-2 9-9-16,-2-1-6 0,4 7-12 0,-3-2-18 15,0 5-17-15,-1 3-13 0,7 3-12 0,-19 9-12 16,5 2-3-16,-6 9 0 0,3 8-13 0,-4 9 3 16,4 3-17-16,2 7-2 0,6 2-8 0,1-1-6 15,-4 6-4-15,10 2 1 0,2 4-3 0,-1-4-7 16,2 2-1-16,-1-2-9 0,7 2 4 0,-5-5-7 16,5-2-6-16,-6 1-3 0,-1-3 3 0,-1-1-14 15,-6-5-8-15,5 4-15 0,-5-17-17 0,-1 1-24 16,-6-3-11-16,-1-1-18 0,-1-3-16 0,1-8-10 15,-14-1-22-15,5-1-21 0,-1-3-12 0,2-3-10 16,0-7-9-16,-6-7-3 0,0 3-8 0,3-9-110 16,-1-4-319-16,3-4 141 0</inkml:trace>
  <inkml:trace contextRef="#ctx0" brushRef="#br0" timeOffset="53020.5728">44673 9152 42 0,'0'-28'72'0,"0"3"17"0,0-1-11 0,7 1-1 16,1 1 0-16,-1 3-5 0,9 6-7 0,6-5 19 15,2 7-9-15,5-2-4 0,13-1-9 0,1 1-2 16,6 2-5-16,4-4 5 0,-3 0-11 0,8 7-4 15,-6-5-5-15,-4-1-1 0,2 3-16 0,-4 1 16 16,1-3-13-16,-7-1-3 0,-4 7 6 0,-6-2 7 16,-1-6 5-16,-3 9 2 0,-1-8 25 0,-6 5 11 15,-4-3 7-15,4 4 13 0,-9-6 5 0,1 5-5 16,1 1 0-16,-4 0 2 0,1 2 12 0,-1-2 8 16,-4 3 0-16,-1 4-9 0,-1-3-7 0,5 0-18 15,-7 6 0-15,3-5-15 0,-3 5-8 0,0 0-5 16,0 0-3-16,7 16-6 0,-11-1-6 15,3 2-5-15,-4 15 2 0,1 8 3 0,-1 3-9 16,3-3-1-16,-3 4-3 0,5-4 3 0,-3 5-7 0,-2-1-2 16,6-1 11-16,-2-12-9 0,1 5-7 0,1-7 1 15,3 2-24-15,-8-7-15 0,4 4-41 0,0-8-30 16,0-1-35-16,-1-3-41 0,1-3-43 0,0-1-43 16,-2-5-216-16,2-4-503 0,0-3 222 15</inkml:trace>
  <inkml:trace contextRef="#ctx0" brushRef="#br0" timeOffset="53165.8606">45734 8486 138 0,'0'-5'161'0,"8"1"-8"0,-1 0-33 0,-7 4-51 15,22 4-46-15,-8-3-62 0,-4 4-66 0,11 5-112 16,-6 0 49-16</inkml:trace>
  <inkml:trace contextRef="#ctx0" brushRef="#br0" timeOffset="53672.4196">46136 8907 2051 0,'0'0'12'0,"-22"-19"-5"16,10 3 2-16,0 1 24 0,5-2 14 0,-1 1 40 15,1-4-11-15,4 4-15 0,-1 4-4 0,4 5 0 16,-2-4-2-16,2 1-11 0,-5 5-4 0,5 5-6 16,7-8 7-16,-7 8-16 0,0 0-2 0,21 13 1 15,-13 2-3-15,4-2-3 0,-7 7 0 0,2 0-3 16,0 7 2-16,-7 2-1 0,0 6-2 0,-7-3 0 16,-1 9-3-16,1-9 0 0,-5 0 1 0,0-4 0 15,-4 3-4-15,3-5-2 0,4-4 1 0,-1-2-2 16,2-6 0-16,1 0 8 0,3-5-5 0,-1-2 9 15,0 0 8-15,3-2 8 0,2-5-8 0,0 0-1 16,0 0 2-16,0 0-5 0,24-23-4 0,-7 11-1 16,5-9 1-16,1 1-3 0,1-4-6 0,-2-4 3 15,13-2-5-15,-4-11 2 0,-2 9 0 0,5-4-3 16,-5-7 1-16,-5 3-1 0,5-5 0 0,-3 2-1 16,-4 4 2-16,-7 13-4 0,4 0 1 0,-7 1 5 15,-5 9 8-15,-4 1 10 0,1 3-1 0,4 3-5 16,-8 2-9-16,0 7 2 0,0 0 6 0,0 0-7 15,-31 18-2-15,16-1-2 0,0 12 6 0,-7 13-8 16,4-4 2-16,1 8 0 0,2-6 1 0,3 8 4 16,2-1-5-16,3 1 3 0,2-8-3 0,3 5-1 15,4-5 1-15,5-9-6 0,1-2-19 0,4-2-26 16,0-3-24-16,2 4-24 0,-2-12-36 0,3 0-31 16,4-4-24-16,0 0-21 0,11-3-14 0,3-2-11 15,-3-6-150-15,1-4-408 0,5-3 180 0</inkml:trace>
  <inkml:trace contextRef="#ctx0" brushRef="#br0" timeOffset="54305.5616">46771 9021 80 0,'3'-41'160'16,"4"14"2"-16,-5 1 8 0,-4 10 10 0,2 4-6 15,2 1-12-15,3 2-14 0,-5 1-17 0,0 8-12 16,0-7-12-16,0 7-11 0,0 0-2 0,0 0 0 16,-11 21-6-16,8-9-10 0,3-2-5 15,0 2-2-15,0 3-9 0,0-4 0 0,-3 3-3 16,6-5-2-16,0 3 1 0,1 1-11 0,4-6 2 0,-1 1-7 15,2 0 2-15,-2 0-3 0,6-6-4 0,-4-1-6 16,11-2 3-16,-10-1 0 0,11-2-5 0,-6-1-5 16,1-7 1-16,-3 7-6 0,-1-6 0 0,2-6 2 15,-6 2 2-15,4-1 3 0,-5-3-4 16,-4-1-5-16,3-1 0 0,-10-9-1 0,2 1-1 16,-4 2-1-16,-3 2-2 0,2-2-2 0,4 11 4 0,-4 11-7 15,-1-2-2-15,-4 6 0 0,-4 2 1 0,1 3-6 16,5 12 3-16,-12 4 3 0,1 8-3 0,-1 8 13 15,5 4-13-15,3-8 1 0,7-2 0 16,6 13 6-16,-6-13-6 0,7 2 5 0,-4-3-4 16,8-2 0-16,-2 1 0 0,4-9 1 0,1 0-12 15,2-1-10-15,4-7-15 0,4 1-17 0,11-4-19 0,-4-1 0 16,6-2 3-16,16-8-5 0,0-2-32 16,-12-2-3-16,1 0-3 0,9-6 0 0,2 1 3 0,-7-4 11 15,6-4-13-15,-6-1-2 0,-12 1 4 16,5-10 14-16,-8 4 11 0,2-5 3 0,-4-5 18 15,-2-4 6-15,-2 4 31 0,-3-7 5 0,-3 2 12 16,3 1 28-16,-8 1 7 0,2-5 5 0,1 3 13 16,-5 7 4-16,2 1 13 0,-7 2 6 0,3 2 2 15,-6 1 9-15,1-1-7 0,-3-1 6 0,0 2 14 16,1 0 1-16,-2-1-5 0,-3 1 1 0,0 8-6 16,3 2 0-16,-1 3-3 0,0-3 4 0,2 10-5 15,-2-5-6-15,4 6-8 0,-1 2-12 0,-1 0 4 16,5 5-14-16,0 0 0 0,-10 17-10 0,5 4-6 15,1 11 8-15,-2 11 1 0,0 5-3 0,3 4 4 16,0 3 2-16,3 3-1 0,0 2-4 0,-4 21 0 16,8-23-15-16,-4-3 8 0,0-1-7 0,5-4 8 15,-4 2-7-15,5 0-4 0,-3-12 9 0,4 5-16 16,1-6-34-16,-1-8-13 0,5-7-18 0,-2 1-25 16,2-9-28-16,0-1-16 0,10-1-6 0,-3-1-31 15,8-4-29-15,9-5-36 0,9 1-37 0,-15-2-178 16,4-7-472-16,-1-1 209 0</inkml:trace>
  <inkml:trace contextRef="#ctx0" brushRef="#br0" timeOffset="55354.5658">47674 8376 129 0,'-5'-12'200'0,"-2"-5"-8"0,2 4-22 16,2 0-2-16,-6 0-9 0,6 3-21 0,-9-2-10 15,5 0 7-15,-1 3-2 0,1 2-2 0,0-1-3 16,-1 0-19-16,6 3-11 0,-3-1-4 0,3 3-14 16,2 3-6-16,-7-6-12 0,7 6-4 0,0 0-11 15,0 0-6-15,0 0-1 0,5 20 0 0,-1-8-7 16,3 5-1-16,5 3-3 0,-2 3 3 0,5 5-1 0,0 0-5 16,6 0-3-16,-2-1-1 0,8 5-3 0,-1-6-3 15,-4-3 2-15,-2 2 2 0,6 1-7 16,-4-7 2-16,0 2 1 0,-5-2-2 0,-2-3-4 15,3-3 0-15,-7 1-1 0,5-6-1 0,-9-2 4 16,1 0-1-16,-1 2-2 0,2-3-3 0,-4-2 3 16,-5-3 3-16,8 2-3 0,-8-2-1 0,0 0 2 15,0 0 2-15,-2-18-7 0,-4 11-3 0,-8-6 3 16,7 3 0-16,-3-7 1 0,-5-6-5 0,-6 0 1 16,13 2-2-16,-8-4-4 0,-4 3 9 0,8 7-8 15,-4-3 2-15,5 5 4 0,-6-4 0 0,1 7 0 16,1-3-3-16,-2 3-3 0,-4 1 1 0,4 0-6 15,-3 2 2-15,-4 7 0 0,3-3 4 0,-2 6-2 16,0-3-2-16,1 5 2 0,-2 11 0 0,-1-2 0 16,-1 6-1-16,4 1 4 0,2 7 4 0,-1 9 7 15,4 7 2-15,3 3 1 0,2 1 15 0,7-2-5 16,0 2-1-16,0 2-2 0,9-2 0 0,-4-5-3 16,1 4 4-16,8-8-6 0,3 3 2 0,0-14-5 15,-6 0 4-15,6-5 1 0,0 1-5 0,4-7 1 16,-3-3 3-16,3-1-6 0,-4-5-2 0,6 4 3 15,1-11-3-15,0-1 3 0,5-1-4 0,-2-6 3 16,12-1 4-16,-2-5-7 0,1 0-4 0,-4-7 2 16,13-7-3-16,-7 0-2 0,-5-2 4 0,1-7-1 15,-2-3 2-15,-5-2-9 0,-2-2 4 0,0-7-1 16,-6-4 1-16,4-1-2 0,-8-1 0 0,2-1 2 16,1 1-7-16,-7-2 4 0,11-15-3 0,-10 22-4 15,-6-1 6-15,1 4-2 0,-1 4-2 0,-5-1 2 16,2 10 3-16,-5-9-3 0,2 4 3 0,1 8-3 15,-3 2 4-15,-2 4-3 0,4-2 5 0,-4 1-3 16,-2 2-2-16,2 9 2 0,1-1 6 0,1 6 6 16,1 0-4-16,-1 2 2 0,3 4-6 0,2 5 2 15,0 0 1-15,0 0-3 0,-20 28 2 0,20 2 2 16,-4 10-1-16,-2 9 7 0,6 5 6 0,1 2-3 16,1 1 13-16,1 18 0 0,-1-14 6 0,5 15 9 15,0 2-13-15,-6-18-5 0,1 16 3 0,3-20-2 16,-5 3-2-16,-3-5-4 0,6-4 8 0,1-1-17 15,1-7-9-15,0-2-22 0,-3-9-24 0,1-3-17 16,2 0-41-16,-3-11-30 0,5-4-34 0,-2 0-14 16,5-1-15-16,5-4-40 0,8-1-198 0,6-4-470 15,0-3 208-15</inkml:trace>
  <inkml:trace contextRef="#ctx0" brushRef="#br0" timeOffset="55618.9621">48594 8047 7 0,'0'-14'253'0,"0"5"-25"16,0 1-26-16,0 8-19 0,0 0-20 0,0 0 2 16,30 30 5-16,-14 10-1 0,11-2-6 0,-5 12 9 15,2 4-7-15,8 19-7 0,-13-17-11 16,0 0-13-16,5 17-16 0,-11-13-12 0,-1-2-11 0,-3 17 1 15,-2-13-11-15,-6-7-8 0,1-2-4 0,-2 2-11 16,-3-4-16-16,-8-3-23 0,0 4-30 0,-10-6-31 16,-3-3-33-16,0-2-38 0,-5-6-39 15,-1 1-33-15,-6-9-40 0,-2 0-194 0,1-9-448 16,6-7 198-16</inkml:trace>
  <inkml:trace contextRef="#ctx0" brushRef="#br0" timeOffset="57472.9314">32118 10241 76 0,'0'-11'177'0,"0"11"-14"0,-5-9-15 0,5 9-15 16,0 0-11-16,0 0-16 0,0 0-8 0,0 0-6 15,0 0-11-15,0 0 2 0,0 0 3 0,5 43-3 16,-5-15 1-16,7 1 2 0,-5 3-4 0,5 11-5 16,-7 4-2-16,7-1-3 0,-6-2 8 0,4 10 2 15,-1-6 0-15,3 0-3 0,-1 0-6 0,1 1-6 16,0 1 0-16,-5-4-10 0,5 1-2 0,-6-7 0 15,4 4-6-15,-3 8 4 0,-4-9-5 0,-3 1 1 16,5 3 6-16,-1-2-16 0,-1-1 0 0,-3-11 0 16,3 0-3-16,-5-3-2 0,7 6 5 0,-5-8-13 15,3 4-2-15,-4-4-5 0,-1 2 0 0,5-3 1 16,-5-1 2-16,6 2-3 0,-5-8 1 0,5 0-3 16,1 1 0-16,-7-2-2 0,0-3-2 0,5 3 4 15,-3-6 0-15,4-1-2 0,-6 3 2 0,5-7 6 16,-3 1 5-16,3 3-3 0,-1-4-2 15,-1-3-5-15,1 2 6 0,3-7-4 0,-5 10-7 16,5-10 1-16,-4 6 2 0,4-6 2 0,-3 9-3 16,3-9 7-16,0 0-1 0,0 0 2 0,-12 3-5 0,12-3-5 15,0 0 2-15,0 0-1 0,0 0-2 0,-27-8 0 16,27 8-6-16,-10-8 3 0,3 3 2 0,0-3-2 16,-2-3 4-16,3 3-5 0,-3-2-4 15,0 0 3-15,3-2 3 0,-8-2-5 0,7-1 3 16,-1 0 0-16,-1-1-4 0,1-1-2 0,-3-1-4 15,1 1 3-15,-2 1-1 0,2-3 0 0,-4-4 6 0,4 5-6 16,2-1 2-16,-4 7 1 0,1-8 8 0,-1 0-8 16,4 7-1-16,1-4 3 0,-1 0 9 0,6 3-4 15,-5 3 7-15,0-1 1 0,4-5 1 16,-1 2-2-16,3 0 9 0,1 5-2 0,-5-5 0 16,3 3 9-16,-1 1-2 0,-1 6 5 0,4 5-7 15,0-15 12-15,0 15-22 0,-3-8-4 0,3 8 2 0,0 0 0 16,0 0 9-16,0 0-13 0,10 31 2 0,-3-13 1 15,-6 4-2-15,8 5 2 0,3 1 3 16,-4 3 4-16,1 2-4 0,6 8 14 0,-3-1-1 16,-8-8 1-16,11 6 12 0,-8-5-4 0,5-5-3 15,-2 13-4-15,0-14 6 0,4 3-2 0,-2-2 2 16,0-5-5-16,0-4-7 0,3 2 8 0,0-6 9 0,1-3 5 16,1-3-4-16,7-3 1 0,5-5 0 15,8-2-1-15,1-3-6 0,8-7 1 0,3-8-3 16,1-1-3-16,-1-1-5 0,1-6 0 0,-6-1-4 15,2-1-8-15,-2 1 0 0,-6-1-1 0,-2-6 2 16,-4 5-4-16,-8 5-2 0,3-7 1 0,-10 5 7 16,-1 2 4-16,-8 7 7 0,6-8-2 0,-6 10-2 15,1 2-5-15,-4 0 0 0,-2 2 0 0,2 4 1 16,-3 0-5-16,-2 8-2 0,-2-13-5 0,2 13 1 16,-8-8-1-16,8 8-4 0,0 0-21 0,0 0-29 15,-34 14-30-15,25-11-31 0,1 3-38 0,-1 4-36 16,-4 0-26-16,4-2-25 0,-1 4-20 0,0 2-22 15,1 0-30-15,1 0-22 0,1 2-23 0,-2-3-229 16,7 5-621-16,-1-5 274 0</inkml:trace>
  <inkml:trace contextRef="#ctx0" brushRef="#br0" timeOffset="58489.6744">31861 13005 36 0,'0'-9'204'0,"0"-2"-1"15,0 1-3-15,0 1-4 0,0 0-8 0,0 3-7 16,0 6-4-16,0-11-9 0,0 11-14 0,-7-5-10 16,7 5-12-16,0 0-14 0,0 0-4 0,-3 28 0 15,3-8 0-15,-6 10 6 0,6 10-6 0,0 0-5 16,0 2-5-16,-1 6 3 0,2 0 2 0,-1-1-5 16,-1 1-5-16,-4-4 4 0,5 3-13 0,0-6-5 15,0 1 6-15,-2-1-19 0,2 1-9 0,-7-13-10 16,7 4 1-16,-7-6-3 0,6 1-10 0,-6-3 1 15,0 3-6-15,7 0 1 0,-7-13-6 0,5 1 1 16,-3-5-5-16,4 0-4 0,1-11 4 0,-7 14-1 16,7-5 2-16,0-9 10 0,-2 6-8 0,2-6-2 15,0 0 5-15,0 0-10 0,0 0-3 0,0-27 0 16,7 11 2-16,-5-3-4 0,6-1-2 0,4-8-4 16,-2 0-5-16,2-1 3 0,4-10-8 0,6 1 6 15,-2-4-8-15,6 3 4 0,-2 4 2 0,1-5-2 16,1 6 5-16,-9 6-6 0,8-9 8 0,-6 10-12 15,0 4 4-15,3-5 3 0,-6 2-8 0,6 1 1 16,-7 0-4-16,0 2 3 0,1 10-4 0,-8-3 0 16,4 4 4-16,-10 1 0 0,5 5 1 0,-6-1-2 15,-1 7 0-15,12-1 5 0,-12 1-3 0,0 0 6 16,0 0-17-16,-12 23 15 0,4-10-3 0,1 4 3 16,-1-2-5-16,-13 6 4 0,4 6 14 0,2-7-4 15,-1-3-14-15,1 3-4 0,1-5 1 0,2 4 8 16,-1-3-3-16,-1 1 10 0,4-7-11 0,3 3-1 15,2-5 3-15,2 1 4 0,-4-3-6 0,2 4-1 16,3-6 4-16,2-4-2 0,-7 12-5 0,7-12 3 16,-2 14 1-16,2-14 13 0,4 10-19 0,3-3 8 15,1 2-5-15,1-1 3 0,1-1 1 0,2 8-3 16,3-5-6-16,4 6 6 0,-2 1 9 0,0 3 0 16,-2-5-1-16,8 8 9 0,-1 2-20 0,-7-4 10 15,0 2 1-15,1 3-5 0,-3-3-2 0,1 2 9 16,-4 4-24-16,2-1-24 0,-5-3-7 0,5-2-21 15,-5-3-15-15,6 5-15 0,-2-10-18 0,-3 4-21 16,4-10-14-16,-5 1-20 0,3 0-16 0,-3-6-15 16,5 4-27-16,-4-7-21 0,3 1-31 0,-11-2-148 15,0 0-465-15,30-8 206 0</inkml:trace>
  <inkml:trace contextRef="#ctx0" brushRef="#br0" timeOffset="59289.6127">32621 12735 6 0,'-10'-17'134'0,"3"-1"-18"0,-1 0 15 0,-6 1-10 16,-1 0-7-16,-1-4-13 0,-6 0-5 16,5-2 4-16,-8 7-11 0,-1-4-6 0,2 4 2 15,-1-4-12-15,-4 4-7 0,-2-1-5 0,2-1 1 16,-2 5 0-16,-6-1-3 0,6 6 1 0,0-5-11 16,-4 6-1-16,4 1 1 0,0 4-7 0,-3 0 2 15,-2-1-4-15,0 3-4 0,2 0 3 0,0 3 0 16,2-1 3-16,-4 0-1 0,-2 6-6 0,8 4 1 15,-4-4 4-15,0 1 3 0,-11 15-5 0,-1-8 2 16,5 12 0-16,-3 0-1 0,0 7 0 0,-2-3 3 16,6 6 0-16,-4 5 1 0,0-4 1 0,3 8 1 15,1 0-1-15,-9 17 3 0,17-18-2 0,-13 17 3 16,9-11 1-16,11-1 1 0,-4-1 9 0,3 8-10 16,6-2 0-16,6-3 6 0,-1 6-4 0,3 0 11 15,2 0-5-15,5-2 2 0,6 4 1 0,3 14-1 16,3-14 5-16,-1-5-5 0,13 23 1 0,-2-24-1 15,2 0-3-15,3-4-2 0,7 0-5 0,2-4 5 16,11 1-10-16,-4-7 3 0,5 2 8 0,6-7-11 16,-3 1-5-16,2-3 6 0,8-5-8 0,-6-1 5 15,2-5-6-15,0 2-10 0,0-13 8 0,1 8-4 16,-5-4-5-16,2-6-4 0,-8-3 3 0,9 1-7 16,-6-3 1-16,-13-3-3 0,4-2 3 0,-2-2-3 15,14-9 1-15,-6 3-13 0,3-1 6 0,1-9 0 16,-2 5-1-16,-1-6-1 0,-2-1 2 0,-2-1 6 15,0 2-13-15,-1-4 5 0,3-5-2 0,-7 2-3 16,1-2 4-16,3 1-4 0,-4-2 3 0,2-5 2 16,-4 0-4-16,1-1-6 0,-3-5-3 0,1-1 21 15,3-1-10-15,-5-4 1 0,-2-2-3 0,1-3-6 16,-6 2 9-16,0-9-6 0,-1 7 1 0,-4-1-8 16,-4 0 8-16,-3-1-3 0,-1 3 3 0,-9-4-10 15,3 7 2-15,-8-5 7 0,-5 3-7 0,-2 3 5 16,-3-2-4-16,-4 3 5 0,-1 2-1 0,-4-1 2 15,-5 0-9-15,-4 9-3 0,3 1 2 0,1 5 6 16,0 8 8-16,0 3-6 0,0 1 4 0,1 2-12 16,-2 2-24-16,1 3 4 0,-2 5-17 0,0 3-9 15,-3 2-18-15,10 0-27 0,0 4-20 0,2-1-24 16,0 0-23-16,3 4-37 0,1 6-35 0,7-7-19 16,-1 5-47-16,4 0-171 0,4-6-515 0,4 7 229 15</inkml:trace>
  <inkml:trace contextRef="#ctx0" brushRef="#br0" timeOffset="60148.4707">33293 13417 167 0,'-22'0'170'0,"7"2"-10"0,-6 0-3 0,13-2-6 0,-1 0-7 16,-4 0-8-16,13 0-11 0,-16 3-15 0,9 0 5 16,7-3-2-16,-1 6 3 0,1-6 5 0,0 11-1 15,8-6-6-15,8-1 2 0,6 0-7 0,9 3-4 16,4-1-3-16,18-1 1 0,9-7-8 0,21 7-2 16,8-6-13-16,-3-1-7 0,1-3-8 0,1-1-1 15,1 0-8-15,-4 6-7 0,-2-5-8 0,2 4-4 16,-21-2-3-16,3-1-2 0,14-3-2 0,-16 4-5 15,-4 3-6-15,3-2-13 0,-4-2-2 0,4 2-2 16,-11-1-5-16,3-2-2 0,-5-1-3 0,-4-2 0 16,-3 4-2-16,-17-1 1 0,0 1 1 0,-12 1 3 15,-2-5-1-15,-1 6 2 0,-5-1-3 0,-3-3 4 16,1 0 0-16,-5-1-2 0,-2 7 2 0,-2-9 0 16,2 9 1-16,-8-11-1 0,-1 3 0 0,-3 5 4 15,2-2-6-15,-2 0 2 0,-5-2 3 0,-3 3 0 16,3 0-3-16,3-3 3 0,-5 1-3 0,4-1 1 15,-4 0 0-15,0 3-1 0,4-3 0 0,-4-3 3 16,0 3-2-16,-1 2 0 0,-1-3 3 0,6 1 2 16,-4 3 4-16,1-5-8 0,-1 6-2 0,2-2 0 15,-2-5-15-15,9 4 2 0,-2 2 6 0,2 1 4 16,1-1 2-16,2 3 1 0,7 1 0 0,-12-8-1 16,11 1 2-16,1 7-3 0,0 0 2 0,0 0 1 15,0 0 0-15,0 0 0 0,30 0-1 0,-14 7-2 16,6 1 5-16,-2-3-5 0,8 10 4 0,-6-6 2 15,3 7 6-15,3 3-5 0,-1 0 3 0,-8 2 0 16,3 4 1-16,-9-2-3 0,-1 4 5 0,-6 1-3 16,-3-2 4-16,-6 2 0 0,-3 4-4 0,-11-2 4 15,-7 8-2-15,-6-3-1 0,-1-5-8 0,-3-1-19 16,-4 3-23-16,3-1-28 0,6-11-36 0,3-3-52 16,-1-1-44-16,5 1-233 0,5-9-474 0,3 3 211 15</inkml:trace>
  <inkml:trace contextRef="#ctx0" brushRef="#br0" timeOffset="60966.3648">36027 13187 117 0,'7'-10'153'0,"-4"-9"-1"0,1 10 1 16,-4-8 1-16,3 2-18 0,0 2-5 0,-3-4-1 15,-3 6-6-15,0-4-12 0,-1 0-8 0,1 3 4 16,-4 3-10-16,5-2-14 0,-5 3-6 0,-1 1-11 16,-2-1-6-16,1 2-4 0,-1 4-5 0,0 2-5 15,-4 7 2-15,-1 2-10 0,-1 6-5 0,-1 10-4 16,-3 10 0-16,3 8-5 0,1-3 0 0,10-10-1 15,-1 14-6-15,7-12 0 0,0-2-5 0,7-1 3 16,-1-2 2-16,8 1 0 0,1 0-7 0,2-3 0 16,7-3-1-16,0 3 1 0,4-5 1 0,1-5-3 15,-4 2 1-15,6-1-3 0,-7-4 2 0,-2 0 1 16,-9-1-3-16,3-3-2 0,-8 1 2 0,4-3 2 16,-8 0-2-16,3 1 7 0,-7 2-6 0,0-9 3 15,-16 7-1-15,3 0 0 0,-3 1-4 0,-8-5 0 16,-5 6-1-16,2-4 1 0,-2-4-2 0,-2 6-4 15,-3-6-22-15,0 3-22 0,0 4-23 0,0-4-24 16,3 3-30-16,4-3-36 0,5 4-27 0,-2-1-150 16,2 0-363-16,8 1 161 0</inkml:trace>
  <inkml:trace contextRef="#ctx0" brushRef="#br0" timeOffset="63323.0431">36523 13333 149 0,'-5'-11'197'0,"3"6"-12"0,-3 2-6 16,5 3-15-16,0 0-14 0,-1-9-11 0,-6 5-16 15,5-3-10-15,-3 2-9 0,5 5-17 0,-3-9-8 16,-4 7 0-16,2-5 10 0,-2 1-6 0,7 6-7 16,-2-11-9-16,0 7-9 0,-3-5-6 0,5 1-2 15,0-2-7-15,-1-3 0 0,-5 5 1 0,5-1 2 16,-4-2 9-16,3 3-6 0,2-4 3 0,0 8 5 15,0 4-3-15,0-6 8 0,0 6-18 0,0 0-6 16,0 0-4-16,0 0-2 0,0 0 7 0,-7 25-3 16,5 3 9-16,-3-2 0 0,10 16 0 0,-11-1-7 15,2-1 0-15,1 3-2 0,1-3-2 0,-3 6 2 16,5-17-5-16,5 4-4 0,0-2 0 0,5-3-7 16,-3 0 2-16,3 0-2 0,6-1 4 0,3-6 3 15,-9-5-12-15,3-2 12 0,-2-2-16 0,1-4 4 16,-2-5-4-16,3 2 11 0,3-4-13 0,-1-3 2 15,6-3 2-15,-4-3-5 0,0-4 2 0,1 0-1 16,0-8-2-16,-1-1-2 0,1-2-1 0,-2-2-2 16,-1-3-2-16,0 0 4 0,-4-2-2 0,4-11 3 15,-1-2 0-15,-4-2-3 0,-3 0 3 0,1 3-5 16,-1 11 4-16,0 3-7 0,-5 8 1 0,3 3-4 16,-4 6-1-16,4-1 3 0,-3 4-1 0,-2 6-2 15,0 2 2-15,0 0-1 0,0 0 3 0,-2 25-2 16,-3-8 2-16,5-1 3 0,-1 6-1 0,-4 4 1 15,3 4-4-15,2-3 4 0,-7 3 1 0,7-2 0 16,0-2 1-16,0-3-1 0,0-4 1 0,7-3-4 16,0 0 3-16,-1 1 8 0,3-3-9 0,-2 0-11 15,3-7-7-15,4 3-4 0,-4-4-11 0,9-2-14 16,-1-4-3-16,3 0-8 0,3-10-1 0,5 2 0 16,0-2-9-16,1-3 7 0,-1-1-2 0,-3-4 4 15,3 0 5-15,-5-7 7 0,-2 1-1 0,-5-4 7 16,10-8 2-16,-11 8 12 0,-1-4-6 0,0 3 3 15,-1 1 1-15,-4-1 8 0,4 4 0 0,-6 8 8 16,-1 5-5-16,0-2 0 0,0 11 5 0,-4 0 1 16,-1-5 7-16,-2 8 8 0,0 0 5 0,0 0-6 15,22 11 3-15,-18-9-2 0,-3 3 3 0,3 3 0 16,-1 2-3-16,1-6 1 0,-1 4 0 0,-3 1 0 16,0-2-2-16,2-2-1 0,-2 2 9 0,1-1-3 15,-1-6 0-15,0 6-2 0,0-6-4 0,0 0 6 16,-6 6-3-16,6-6-2 0,-11 0 4 0,11 0 0 15,0 0-1-15,-20-5 0 0,10 1-4 0,-2 3 2 16,1-2-3-16,-2-4 1 0,-3 1-2 16,3 2 2-16,1 1-2 0,-3-4 4 0,3 6-6 0,-4 1 3 15,16 0-3-15,-22 8 0 0,14-3 3 0,-1 11-1 16,-5-1 4-16,1 12-5 0,3 1 2 0,1 4 1 16,-3 11 2-16,10-1 2 0,2-5-5 0,0-7 1 15,9 11 3-15,-2-11 1 0,1-3-2 0,6 2 2 16,0-1-1-16,-4-11 2 0,10 8 5 0,-3-3-5 15,5-3-1-15,-4-9 1 0,2 2-1 0,0-4-2 16,1-3-5-16,1-2-7 0,7-3-3 0,2-3-2 16,3-2-5-16,-2-2-1 0,1-3 3 0,-4-2 3 15,13-10-5-15,-14 5 4 0,-1-1 1 0,10-12 6 16,-13 5 0-16,7-10 3 0,-5-2-4 16,-1-3 1-16,1 1 2 0,-4-5 0 0,0 1-2 0,2 2 2 15,-2-3-3-15,-7 6 4 0,1 10 4 0,-1 3 2 16,-3 9 6-16,-3-4 1 0,-6 10 0 0,4 0 0 15,0 5-1-15,-1 0 7 0,-6 5-2 0,0 0 5 16,18 15 4-16,-13-4 5 0,-4-4 1 0,6 13 1 16,-5-3-3-16,5-2 3 0,-2 1-1 0,2-3-7 15,-4 2 4-15,-3-2-5 0,9-1 3 0,-4-2-1 16,0 0-6-16,0-2 1 0,5-1 1 0,-5-4-1 16,0 1 4-16,2-3 5 0,0 4 4 0,-7-5-4 15,0 0-6-15,19-6 3 0,-12 0-3 0,-1 1-6 16,0-3 4-16,-3 1 17 0,0-6-6 0,1 3-2 15,-3-4-4-15,-2-5-3 0,-3 3 1 0,-2-12-3 16,-1 8-4-16,2 0 0 0,-9 0-6 0,5 4 2 16,-1-1 3-16,-2 2-2 0,2 2-4 0,-4 5-5 15,4 4 4-15,-5-3-4 0,1 7 1 0,-6 7-3 16,3 0 2-16,1 7 4 0,-8 6-4 16,2 4 6-16,7 4-7 0,-14 8 2 0,14 4 2 0,-6 0 0 15,6-4 4-15,10-5-2 0,1 1-4 0,-3-2 7 16,7 1-1-16,7-3-2 0,0-2 5 0,0-4-3 15,1-3-5-15,6-3-3 0,-4-2 0 0,6 4-20 16,2-11-9-16,-2-3-6 0,1 0-4 0,5-1-9 16,9-1 2-16,1-2 7 0,4-9 4 0,12 6 4 15,3-4 1-15,-3-6 5 0,-4 1 3 0,-8 3 1 16,-6-5 2-16,-1-2 5 0,-5-2-2 0,2-2 1 16,-6-5 4-16,2 2-2 0,2-16 8 0,0 2 3 15,-10 9-1-15,-6-3 3 0,1 3 12 0,-2 4 13 16,0-4-4-16,-7 4 4 0,5 9 3 0,-2-1 5 15,-3 8-2-15,0-4-4 0,3 8-4 0,-3 4-4 16,0 0 8-16,0 0-2 0,0 0 0 0,-15 20-2 16,12-13 2-16,-4 14-5 0,3-5 4 0,4 3 3 15,0-3-2-15,0 1-3 0,2-2-5 0,0 2-1 16,1-2-1-16,1-2 1 0,3-1 1 0,-6-4 0 16,6 0-5-16,0-1 6 0,0-5-5 0,1 0 1 15,1 1-1-15,4-3-2 0,-13 0 2 0,17-6-1 16,-5 0-2-16,-1-1 0 0,-5-1-1 0,3 0-2 15,-2-4 0-15,-2 0-6 0,-3-4 4 0,-2 0-1 16,5-4-2-16,-10-8 3 0,-2 8-3 0,5-10-1 16,-12 3 2-16,8 2-2 0,-5 4 1 0,5 3-2 15,-3 8 1-15,2-2-7 0,0 7 4 0,1 2-1 16,-8 4-2-16,5 6 3 0,-6 6 1 0,0 14 3 16,4-2-1-16,-7 16 16 0,6 1-12 0,0-6 8 15,0 7-1-15,5-11 2 0,2 0-6 0,5 0-1 16,-2 0 6-16,2-3-5 0,2-6 1 0,6 2 4 15,4-2-4-15,-3-4-1 0,1-2-2 0,4-5 6 16,3 0-4-16,5 0-3 0,-3-10 1 0,3 3 3 16,5-9-9-16,4 4 3 0,3-2-3 0,-2-3 1 15,4-8-1-15,-3 2-1 0,-1-2-2 0,-1-2 3 16,10-9-1-16,-16 3-1 0,6-6-4 0,-7 3-2 16,-2-4 2-16,0-9 2 0,-1-1 11 0,-4 1-9 15,-2 9-6-15,-3 0 2 0,-2 0 0 0,-1 0 8 16,-2 5-5-16,1 1-2 0,-3 4-2 0,-1 5 2 15,1 1 0-15,0 1-1 0,-5 3 2 0,0 0-7 16,0 8 4-16,0 0 3 0,0 0-3 0,0 0 2 16,0 0-1-16,-10 27-2 0,13-15 6 0,-1 5-2 15,3-1 1-15,0 12 1 0,0-8-5 0,2 4 7 16,-4-4-1-16,4 4 2 0,5-1-2 0,-2 5 2 16,-1-3 1-16,4-2-2 0,1 0 1 0,-7-6-1 15,-4 1 5-15,4 2 4 0,-5-6-4 0,1 3-2 16,-1-3-2-16,-2-1 0 0,0-5 0 0,-5 8 5 15,3-4-3-15,-8 1 2 0,-2-1 1 0,2-2-3 16,-6 2-1-16,1 1 1 0,0-10 1 0,-4 9-2 16,2 0-2-16,0-4 7 0,-2-3-4 0,4 3 1 15,10-1-4-15,-7-4 3 0,3 2 10 0,1 0-12 16,1-2-2-16,0-1 1 0,0 1 1 0,7-3 7 16,0 0 1-16,0 0 0 0,0 0-1 0,0 0-3 15,16 12 4-15,-16-12-6 0,30-2 4 0,-11 0 0 16,-2-6-4-16,4 5 3 0,9-6 1 0,3 1 5 15,-1-2-15-15,6-9 5 0,8 2-6 0,-17 7 10 16,0-10-4-16,1 4-2 0,-1-1-3 0,-5-3 3 16,2-3-5-16,1-1 6 0,2-8-1 0,-5-7-4 15,1 6 9-15,-9 4-2 0,3-10-6 0,-4 3 2 16,-5 4-1-16,5-11 2 0,-6 14-1 0,-2-5 4 16,-5 13-2-16,3 1 13 0,-5 4 9 0,0 7 4 15,0-1-4-15,-5 1-3 0,3 5-6 0,2 4 7 16,-7-4-7-16,7 4-5 0,0 0-5 0,-15 19 8 15,15-7-2-15,0 4 1 0,0 1 3 0,6 3-4 16,-4 6-8-16,5 0 6 0,-4 2 4 0,3-3-7 16,5 4-1-16,-7-3 3 0,10 1 0 0,-8 1 0 15,3-4 8-15,-4 3-11 0,-3-9 1 0,-2 1-6 16,-2 7 1-16,-3-4 6 0,-4-6 5 0,3 3-5 16,-10 2-10-16,1 0-12 0,-1-6-16 0,1-3-18 15,-5 4-20-15,-4-2-23 0,-4 4-17 0,3-6-24 16,-2 4-27-16,-1 0-31 0,3 0-33 0,-3-5-34 15,5 4-222-15,-6-5-521 0,6 8 232 0</inkml:trace>
  <inkml:trace contextRef="#ctx0" brushRef="#br0" timeOffset="63807.1062">36776 14871 146 0,'-57'7'284'16,"-2"-6"-11"-16,1 1-8 0,10 3-11 0,-3-2-5 15,22-3-10-15,5 2-12 0,10 0-8 0,-1-2-13 16,6 5 2-16,6-5-17 0,3 0-10 0,0 0-14 16,0 0 3-16,43-7-14 0,6-1-22 0,11-1 1 15,25 0-6-15,12-5-12 0,12 4-12 0,47-9-13 16,-3-1-3-16,-3 1-19 0,-41 8-5 0,52-3-7 15,-6-2-2-15,-7 4-6 0,-37 0-19 0,37 8-20 16,-44-8 1-16,2-1-62 0,-9 5-21 0,0 0-2 16,-3 2 14-16,-3 1 0 0,-8-6 5 0,2 4-4 15,-27-3 1-15,4 2 2 0,-9 4 5 0,0 0 0 16,-9-3-5-16,-10-1-17 0,-10 1-7 0,-4 5-2 16,-3-2-8-16,-3 2-8 0,-5 0-19 0,-4 1-22 15,-5 1-28-15,0 0-31 0,0 0-34 0,0 0-208 16,0 0-475-16,-51 13 209 0</inkml:trace>
  <inkml:trace contextRef="#ctx0" brushRef="#br0" timeOffset="64194.7291">36948 15237 228 0,'-31'7'312'0,"12"-2"-24"0,9-4-18 16,5-1-20-16,5 0-8 0,0 0-7 0,44-13-16 16,2 6-2-16,9-7-14 0,34-5-20 0,8 3-1 15,3-1-26-15,45-13-9 0,11 5 0 0,-8 1-28 16,-42 6-15-16,54 0-6 0,-10-4-17 0,-44 12-1 16,-2-8-9-16,-2 4-12 0,-11 3 0 0,-25 6-10 15,-3-7-2-15,-1 4-4 0,-6-5-5 0,-7 5 0 16,-4-3-8-16,-10 3-4 0,-16 4-6 0,3-3 2 15,-1 0 16-15,-8 2 16 0,3 0 8 0,-6 2 13 16,-3-2-2-16,0 1-8 0,0 1-7 0,-7 3 0 16,11-1-9-16,-11 1-4 0,0 0-5 0,11-4-6 15,-11 4 0-15,0 0-1 0,0 0-5 0,0 0-4 16,1 10-3-16,-1-10-4 0,0 0-3 0,-13 10-11 16,9-5-14-16,-1 0-18 0,5-5-16 0,-7 8-27 15,1-2-38-15,2-2-29 0,-3 4-20 0,2-3-25 16,-3 0-30-16,4-3-24 0,-1 5-19 0,5-7-17 15,-8 13-18-15,3-8-219 0,5-5-553 0,-11 2 244 16</inkml:trace>
  <inkml:trace contextRef="#ctx0" brushRef="#br0" timeOffset="78230.6585">31259 17230 136 0,'-9'-18'256'16,"-1"2"-7"-16,2 0 0 0,-1 0-3 0,1 0-18 0,-1 7-16 16,4 2-21-16,-2 2-18 0,7 5-13 0,0 0 3 15,-17 29-1-15,10 2 6 0,0 12-11 16,-1 8 4-16,1 8-1 0,5 0-24 0,-11 20-12 16,4 9-14-16,1-12-15 0,-6 0-5 0,7-16-11 0,-1-2-3 15,2 0-3-15,5 2-3 0,-6-1-11 0,5-3-11 16,-8 1-10-16,-2-5-5 0,-3-7-32 15,5-2-27-15,-2-3-30 0,1-12-32 0,-1-5-27 16,2-4-28-16,2-8-28 0,1-1-17 0,0-2-11 16,5-8-13-16,2 0-19 0,0 0-11 0,-7-28-164 0,4 8-439 15,1-14 195-15</inkml:trace>
  <inkml:trace contextRef="#ctx0" brushRef="#br0" timeOffset="78566.7598">31087 17296 16 0,'17'-73'145'0,"1"22"6"0,1-2-9 0,3 5-7 15,7 6 9-15,0 4-7 0,5 2-11 0,2 2-15 16,0 10-8-16,5-1-10 0,-10 9-6 0,-1 5-9 16,6 6-1-16,0 9-6 0,-2 4-2 15,0 5 4-15,-7 6-15 0,-1 5-5 0,-7 4-2 16,-7 12 0-16,-9 2-8 0,-5 4-2 0,-9 0-4 0,-10 3-2 16,-8-4-3-16,-7 2-3 0,-1-1-6 0,-9-3 3 15,1 2-4-15,-16 9-2 0,12-17 3 0,4-2-8 16,1-2 4-16,0-2 4 0,11-2-1 0,6-10 1 15,3-2-3-15,9 2-3 0,6-10 1 16,2 6 0-16,2-1-3 0,3 5-2 0,9 0-1 0,2-3 8 16,4 3 6-16,11 1-3 0,0 3 3 0,10 6 3 15,4-1-4-15,-1 2 4 0,3-1-4 0,-3 4 0 16,4-2-5-16,-7 2 0 0,0 2-1 0,-3 0-3 16,3 3 2-16,-3 3-1 0,-1-1-6 15,1-2-5-15,-5 3-18 0,3-4-27 0,-5 1-31 0,-2 2-19 16,2-4-40-16,-11-8-14 0,18 4-23 0,-16-5-26 15,2-6-147-15,-3-3-367 0,0-6 162 0</inkml:trace>
  <inkml:trace contextRef="#ctx0" brushRef="#br0" timeOffset="78895.1379">32074 18084 9 0,'7'-50'235'0,"-5"6"4"15,1 0-1-15,0 4-9 0,1 8-2 0,-4 4-10 16,3 9 1-16,-3 5-2 0,2-1-23 0,-2 3-18 15,-2 5-18-15,-1 6-13 0,3 1-20 0,0 0-6 16,-19 29-5-16,10-3-8 0,3 5-8 0,-10 11-12 16,9 2-8-16,-3 3 1 0,2-3-10 0,4 2-9 15,1 1-7-15,3-4-4 0,2-3-2 0,3-11-7 16,7 2 0-16,1-3-9 0,3-5 0 0,2-2-5 16,-2-6-2-16,9 2 0 0,-8-11-4 0,6 3-1 15,6-8 10-15,-6-1-14 0,0-1-3 0,7-8 4 16,-6-7-1-16,2 1-4 0,-9-10 1 0,0 0-3 15,-5-3 1-15,-4-17-3 0,-6 1-3 0,-4-3 13 16,-5-4-12-16,-6 1-7 0,-6-1 5 0,-3-2-5 16,-2 5-5-16,-8 3-7 0,4 8-2 0,-6 4-16 15,9 17-9-15,4 4-22 0,-3 9-18 0,-1 11-22 16,6-1-24-16,0 6-32 0,7 2-41 0,2 5-39 16,3 5-238-16,0 0-517 0,6-6 229 0</inkml:trace>
  <inkml:trace contextRef="#ctx0" brushRef="#br0" timeOffset="79192.0388">32673 17436 200 0,'-2'-48'259'0,"2"0"-9"15,-7 17-4-15,5-3-18 0,-3 7-3 0,2 2-6 16,-2 6-16-16,3 3-24 0,2 4-15 0,-3 9-17 15,3 3-15-15,0 0-8 0,0 0 3 0,3 45-9 16,-1 0-2-16,-4 3-2 0,-1 8-9 0,3 25 2 16,3 6-11-16,-3 1-5 0,2-1 9 0,3 4-32 15,-3-3 3-15,1-2-9 0,2 0-3 0,2-5-9 16,3-5-3-16,-6-21-10 0,-1 3-17 0,2-4-28 16,-2-9-33-16,3 2-21 0,-1-17-31 0,-2-1-30 15,-3-9-39-15,2 0-33 0,1-7-16 0,4-5-18 16,-2-7-6-16,5-2-200 0,1-7-470 0,-1-7 209 15</inkml:trace>
  <inkml:trace contextRef="#ctx0" brushRef="#br0" timeOffset="80208.6319">33015 17554 12 0,'11'-56'171'0,"-3"0"1"0,-1 5 15 0,-4 4-3 16,2 0 7-16,-3 18-13 0,-2 1 8 0,5 11 2 15,-8 1-23-15,6 5-11 0,-1 8-17 0,-2 3 4 16,0 0-6-16,-2 25-2 0,2 1-7 0,-5 16-4 15,0 9 0-15,3 6-8 0,1 28-1 0,-4 3 0 16,5 4-11-16,-4 0-3 0,4-5-13 0,2-2-5 16,0 2-15-16,1-10-8 0,-3-17 7 0,0-3-9 15,2-3-8-15,1 1 1 0,4-7-6 0,0-4-2 16,-1-13-11-16,1-2-2 0,7-2-8 0,-6-7-9 16,6-4-7-16,-4-4-13 0,6-4-8 0,1-7-12 15,5-1-10-15,-3-4-6 0,8-13-3 0,2 1-17 16,-7-6 9-16,9-11 8 0,-2-8 5 0,-5 1 0 15,-4-2 3-15,-4 1 6 0,-1-2 0 0,0-4 5 16,-6 3 1-16,-1-1 9 0,-1 15-5 0,-2 0 5 16,-1 2 5-16,4 12 1 0,-8-1 4 0,4 7 4 15,-1 2-4-15,2-1 4 0,-3 8 16 0,-2 1 9 16,0 0 2-16,10 13-1 0,-12 2 2 0,4 3-1 16,1-1 2-16,-1 3 0 0,-2 0 1 0,5 1-6 15,-1 4-2-15,-1-5 2 0,-3 3-2 0,5-6 2 0,-1-2-5 16,-1 0-4-16,6-1-1 0,4-2 1 15,-6-4-1-15,2-1-3 0,-3-2 9 0,6-3-10 16,0-4 4-16,4 2-5 0,-1-9 2 0,5 0-1 16,4-1 2-16,7-7-2 0,-2 7 3 0,-3-4-8 15,3 0 5-15,0 4-8 0,-4-2 0 0,-3 8 7 16,0 2-6-16,1 4 1 0,-1-1-2 0,2 4 0 16,-2 5 3-16,2 3 1 0,-6 1 1 0,-2-1 0 15,3 7-3-15,-6-7 3 0,3 3 4 0,-1-1 0 16,0 1-3-16,6 1-4 0,-4-3 2 0,0-2 1 15,12-1 1-15,1-1 0 0,5-6-2 0,0-1-4 16,17-3 3-16,-3-5 2 0,-1-1 0 0,-2-3-3 16,-2-3 1-16,0-3 0 0,-3-1 1 0,-10 0-3 15,5 0 2-15,-10 0-2 0,1 1 0 0,-5-4 3 16,0-3 1-16,-10 3-1 0,7-1-1 0,-7 2 3 16,-2 3 5-16,0-7 12 0,4 4-5 0,-4 5 3 0,-1-4-6 15,-1-2 2-15,-1 5 0 0,0-1 0 16,0 2-3-16,1 5 3 0,-4-7-1 0,7 3-3 15,5-2 7-15,-1-1-7 0,-1 1-3 0,1-2 9 16,1-1-8-16,-3 5-2 0,-4-7-4 0,4 5 5 16,-4-2-1-16,-7-2 2 0,3 1-2 0,-4 1-4 0,-1 4 3 15,-1-1 2-15,-11 1-7 0,3 9 3 16,-6-1 1-16,-7 8-2 0,0-1 4 0,-2 10 0 16,-7 2-4-16,7 9 2 0,0-4-4 0,2 4 10 15,2 1-11-15,3 2 7 0,3 2 1 0,4-2 0 0,1 0-2 16,9-5-1-16,0 1-3 0,0 1 5 15,4-4-3-15,1-4-2 0,1-4 3 0,3 4-3 16,5-9 2-16,-2 5 2 0,3-3-4 0,-1-6 4 16,6-3 1-16,-1 0-7 0,1-3 2 0,-1-3 0 15,1-2 3-15,-4 1-3 0,1 0 2 0,-2-6 2 0,1 0 2 16,-3-2-4-16,-4-1 1 0,4-3-1 0,3 3-7 16,-8-9 10-16,-3 8 6 0,-3-2 5 0,3 0 1 15,-3 9 0-15,3 2 0 0,-2 2-2 16,-3 6-1-16,0 0 1 0,0 0 19 0,7 34-2 15,-8-5 15-15,-5 19 22 0,-2 3 5 0,15 27 6 0,-6 0 1 16,5 4 1-16,-5 8 4 0,4 3-1 0,-3 2 1 16,7 3-4-16,3 48 0 0,-7-50-4 15,1 40-9-15,-2-52-4 0,-1 6-8 0,-1-4-5 16,-2-2-2-16,-10-6-9 0,3-18-1 0,-2-5-8 0,-8-1 3 16,-3-7-2-16,-4-3-6 0,-7-5-4 0,-3-10-3 15,10-10-15-15,0-3-7 0,-8-8-15 0,1-3-31 16,2-8-25-16,-3-2-38 0,-2-12-36 0,-5-7-34 15,-6-3-32-15,8-1-42 0,-1-12-54 16,4-4-51-16,-7 4-315 0,0-24-730 0,9 13 323 0</inkml:trace>
  <inkml:trace contextRef="#ctx0" brushRef="#br0" timeOffset="80374.4021">33687 17519 2454 0,'-5'-6'-35'0,"-3"-3"-5"0,4 0-90 0,-1-1 5 15,3 4 12-15,2 6-5 0,7-9-33 0,2 6-140 16,6-2-315-16,4 1 141 0</inkml:trace>
  <inkml:trace contextRef="#ctx0" brushRef="#br0" timeOffset="81184.7326">36806 17852 158 0,'2'-39'233'0,"-2"5"-22"0,-2 1-10 15,-5-6-18-15,1 2-9 0,-5 12-17 0,-6 0-14 16,-1 4-13-16,-1 9-9 0,-3 3-17 0,1 7-10 15,-8 9-9-15,-1 5-8 0,-17 24-14 0,-7 21 2 16,-6 5-5-16,11 4-5 0,1 2-3 0,16 3-4 16,11-20-3-16,16 4-5 0,0-2-4 0,7 0-3 15,3-5-1-15,3-6-5 0,8-3-3 0,-1-12-3 16,2-1 2-16,-2 1-2 0,6-11 1 0,-6 1-1 0,9-10-3 16,-2-2 3-16,-1-5 7 0,3-4 2 15,5-1 1-15,1-10-5 0,-4 3 1 0,3-9-1 16,7-7-5-16,-11 6 0 0,6-14-2 0,-4-1-5 15,-1 1 2-15,-4-4-1 0,-5-6-3 0,2 3 1 16,-9-3-1-16,-1-1 1 0,2-1-2 0,-9 8 4 0,-2 11 5 16,5 1-2-16,-3 3-1 0,-2 10-4 15,-7 7-3-15,12 6 1 0,-5 2 2 0,0 0-2 0,4 34 1 16,-4-6 1-16,0 14-1 0,0 1-3 16,0 4 0-16,0-1-4 0,0 7 6 0,0-10-6 15,0 3-12-15,5 6-17 0,-3-9-39 0,6-3-40 0,-1-9-31 16,8-2-48-16,4-5-49 0,-2 3-202 0,7-8-467 15,3-9 207-15</inkml:trace>
  <inkml:trace contextRef="#ctx0" brushRef="#br0" timeOffset="81969.3464">38612 17994 120 0,'14'-24'241'0,"-7"-3"-22"0,0-2 0 15,-4 1-18-15,2-3-7 0,-5-2-14 0,0 5-8 16,0 0-9-16,0 8-16 0,-5 0-7 0,-4 2-3 16,8 1-7-16,-8 5-9 0,-3 0-14 0,2 4-3 15,-4 3-18-15,-8 3-9 0,3 4-10 0,-10 11-2 0,6 3-5 16,-13 17-6-16,5 1-6 0,0 4-6 0,1 7 0 15,1 1-1-15,0 4-6 0,10-2-2 16,0 1-1-16,4-1-4 0,6-3-2 0,2 1-4 16,7-6 0-16,0-5 0 0,7-6-7 0,2-1 4 0,4 0 0 15,8-5-3-15,-2-3-3 0,3-7 1 0,5-5-2 16,-5 0-2-16,6-6 1 0,1-2-1 16,1-7-1-16,1 0 1 0,0-7-3 0,-1-1-1 0,8-13 1 15,-2-3-2-15,-6 0-1 0,-1-5-2 16,-5-4 2-16,-2-3-3 0,1-6 3 0,-5-1 1 0,-4-5-4 15,3-20-3-15,-7 18 5 0,2-25-5 0,-3 6 4 16,-2 15-6-16,-4-14 1 0,-1 18 1 0,-1 3 1 16,-1 1 0-16,0-1-3 0,0 8 3 0,-3-1-4 15,0 6 1-15,3 14 1 0,-4 7 2 16,1 5 0-16,1-1-1 0,2 7-4 0,0 8 6 0,0 1-6 16,0 0 0-16,-10 25 4 0,3-5 0 0,0 11 6 15,0 9 3-15,4 5 1 0,-2 7 0 0,0 2 4 16,5 7 10-16,-4 15 2 0,6 4 1 0,-4 0 9 15,6-20-13-15,-1 20-3 0,-3-5 4 16,0-16-2-16,4 17-6 0,1-19 1 0,-4-5 6 0,6 3-11 16,0-2 5-16,3-6-7 0,2-4-1 0,-3-15 4 15,4 3 11-15,-1-11-16 0,2-3 6 0,1-3-16 16,1-3-9-16,1-8-11 0,3-3-9 0,2-3-2 16,-5-6-6-16,11-6 6 0,-3-6-3 0,4-11 6 15,-8 5 1-15,4-15 4 0,-4 0 1 0,-3-1 4 16,1-5-1-16,0-1 9 0,-7-3-3 0,0 2 1 15,2 2 4-15,-3 5-3 0,-7 5 7 0,3 7 3 16,-6 7 8-16,6 5 9 0,-7 1 7 0,4 3-2 16,-4 10 0-16,3 0 1 0,-3 5 3 0,0 0-3 15,0 0 5-15,-15 29 3 0,8-5 14 0,0 5-10 16,-5 11 2-16,5 7 6 0,2-4-2 0,-2 0 3 16,4 0-11-16,-2 3 14 0,5-5-19 0,2-9 1 15,1 3-5-15,-3-3-5 0,3-3 4 0,4 1 0 16,0-2-5-16,5-5-15 0,-4-3-32 0,3-6-38 15,4 1-29-15,-6-6-38 0,11 3-36 0,-3-9 0 16,10-1 1-16,4-6-31 0,1-5-41 0,4-4-206 16,5-9-488-16,0-5 216 0</inkml:trace>
  <inkml:trace contextRef="#ctx0" brushRef="#br0" timeOffset="82203.7854">39293 17231 8 0,'-5'-3'225'0,"3"-2"-26"16,2 5-22-16,0 0-15 0,0 0-16 0,0 0-27 15,10 20-55-15,-3-5-49 0,7 1-74 0,-6 4-117 16,7 5-191-16,-1 0 84 0</inkml:trace>
  <inkml:trace contextRef="#ctx0" brushRef="#br0" timeOffset="82834.899">39878 17773 84 0,'1'-15'280'0,"3"-4"-3"0,-4 2-18 15,-4 3-25-15,3-4-21 0,-4-2-23 0,-1 10-9 16,-4 2-8-16,2-4-14 0,-3 6-10 0,-1 6-14 16,-6-2-6-16,-4 5-19 0,1 8-6 0,-3 10-14 15,0-1-8-15,2 8-6 0,2 8-6 0,3 3-9 16,-4 5-5-16,13 6-2 0,-1 0-7 15,6-1-5-15,3 1-1 0,3-1-3 0,12-5-2 0,-3-1-7 16,7-3-4-16,3-3 3 0,-1-6-13 0,1-8-10 16,-3 0-13-16,10-3-18 0,-4-6-9 0,1-2-10 15,-7-8-6-15,3 0-9 0,2-4-5 0,-2-4 4 16,5-5 4-16,-1-4 3 0,3-2 2 0,-4-5 8 16,3-3 4-16,-6-4 4 0,7-10 4 0,-4-3 4 15,-4-4 1-15,-2 0 0 0,-1-3 5 0,-6 3 6 16,2 5 10-16,-2 11 9 0,-7 8 7 0,2 3 6 15,-2 1 0-15,-2 7 4 0,-3 3-6 0,0 6 17 16,0 0 1-16,0 0 0 0,0 0-3 0,0 35-3 16,-1-16 0-16,1 1 3 0,0 1-2 0,1-1 0 15,6 0-7-15,-4-4 4 0,-1 3-2 0,8-3-4 16,-3-3 0-16,0-1-2 0,2 0-3 0,-1-4 3 16,6-3-3-16,-6-2 2 0,-1-3 1 0,-7 0-7 15,22-3 2-15,-13-2 0 0,-1 0-4 0,4-7 1 16,-8 5-1-16,3-6-2 0,-1-2 1 0,1-5-2 15,-5 0 4-15,-2 0-3 0,-2-8-1 0,0-1 4 16,-4 1-2-16,-1 0-1 0,0 2 5 0,0 5 11 16,-1 5 7-16,1 6-4 0,0 8-4 0,-2-1 0 15,9 3-2-15,-25 19 4 0,6 3 4 0,0 15 12 16,4 4 0-16,0 3 7 0,3 3-16 0,2-4 1 16,1 7-2-16,2-9-4 0,2-7 0 0,10-2-5 15,-3-4 3-15,5 4-3 0,3-8-3 0,4 0 1 16,-1-9 1-16,4-3-5 0,14-3-2 0,-2-1-24 15,24-5-30-15,-7-6-38 0,3-5-51 0,-1-1-45 16,5-5-59-16,-5-4-300 0,-6-1-580 0,3-1 257 16</inkml:trace>
  <inkml:trace contextRef="#ctx0" brushRef="#br0" timeOffset="83267.3141">42344 17471 231 0,'-2'-21'274'0,"2"2"-19"15,-5 7-16-15,8 1-25 0,-6 2-17 0,1 5-15 16,2 4 8-16,0 0-11 0,0 0-12 0,-7 40-6 15,0-13-10-15,1 15-13 0,2 3-13 16,-3 8-4-16,-1 5-17 0,-6 18-12 0,7-19-10 16,-1 20-2-16,-2 3-3 0,-9-4-9 0,10 4-13 0,2-25 0 15,1 2-26-15,-3-2-29 0,2-3-26 0,6 0-44 16,-5-4-54-16,5 0-56 0,8-16-61 0,-6-1-231 16,6-4-509-16,2-10 226 0</inkml:trace>
  <inkml:trace contextRef="#ctx0" brushRef="#br0" timeOffset="83616.9009">42731 17900 1801 0,'12'-39'-4'16,"-4"7"20"-16,2-9-22 0,-5 12 18 0,-1 1 60 16,-1 0 6-16,1 8 25 0,-1 4-3 0,-3 8-20 0,4-4-6 15,-3 10-3-15,-1 2-7 0,0 0 0 0,0 0 10 16,-8 42 3-16,-1-11-4 0,6 14-7 15,-4 0 1-15,0 8-9 0,0-4-3 0,2 7-8 16,3-1 0-16,2 5-6 0,0-9-1 0,6 1-3 16,2-3-6-16,1-2-1 0,1-6-6 0,5-1-1 0,2-12-2 15,-1-1-3-15,2-3 1 0,-1-4-3 0,-1-7 1 16,4-2 0-16,2-5-1 0,-5-3-5 0,2-3 2 16,-2-5-2-16,4-5 3 0,-4-4-3 15,0-8-6-15,-4-4 0 0,1-5 1 0,-2-12-1 0,-2-5 3 16,-5-1-3-16,-6-6 1 0,-8 2-4 0,2-2-3 15,-3-6-1-15,-5 5 7 0,-6 0-5 0,-1 8-1 16,0 6-1-16,7 13 1 0,-8 9-15 0,8 9-27 16,0 3-22-16,-7 10-32 0,6 0-25 15,-6 9-45-15,7 4-43 0,-1 7-261 0,4-6-508 0,2 11 225 16</inkml:trace>
  <inkml:trace contextRef="#ctx0" brushRef="#br0" timeOffset="84642.7476">43883 17659 143 0,'0'-28'290'0,"2"-1"3"0,2 5-27 0,-8-1-22 15,2 10 0-15,4-2-13 0,-2 9-21 0,0-1-23 16,-2 4-18-16,2 5-3 0,0 0 4 0,-17 25-2 15,12-8-10-15,-5 13-8 0,2 19-11 0,-1 0-9 16,2 4-1-16,-1 3-4 0,3-5-9 0,5 4-15 16,0 3 0-16,1 0-32 0,4 0 7 15,6-3-7-15,-5-3-6 0,8 0-2 0,-4-4-4 0,-1-7-1 16,1-10-14-16,-1 1-6 0,4-2-7 0,-1-4 0 16,2-2-7-16,-6-9 3 0,8-2-19 0,-1-2-5 15,-1-2-8-15,3-8-7 0,3-2 0 0,-3-4-9 16,5-6-12-16,1-6-2 0,2-3 8 15,1-7 5-15,-1-5-3 0,3-10 0 0,-3 5 7 0,-1-8 4 16,2 1 0-16,-8 1 0 0,6-5-1 0,-8 3 1 16,-1-2 4-16,0 7 0 0,-3 9 1 0,-2 3 0 15,-3 3 1-15,2 9 4 0,-4 0-4 0,-3 5 2 16,3 5 2-16,-4 1-2 0,-1 5 7 0,0 0 12 16,0 0-7-16,-6 30 4 0,4-10 3 0,-7 8 3 15,4 3-6-15,4 10 1 0,-6 1 5 0,0 1-2 16,-2 3-1-16,4-5 7 0,4-9-8 0,1 3 2 15,0-3 2-15,0-3-5 0,1 1-4 0,6-9 3 16,0 3 0-16,1-8 2 0,6 1-2 0,0-4-20 16,-4-3-10-16,2-3-21 0,3-2-12 0,-3-5-4 15,4-4-1-15,1 1 8 0,0-6 4 0,0-8 7 16,5-2 2-16,-2-2 2 0,-1-18 3 0,3 3 12 16,0 0-4-16,-6-6 2 0,8 0-1 0,-9 0 9 15,-6-1-1-15,-3 13 6 0,8-2 1 0,-5 9 6 16,4 5 2-16,-11 3-1 0,10 3 6 0,-5 4-4 15,-4 4 0-15,4 4 4 0,-7 0 18 0,15 8 16 16,-8 3-7-16,0 6 6 0,0-1 0 0,0 11 16 16,-6 1 2-16,1-2-1 0,0 1 27 0,-6 4-16 15,6-1 0-15,0-1 7 0,-4-1-1 0,0-3-17 16,6-4-6-16,-4-3 3 0,-4 0 1 0,3-4-9 16,-3-1-1-16,2-3-2 0,1-2-4 0,-4 1 7 15,5-4-9-15,0 3-4 0,0-8 15 0,5 4-5 16,-5-4-9-16,0 0 2 0,0 0-9 0,7-28-7 15,-4 8 9-15,2 0-7 0,4-9-3 0,1-2 0 16,9-11-4-16,-1 1 1 0,1-1 4 0,2 1-12 16,-3 15 3-16,-1 0-1 0,7 5-3 0,-2 6-1 15,1 3-2-15,-8 3 0 0,9 5 1 0,-4 9-7 16,-3 2 8-16,4 3 1 0,1 8-2 0,-5 10 1 16,3 0-1-16,3 9-6 0,-8-1 6 0,0-5 1 15,-3 9-1-15,0-12-1 0,-3 3 2 0,-4-3 1 16,-2-2-2-16,6 0-1 0,-9-7 4 0,0-6-12 15,3 3 12-15,-1-5-1 0,-2-2 5 0,5 1-3 0,-5-5-1 16,2-1 0-16,-2-4 5 0,0 0-11 16,0 0 3-16,0 0 1 0,17-17 1 0,-9 4 1 15,4-4 3-15,4-4-1 0,1-7-6 0,5-11 3 16,-5-2-3-16,3 2 0 0,-3-3 4 0,6-4-17 0,-1 3 16 16,-7 6-6-16,0 6 0 0,-1 7-1 0,0 1 6 15,-6 6-9-15,-1 6-1 0,-4 4 3 16,3 2 4-16,-3 5-3 0,-3 0 4 0,10 15-1 15,-8 4 7-15,-4 7-5 0,-3 1-1 0,0 4 5 16,2-3-1-16,-6 2-6 0,-3 1 5 0,2 14-3 16,1-18 5-16,-3-3-30 0,11 3-26 0,-4-6-44 15,3-1-3-15,4-3-14 0,3 1-37 0,3 1-53 16,2-2-64-16,9-5-55 0,10 3-40 0,-1-6-223 16,2-3-631-16,8-6 279 0</inkml:trace>
  <inkml:trace contextRef="#ctx0" brushRef="#br0" timeOffset="85192.7871">45932 18142 135 0,'5'-16'225'0,"-5"4"15"0,1 7-17 16,-1-6-8-16,2 7-9 0,-2 4-13 0,0 0-8 15,0 0-14-15,0 0-14 0,0 0-4 0,-8 23-9 0,6-14-14 16,2 2-8-16,0-1-14 0,0 0-10 0,2-2-6 16,-2 1-13-16,3-2 2 0,-1 1 0 15,-1-2 0-15,6-3-5 0,-2 2-5 0,4-3-3 16,-9-2-7-16,0 0-2 0,19-2 1 0,-11-4-12 15,4-2-11-15,-2-4 0 0,1 2 1 0,-6-7-9 16,1 4-2-16,1-10 3 0,2 3-2 0,-9 2 11 16,3 0 0-16,1-7 0 0,-4-3-5 0,0 1 0 15,-7 12-14-15,7 0 7 0,-7 2 13 0,5 7-15 16,-5-1 0-16,7 7 2 0,-18 12-8 0,4 0 6 16,-3 13 21-16,2 4-14 0,-4 12-3 0,4 0-3 15,1 7 1-15,4-3 4 0,1-2-9 0,1 0-1 16,4-3-6-16,3-7-3 0,1-3 5 0,1-5 3 0,4 3-6 15,2-1-5-15,0-11 12 0,3 2-23 16,2-6-11-16,-2-2 3 0,6-3 0 0,1-2-5 16,5-9-2-16,5 1-16 0,2-2-7 0,4-5 2 15,-3 0 6-15,-1-6 15 0,2-3-10 0,7-5-5 16,2-5 11-16,-9-2-2 0,0-2 7 0,-6-6-3 16,-1 2 8-16,-5-2 0 0,0-4-2 0,-2-1-1 15,-7 4 14-15,11-5-13 0,-13 15 16 0,7 1-13 16,-8 9 8-16,0 1-3 0,-5 10-4 0,-2-2 3 15,0 10 2-15,0 1 1 0,0 0 3 0,0 0-7 16,0 0 6-16,-2 35-3 0,4-17 8 0,-2 7-7 0,5 1 5 16,-3 4-2-16,4-4-1 0,-4 2 13 0,5 1-11 15,0 1 10-15,-6-4-7 0,3 4-4 16,-1-2 2-16,-3-1 3 0,0-1 1 0,0-7-7 16,0 1-6-16,-3 0-21 0,-9-3-32 0,5-2-33 0,-3 0-42 15,-2-2-38-15,2-3-38 0,-4-1-41 0,2-4-38 16,-7 1-184-16,-11-1-513 0,-3-5 228 0</inkml:trace>
  <inkml:trace contextRef="#ctx0" brushRef="#br0" timeOffset="85428.5585">43728 17715 91 0,'-10'0'227'16,"10"0"-22"-16,0 0-12 0,0 0-19 0,0 0-16 0,34 2-17 16,-1-3-14-16,19 2-13 0,10-1-19 0,6 0-44 15,22 0-45-15,2-6-46 0,4 2-48 0,-4-8-53 16,-10 12-79-16,10-4-236 0,-5 0 105 0</inkml:trace>
  <inkml:trace contextRef="#ctx0" brushRef="#br0" timeOffset="85562.9461">45217 17623 138 0,'9'-3'277'0,"-3"2"-8"0,-6 1-10 16,11-4-10-16,-11 4-12 0,12-1-22 16,-12 1-18-16,0 0-20 0,0 0-19 0,10 5-14 15,-10-5-11-15,-4 12-20 0,4-4-30 0,0-2-40 0,-3 1-73 16,1 1-73-16,-1-1-86 0,-2 0-206 0,0 6-429 15,-1-5 190-15</inkml:trace>
  <inkml:trace contextRef="#ctx0" brushRef="#br0" timeOffset="86042.3761">40348 19645 233 0,'-54'8'214'0,"8"0"-21"16,17-3-15-16,8-3-11 0,9-1-15 0,2 4-5 16,8-3 0-16,2-2-7 0,0 0-4 0,28 10-10 15,6-10-15-15,19-4-9 0,13-4-3 0,26 3-16 16,11 3-2-16,45-6-6 0,2 2-10 0,0 3-5 16,12-2-7-16,2 5-3 0,6-7-7 0,3 7-5 15,9-4-1-15,-5 3-6 0,11 1-5 0,-4-2-3 16,11 2-6-16,-8 0-3 0,-1-1-8 0,-7-3-7 0,-5 4-9 15,-12 4-5-15,-10 0 3 0,-55 1 1 16,-3-3-3-16,-11 3-7 0,-23-5 3 0,-7 2-2 16,-9-5 6-16,-15 4 0 0,-10-1 4 0,1 0 7 15,-9 0-3-15,-1-1 0 0,-10 1-3 0,10-3-19 16,-10 3-17-16,0 0-32 0,0 0-37 0,0 0-33 0,-51 3-44 16,20 0-153-16,-16-1-372 0,-5 2 165 15</inkml:trace>
  <inkml:trace contextRef="#ctx0" brushRef="#br0" timeOffset="86262.8119">41191 19941 262 0,'-53'4'298'0,"22"0"-11"15,9-2-23-15,13 1-26 0,3-3-21 0,6 0-26 16,0 0-21-16,75-10-14 0,-14 2-14 0,41-3-12 0,54 0-10 15,0-3-13-15,0 7-13 0,6-1-3 16,1 0-16-16,-4 5-3 0,6 6-2 0,-4-2-16 16,-56 1-15-16,3-1-26 0,-16 3-32 0,2 0-28 15,-36 1-29-15,-11 1-17 0,-12-5-32 0,-5 3-34 16,-8-3-18-16,-4 1-12 0,-5-1-5 0,-4 3-142 0,-9-1-363 16,0-3 162-16</inkml:trace>
  <inkml:trace contextRef="#ctx0" brushRef="#br0" timeOffset="87090.9572">41366 20304 82 0,'0'-16'229'0,"4"8"-21"15,-4 0-18-15,0 8-5 0,0 0 2 16,0 0-8-16,-5 33-1 0,-2-6-5 0,0 13-1 16,4 4-8-16,-9 8-6 0,1 0-5 0,3 3-16 15,-6 3-7-15,6-1-8 0,1-1-5 0,0-2-6 16,5 1-5-16,1-3-10 0,1-3 4 0,0-4-17 0,1 0-12 16,-1-5-5-16,-1-8-6 0,1-7-1 15,0 2-12-15,-4-7-4 0,4-4-5 0,-1 2 0 16,1-1-4-16,-2-7 3 0,2-3-3 0,2 1-1 15,-2-8-12-15,-9 4 1 0,9-4-2 0,0 0 0 0,0 0-3 16,-14-17-1-16,9 10 1 0,0-13-3 16,-2 5-3-16,-1-5-5 0,-4-5 13 0,3-3-14 15,-6 0 1-15,1-4 3 0,-1 3-4 0,5-1-5 16,-4 2 6-16,1 4-2 0,6 7-4 0,-9-5-1 16,8 4 5-16,-1 3-3 0,2 5 1 0,1 0-3 0,4 2 1 15,-5 0 0-15,7 4-5 0,0 4-1 0,0 0 1 16,0 0 0-16,0 0 1 0,-7 18-2 0,11-6 3 15,1 1 0-15,5 0 7 0,2 6 4 16,-3-5-9-16,4 1 2 0,3 2 0 0,-1-2 9 16,5 1 11-16,-4-2-1 0,-1 0 4 0,2 0 1 0,2-2-6 15,0-3 14-15,-2-1-8 0,1 4 5 0,-1-5-13 16,-1 1 6-16,-1-1-4 0,-3-4 0 0,-2 0-3 16,7 4-1-16,-3-6 2 0,-2 3-4 0,0-4 3 15,2 0 0-15,1 0-5 0,0-4 1 0,1 4 0 16,-1-1-26-16,0 1-18 0,1-5-25 0,-1 3-29 15,-3-2-27-15,5 0-32 0,-2-1-33 0,1-2-34 16,1 6-24-16,12-7-31 0,-7 1-249 0,-2 0-558 16,11-2 247-16</inkml:trace>
  <inkml:trace contextRef="#ctx0" brushRef="#br0" timeOffset="89509.8265">41213 22203 14 0,'0'0'36'0,"0"0"4"0,0 0-11 16,0 0 2-16,0 0-3 0,7-3 2 0,-7 3-10 16,0 0-2-16,0 0 0 0,0 0 5 0,0 0-1 15,0 0-10-15,0 0 4 0,0 0 1 0,0 0-3 16,0 0-2-16,0 0 4 0,0 0-3 0,0 0-9 15,0 0 9-15,0 0-4 0,0 0 0 0,0 0 0 16,-7-10-5-16,7 10 3 0,0 0 3 0,0 0 0 16,0 0-3-16,0 0 7 0,0 0-9 0,7-7 10 15,-7 7 0-15,0 0-4 0,0 0 6 0,5-3-7 16,-5 3 7-16,0 0 2 0,0 0 0 0,0 0-2 16,0 0 0-16,0 0 8 0,0 0-10 0,0 0 0 15,3-4 11-15,-3 4 7 0,0 0-22 0,0 0 5 16,0 0-4-16,0 0-2 0,0 0-1 0,0 0 8 15,0 0-3-15,0 0 1 0,2-6-14 0,-2 6 1 16,0 0-1-16,5-6 3 0,-5 6-5 0,0 0 12 16,0-9-1-16,0 9 5 0,0 0 5 0,0-7 0 15,0 7-8-15,0 0 2 0,2-6 0 0,-2-2-3 16,5 1-3-16,-3 0-6 0,-2 7 31 0,5-8 11 16,-5 3 3-16,1-2 7 0,1 3-11 0,-2 4-1 15,4-12 0-15,-3 7 0 0,1-2 8 0,-2 7-1 16,2-11 4-16,1 7 3 0,-3 4 3 0,3-9 1 15,-3 9-1-15,0-5-5 0,0 5-1 0,0 0-3 16,0-7-3-16,0 7-3 0,0 0-5 0,0 0-4 16,0 0 1-16,0 0-4 0,0 0-6 0,0 0-4 15,0 0-4-15,-18 20 1 0,13-13 1 0,1 2-7 16,-3 8-3-16,-1-1 3 0,-4 10 1 0,5 2-1 16,-3 5 1-16,-6 10-2 0,1-3 1 0,-5 3 1 15,-2 3-2-15,-1-2-1 0,-1 3 3 0,2-3-3 16,-8-2-2-16,1 0 2 0,1 2 0 0,6-5-4 15,-7 0 3-15,-2-2-2 0,11-9-4 0,-6 7 6 16,4-9-3-16,2-3-4 0,4 2-8 0,1-7-7 16,0-6-19-16,1 6-13 0,6-3-23 0,-8-5-17 15,8 3-21-15,1-8-23 0,0 2-25 0,5-6-159 16,2-1-338-16,-13 7 149 0</inkml:trace>
  <inkml:trace contextRef="#ctx0" brushRef="#br0" timeOffset="89895.7319">40628 22120 28 0,'-2'-4'134'0,"4"-5"-1"0,-2 2-8 16,0 7 13-16,2-9-9 0,-2 2-17 0,0 7-9 0,0 0-6 15,0 0-8-15,0 0-9 0,0 0 19 0,15 16 0 16,0 1-4-16,1 6-4 0,2 5 9 0,8 11 2 16,3 0-7-16,2 6-2 0,1-5-5 0,2 4-12 15,0-4-3-15,4 4-6 0,-1-4-5 16,1 2-5-16,1-7-4 0,-1 4-8 0,-1 1-7 15,8 0 0-15,-1-5-1 0,-5 1-7 0,-1-4 1 0,-1 1-2 16,1 2 4-16,-6-7-14 0,-8-12 2 0,-2 9-3 16,-7-10-9-16,1 1-10 0,-3-2-8 0,-6-4-13 15,2-2-17-15,-8 0-7 0,6-1-7 16,-7-3-19-16,0-4-32 0,0 8-27 0,0-8-27 16,0 0-35-16,0 0-130 0,0 0-351 0,-15-19 156 0</inkml:trace>
  <inkml:trace contextRef="#ctx0" brushRef="#br0" timeOffset="90160.3255">41769 22513 99 0,'0'-7'165'0,"0"7"-7"0,0 0-26 16,0 0 3-16,20-1-23 0,-8-3-11 0,0 4-7 15,10-5-12-15,1 4-5 0,12-1-10 0,-2-4-1 16,3 2-6-16,11-1-16 0,-11 3-5 0,10-4-28 16,-12 1-18-16,2 2-32 0,-5-2-31 0,5 3-26 15,-13 2-109-15,-5-4-223 0,-5 4 99 0</inkml:trace>
  <inkml:trace contextRef="#ctx0" brushRef="#br0" timeOffset="90323.4972">41904 22754 35 0,'0'0'167'0,"0"0"-19"0,29 4-22 16,-12-4-10-16,12-4-9 0,3 0-20 0,6-6-31 15,4 1-56-15,6-4-48 0,-11 10-85 0,9-9-143 16,1 3 64-16</inkml:trace>
  <inkml:trace contextRef="#ctx0" brushRef="#br0" timeOffset="90859.856">43254 22208 3 0,'7'-16'180'16,"-7"-1"-9"-16,2-5 0 0,3 3-3 0,2 2-11 15,-6-3 6-15,6 2-6 0,-5 2 2 0,-4 1-11 16,4-1-3-16,-4 0-5 0,-5 3-11 16,6-1-13-16,-4 5 14 0,-2-1-21 0,-2 1-10 0,1 6-9 15,-6 3-9-15,-3 2-8 0,-5 5-8 0,-7 4-2 16,-2 9 2-16,7 3-1 0,-12 12 1 0,6 0-1 16,2 8-5-16,1 3 3 0,3 5 3 0,4 1 2 15,1 4 8-15,-1-1-14 0,1-1-5 0,2-3-8 16,8 1-3-16,8-1-5 0,-5-4-4 0,12-2-2 15,-1-5-3-15,0-8-3 0,12 10 0 0,-5-16 3 16,10-1-7-16,-2-3-2 0,4-2-1 0,0-3-4 16,10-5-2-16,-3 0 2 0,-5-9-3 0,4-4-1 15,-1-1 2-15,0-10-5 0,-1 0-4 0,0-5 4 16,1-2-3-16,-6-2 0 0,-6 2 1 0,3-9-3 16,-11 0 1-16,-1-1-3 0,1-5 11 0,-4 5-11 15,-5-3 5-15,-5 2-5 0,-4 4-8 0,1-1 7 16,-6 17-1-16,-1-5-6 0,-7 7 7 0,-2 3-5 15,-7 5 2-15,-5 2-21 0,-6 6-17 0,-1 12-17 16,7-12-31-16,0 15-27 0,9-4-33 0,5 0-45 16,6-4-34-16,6 0-36 0,-3 3-211 0,4-4-512 15,4 1 227-15</inkml:trace>
  <inkml:trace contextRef="#ctx0" brushRef="#br0" timeOffset="91657.0069">43611 21932 70 0,'-7'-39'160'16,"-2"5"-9"-16,-6-4-15 0,6 6-4 0,-4 3-5 15,-11-10-8-15,2 4-9 0,-11-6-4 16,3 8 1-16,-6-5-11 0,-2 6-3 0,1 3-9 0,-4-1-10 15,-10 4-2-15,3 4-6 0,-10 2-2 0,-2 3-7 16,-3 1-7-16,-20-4-4 0,-6 8 5 0,2 6-6 16,3-6-6-16,-4 2-10 0,-1 10 1 15,4-8-3-15,-1 8 0 0,-2-7-4 0,4 14-6 16,-3-4 7-16,0 9 0 0,4-4 0 0,-3 7-7 0,-4 2 0 16,0 1 0-16,3 3-2 0,-9 1-1 0,2 11 3 15,1-2-3-15,4 4 2 0,0-8 1 0,-1 7-1 16,8 3 2-16,9 3-5 0,-1 1 3 0,16-11 2 15,4 5-2-15,3 1-1 0,5 4 8 16,0-2 0-16,0 3-5 0,6 1 0 0,-4 4 0 0,6 1-5 16,1-3 1-16,3 2-1 0,3 1 3 0,0-1 1 15,4 1 3-15,3-1 7 0,2 2-4 0,0 0 0 16,7 0 2-16,1-1 7 0,4 1 0 0,3 4 1 16,0 0 4-16,7 0 5 0,0 2-5 15,7 0-4-15,1 1 2 0,6-7 7 0,3 4 1 0,5-4-1 16,7-2-5-16,2 5 5 0,5-9-1 0,3 4 5 15,5-4-7-15,6-9 0 0,16 11 2 0,-11-12 0 16,25 4-1-16,0-1-4 0,9-7 1 16,0-1-11-16,-1-2 10 0,9-2-9 0,2-2-2 0,5-2 5 15,-6-6-11-15,4 3 1 0,-5-4 0 16,2 6-4-16,0-15-1 0,7 2 5 0,-2 1-9 0,-2-11 11 16,4 2-16-16,-9-1 5 0,0-4 3 0,-3-8-5 15,-4 2-4-15,6-8 1 0,-6 1 5 0,-6 1-5 16,-19 1 0-16,10-5-2 0,-17 0 3 0,-9 1-2 15,4 0 2-15,-4-3-11 0,1-6 7 16,-6 4 2-16,2-3-1 0,0-1-2 0,5 0 4 16,-5 1-3-16,-1-4 0 0,-1-7 0 0,4 3 0 0,-6-1-1 15,15-16 1-15,4 0-5 0,4-5 0 0,-4 2 8 16,-4-3-2-16,2 5 1 0,-21 11 1 0,-1 1 24 16,-6-4-4-16,0 1 10 0,-4 0 13 0,-3-4-2 15,-5 4-5-15,-1-4-5 0,-6 0 9 16,-5 4-2-16,-7-7 0 0,-7 2-3 0,-3 2-8 15,-4-1-4-15,-8 4 5 0,-8-1-4 0,-3 1-1 16,-11 6-7-16,0 1 0 0,-4 3-10 0,-26-4 5 0,-2 9-5 16,14 11-4-16,-28 1-3 0,-2 5-10 15,7 5-10-15,-4 11-21 0,5 6-14 0,18 0-11 16,4 9-23-16,1 0-20 0,6 3-20 0,8 4-36 16,4 1-33-16,6 5-31 0,18-6-40 0,2 2-37 0,8 5-230 15,9-1-575-15,7 0 256 0</inkml:trace>
  <inkml:trace contextRef="#ctx0" brushRef="#br0" timeOffset="92941.1151">46706 22182 183 0,'-12'0'177'0,"0"1"-16"16,12-1-11-16,0 0-13 0,0 0-10 0,0 0-7 16,36-3-10-16,-2 3-12 0,26-8-9 0,23 3-8 15,9-9-11-15,2 3-1 0,-4 0-11 0,4-1-2 16,-5 0-11-16,3 4 3 0,0 0-13 0,-2-6 0 15,1 5-1-15,-4-10-6 0,-26 11-11 0,6 1-6 16,-3-1-9-16,-9-3-8 0,-2 4 0 0,-19 2-6 16,-3-2 1-16,-9 0 3 0,-3 2 0 0,-9-1 0 15,-2 3 3-15,-4-4-3 0,-4 0-2 0,0 7 3 16,-10-13-1-16,-2 9 0 0,-4-5-5 0,-2 2 11 16,-13-1 0-16,4-4 4 0,-8 4-5 0,3 0 2 15,-2-4-3-15,0 9 6 0,-2-2-4 0,-10-3-4 16,2-4 7-16,1 10-7 0,5 1 11 0,8 1-6 15,4 0-4-15,11 0 7 0,3 0-9 0,-2 0 6 16,6 1-3-16,1 0 5 0,7-1-4 0,0 8-2 16,0-8 9-16,24 14 0 0,-4-10-6 0,23 7 2 15,1 6 3-15,6-1 0 0,-8 4-9 0,3 3 12 16,-8 1-6-16,-1 2 6 0,-14 0 2 0,-7 2-3 16,-8-7-2-16,-2 9-8 0,-1-2 9 0,-11 1 0 15,-7 2-4-15,-8 6-19 0,-3-2-7 0,-9-3-8 16,1 1-12-16,-3-6-29 0,6-6-34 0,2-2-31 15,3 0-89-15,-3-6-248 0,10-1 110 0</inkml:trace>
  <inkml:trace contextRef="#ctx0" brushRef="#br0" timeOffset="96977.0986">49625 21721 36 0,'0'0'84'16,"0"-8"-12"-16,0 8 2 0,2-4-11 0,-2 4-3 15,0 0-5-15,-2-8 8 0,2 8-7 0,0 0 0 16,0 0-15-16,0-9 6 0,0 9-2 0,0 0-14 16,-3-6 5-16,3 6-14 0,0 0-2 15,0 0-1-15,0-6-2 0,0 6 4 0,0 0-1 16,-3-7 2-16,3 7-3 0,0 0 1 0,0 0 0 0,0 0 5 15,-4-6 0-15,4 6 3 0,0 0 1 0,-3-9 5 16,3 9-7-16,0 0-1 0,0 0 8 0,-5-5-6 16,5 5 9-16,0 0 0 0,0 0-7 0,0 0 2 15,0 0-4-15,-7-4-4 0,7 4 2 16,0 0-3-16,-7-5-10 0,7 5 13 0,0 0-7 0,-9-6-4 16,9 6 2-16,0 0-3 0,-6-1-3 0,6 1 5 15,0 0-5-15,0 0 4 0,-9-4-5 16,9 4 1-16,0 0 2 0,0 0 1 0,0 0-3 15,0 0 7-15,0 0-5 0,0 0 7 0,0 0-4 16,0 0-3-16,-7-6-3 0,7 6 2 0,0 0-1 0,0 0 3 16,0 0-3-16,0 0 3 0,0 0-4 0,0 0-6 15,0 0-1-15,0 0 6 0,0 0-5 0,0 0 1 16,0 0 3-16,0 0 2 0,0 0-5 0,0 0 0 16,0 0 0-16,0 0-2 0,0 0-3 15,0 0 4-15,-15 6-2 0,15-6 4 0,0 0-1 16,0 0-2-16,0 0 7 0,0 0-1 0,0 0 0 0,0 0 2 15,0 0-3-15,0 0 6 0,0 0-2 0,0 0 0 16,0 0 2-16,0 0-3 0,0 0 3 0,0 0-2 16,0 0 1-16,0 0-1 0,0 0-2 15,0 0 4-15,0 0 0 0,0 0-1 0,0 0-4 16,0 0-3-16,0 0 5 0,0 0-1 0,0 0 1 0,0 0-3 16,0 0 2-16,0 0 0 0,0 0 3 0,0 0 4 15,0 0-2-15,0 0-1 0,0 0 8 0,0 0-2 16,0 0-1-16,0 0-3 0,-7-6 0 15,7 6 0-15,0 0-3 0,0 0 3 0,0 0-1 16,-7-3 2-16,7 3 2 0,0 0 0 0,0 0-3 0,0 0 2 16,0 0-3-16,0 0 1 0,0 0-2 0,0 0 3 15,0 0-6-15,0 0 2 0,0 0-3 0,-5-6-1 16,5 6 6-16,0 0-3 0,0 0 0 0,0 0-4 16,0 0 1-16,0 0-2 0,0 0 3 15,0 0 1-15,0 0-1 0,-3-6-2 0,3 6 2 0,0 0-6 16,0 0-1-16,-16 1 1 0,16-1-1 0,-12-4-2 15,12 4 1-15,-10 0-1 0,10 0 6 0,-13-5-4 16,13 5 1-16,0 0-8 0,-16 1 7 16,16-1-4-16,-15 4 2 0,6 0-1 0,-4 0-3 15,-3 0 6-15,6 7-3 0,-10 2-3 0,3 7 6 16,-4 3 0-16,-1 5-1 0,5 9 2 0,-4-1-2 0,6 6 4 16,3-1-1-16,0-11 0 0,5 15 0 0,1-3-2 15,2-11 0-15,4 0 1 0,4-3 1 0,2-2 2 16,0-6-2-16,0 2-1 0,6-7-2 0,2-2 0 15,5 0 3-15,-1-5 3 0,-1-4 0 16,4-1 5-16,-6 1 12 0,7-3-5 0,-4-2-2 0,2-6 1 16,-3 3-5-16,2-9 0 0,-2 9-2 0,0-8 7 15,-3-3 1-15,1 2-1 0,-5-6 4 0,5 4 2 16,-1-1 5-16,0-10 6 0,-1 0-8 0,-4-3-5 16,1-1-6-16,-3-1-1 0,-5 0-2 0,5-1 0 15,-4 4 0-15,2-3-6 0,2 14 1 0,-4-2-3 16,1 7-3-16,-4 4 0 0,0 5 4 0,0 3 0 15,0 0-5-15,7 35 10 0,-7-5-10 0,-7 23 2 16,0 23 3-16,-5 5 2 0,0 5 3 16,-7 7 2-16,6-2 2 0,-3 1 0 0,4 43-2 0,9-46 5 15,-2-5-1-15,10 1-2 0,-3-2-3 16,4 3 4-16,-4-6-1 0,3-21-3 0,2 14-1 0,-5-17-2 16,-1-1 2-16,-1-9-4 0,-3-1 1 0,0-15-2 15,-8-3 4-15,5-7-2 0,-3-4 0 0,1-4 1 16,-6-8 0-16,4 0-2 0,-2-8-6 0,-2-4 2 15,-1-2-7-15,-4-11 1 0,-8-16-18 16,11-7-7-16,-6-3-7 0,14-9-8 0,-8-27-6 0,15 5-13 16,2-5-7-16,8 4-14 0,6 3-13 0,7-4-3 15,12 9-8-15,2-3-14 0,7 4-10 0,-12 22 3 16,13-18-3-16,4 3 9 0,-9 15 10 0,4 1 14 16,-6 3 4-16,1 0 5 0,-1 1 9 15,1-5 7-15,-6 7 17 0,-3 2 2 0,-3 3 8 16,-4 0 9-16,-3 12 19 0,-8 0 1 0,5-1 19 0,-9 9 9 15,1 2-1-15,-1 1 9 0,-5 10-6 0,4-1 3 16,-6 4 8-16,0 0-1 0,7 12 5 16,-8 3 6-16,-5 0-6 0,5 5 10 0,-6-3-5 15,5 2-5-15,-3-1-1 0,-2 1 5 0,6 1-2 16,-3-4-6-16,1 2-1 0,6-4-3 0,-6-2-1 16,6-1 0-16,1-3-3 0,-4 2-2 0,1-3 2 0,-1-4-1 15,7 2-14-15,-7-5 9 0,0 0 1 0,0 0 4 16,21-8-6-16,-15 1-2 0,-2-3 2 0,1-1 0 15,-3 0-2-15,4-9 1 0,-6 3-1 0,2-8-3 16,-4-2 1-16,1 0-1 0,-6-1-4 16,0-1 5-16,0 1 0 0,-1 9 1 0,-1-1-3 15,-3 7 1-15,4-3 6 0,-1 12-10 0,2 4 9 0,7 0 2 16,-25 13-1-16,13 6 0 0,-3 5 2 0,-1 15 3 16,4 9-2-16,5 0 1 0,4 5 6 0,3-4-4 15,3 1 0-15,4 2-3 0,5-8 1 16,4-1 4-16,6-5-8 0,-7-10 4 0,14 7-2 15,-12-8-1-15,5-7 1 0,0 0-1 0,2-7-1 0,-1-5-4 16,0-4-1-16,-4-1 5 0,5-6 1 16,2-5-3-16,-4 4-1 0,2-13-4 0,5-2 1 0,-7-6 1 15,2-10-4-15,-2 0 0 0,2-11 3 16,-4-1-2-16,-4-8 1 0,1-21-1 0,-4 20-1 16,3-22-2-16,-4-1 1 0,-4-3 2 0,2 1-6 15,-5 6 3-15,-1 16-1 0,6 3-2 0,-7 3-1 0,-1 5 10 16,3 1-10-16,0 14 3 0,-1 5 0 15,1 5-3-15,-8 7 2 0,3-4-3 0,0 9 2 16,0 5-5-16,0 3 4 0,0 3 5 0,0 0 2 16,-6 16 8-16,6 11 3 0,-3 18 5 0,0 2 4 15,-1 10 12-15,8 19 0 0,-4 8 9 0,-4-2 5 16,4 3-3-16,0 2 1 0,0-10-8 0,0-18-4 0,0 1-2 16,7-4 0-16,-2-4-8 0,4-4 3 15,-4-1-3-15,5-11-3 0,-1-6-6 0,6-7 4 16,-3-4-5-16,3-6 4 0,4-5-6 0,0-1-1 15,-1-6-9-15,6-6 0 0,9-3-8 0,-6-4-2 16,4-4 2-16,11-14-3 0,-11-3 3 0,0 0-6 0,-1-7 4 16,-7-4 0-16,-3-8 0 0,-1 1 3 15,-4-7 8-15,-1 1-10 0,-4-20-2 0,2 17 2 16,-5-15-2-16,-4 19 5 0,1 2-5 0,-4 7 3 16,0-3 4-16,3 11-4 0,-6 12 1 0,6 1-1 15,-6 9-1-15,-1 2 2 0,4 4-5 0,0 4 4 16,-7 4-3-16,7 3 3 0,0 0-1 0,-24 13 16 15,18 12-2-15,-10 6 5 0,6 9-3 0,-4 7 5 0,1 4 5 16,3 6-6-16,3 2-1 0,-2-2 3 16,1 2-5-16,1 1 6 0,2-6-6 0,3 2 5 15,7-6-5-15,-3-2 2 0,8 0 1 0,-3-5-3 16,0-11 0-16,5-8-2 0,-2 1-3 0,-2-8 3 16,4-2-2-16,-1-4 4 0,2 1-2 0,6-7-3 15,-4-3-2-15,8-2-10 0,-1-7-1 0,0-1 0 16,2-4 0-16,5-8 2 0,-7-3-3 0,0 3-2 15,2-5 3-15,-7 1 0 0,3-7 5 0,-4 7-2 16,-1-1 0-16,-3 6 3 0,-3 3-5 0,-3 8-2 16,-2 0 1-16,1 3-2 0,-5 5 0 0,0 0 3 15,0 0-2-15,8 20 6 0,-6-3 0 0,-2 3 6 16,-2-1-4-16,1 10 3 0,-3-9 2 0,8 4-8 16,-4 2 6-16,0-6-3 0,1-2 2 0,3 1 8 15,3-1-7-15,1-8-1 0,2 3 1 0,-1-2 0 16,1-7-1-16,6 4 4 0,-4-4-3 0,6-3 0 15,-2-1-5-15,6-5 7 0,-2-3-5 0,-3 1 7 16,5-1-4-16,2-9-4 0,4 1 4 0,-6 1-1 16,-5 3 1-16,-2 2 6 0,1 2-12 0,-6-3 0 15,3 7-1-15,3-3 0 0,-4 6 5 0,3-3-3 16,-5 4 2-16,-1 5-4 0,1 2-1 0,-5-5 7 16,2 8-1-16,2-2 2 0,-3-3-6 0,1 6 3 15,2-2 0-15,6 2 7 0,-1 3-11 0,10-6 9 16,-2 7-2-16,8-8-1 0,-7-3 0 0,12 1 0 15,-4 2 1-15,2-7 0 0,2 0 2 0,-2-4-6 16,-3 0 6-16,1 2 6 0,-9-8-13 0,2 7 10 16,-2-9 2-16,0 1 23 0,1-3-4 0,-8 3 8 15,0-4-3-15,1 0-1 0,-4-3-6 0,3-7 7 16,-5-2-2-16,-3 1 5 0,2 0 13 0,-8-10-7 16,3 7-2-16,-4 4-3 0,0 3-13 0,-4 2-14 15,1 3 29-15,-2 3-1 0,1 5-7 0,-8 5-2 16,2-1-30-16,-10 6 20 0,1 4 5 0,0 4-2 15,-5 5-3-15,2 8 10 0,5 1-13 0,0 5-6 16,0-1 15-16,7 5-2 0,-4-3-26 0,7 0 8 16,6-1 2-16,-6 0-16 0,7-2 16 0,0-7-16 15,3-1 16-15,1 2 6 0,-3-9-6 0,3 3-1 16,-1-1 4-16,4-5-3 0,1-1 1 0,6-1 3 16,-5-1-7-16,4-2 1 0,4-3-1 0,-3-1 2 15,1-6-3-15,1-1 1 0,-1-1-2 0,0 3 6 16,-1-7-4-16,1-2 0 0,1-2-6 0,-1 4 5 15,-5 1-8-15,1 4 15 0,-6 1-9 0,5-1 0 16,-7 0-14-16,2 5-14 0,-5 3 1 0,0 0 25 16,19 10 3-16,-19 1 1 0,4 7 4 0,-3 17 16 15,-1 12 8-15,2 6 9 0,-2 3 2 0,3 19-5 16,-1 16-10-16,-2-1 3 0,0 1-4 0,-7 2 3 16,2-8-3-16,2-4-8 0,-11 0-3 0,-3-2-1 15,-2-20-1-15,2-6-18 0,0-2-6 0,-5-6-4 16,0-9-7-16,6-8-18 0,-4-5-14 0,11-3-5 15,-4-8-16-15,4 0-15 0,1-9-22 0,1-2-27 16,-5-2-21-16,12 1-32 0,-26-13-30 0,18 3-31 16,-7-5-54-16,4-3-212 0,-7-5-560 0,-1-5 248 15</inkml:trace>
  <inkml:trace contextRef="#ctx0" brushRef="#br0" timeOffset="97215.7112">50572 21924 2060 0,'-27'-17'-5'0,"-1"-2"13"16,-1 3-13-16,7-4 8 0,2 17 36 0,4-7 21 15,8 2-7-15,1 2-12 0,7 2-12 0,0-3 2 16,15 1-6-16,7-1 0 0,24-2-2 0,21-2-4 15,30 3-6-15,5-1-14 0,11 3-18 0,39-6-31 16,-46 6-48-16,-1-5-45 0,-1 2-209 0,-17-3-380 16,-3-4 168-16</inkml:trace>
  <inkml:trace contextRef="#ctx0" brushRef="#br0" timeOffset="97852.5638">53408 21590 124 0,'3'-21'230'0,"2"1"-1"0,0-3-7 0,-3 14-16 16,0-9 1-16,-2 8-18 0,2 0-17 0,1 2-19 15,-6 3-10-15,3 5-11 0,0 0 4 0,0 0-7 16,-12 35-13-16,6-15-12 0,6 8-6 0,0 0-5 16,0 8-10-16,0-4-9 0,2-2-3 0,3-2-12 15,0-2-3-15,1 2-2 0,4 3-6 0,5-10-9 16,0 1-2-16,-3-4-6 0,4-2-6 0,-1-2 3 15,-1-5 0-15,-2-2-3 0,6-2-1 0,-2 0-4 16,3-3 2-16,-1-4-5 0,-1-3-2 0,4 0 0 16,1-6 2-16,-7 0-11 0,1-5-3 0,6-1 0 15,-5-6 7-15,-5-2 2 0,-2 1-2 0,2 1-3 16,-2-2 4-16,-3 10 29 0,-2 0-6 0,-1 5 5 16,-3-2-11-16,3 9-1 0,-4 3-5 0,0 0 1 15,0 0-5-15,-12 21 2 0,5 6-10 0,2 16 15 16,-2 2-15-16,0 4 2 0,-1 6-2 0,1 1 4 15,0 4-3-15,2-1-5 0,1 3-22 0,-1 12-27 16,4-17-38-16,2-1-38 0,-2-3-50 0,1 4-57 16,1-9-52-16,-7-4-214 0,-1-4-533 15,-4 4 236-15</inkml:trace>
  <inkml:trace contextRef="#ctx0" brushRef="#br0" timeOffset="98783.5741">50140 23717 68 0,'-6'-26'180'0,"2"6"3"0,-1 1 16 0,-2-1-17 16,0 5-17-16,6-2-5 0,-6 6-6 0,5 2-11 16,-10 4-19-16,12 5-3 0,0 0-1 0,-25 20-10 15,4 3-12-15,6 3-2 0,-4 10-13 0,0 8-3 16,1-3-10-16,-1 1-5 0,7 1-3 0,3 3-11 16,-1-5-3-16,7-6 2 0,3 5-10 0,0-12-6 15,6 0-1-15,1-11-2 0,2 1-5 0,1-3 1 16,5-3-5-16,1-4-2 0,-1-3-2 0,0-5-1 15,8-4-1-15,-1-2-4 0,8-8 2 0,-1-1 2 16,7-11-1-16,-10 6-4 0,-2-3-1 0,0 0 1 16,-6-4-3-16,-2-1 1 0,-1-2-2 0,-6-1 2 15,1-14-6-15,-14 1 3 0,4-3-3 0,-8-1-1 16,-4 4 4-16,-2-1-4 0,-1 0-2 0,0 17 0 16,-1 5 1-16,6 8-4 0,-2 7 4 0,2 5-2 15,-4 6 0-15,-1 5-4 0,0 7 5 0,-1 8-5 16,8 7 6-16,-1 2-4 0,2 10 1 0,9 1 0 15,3-3 0-15,4-9-1 0,4 2 0 0,-2-6 2 16,9 1-2-16,-1-8 2 0,3 0 0 0,3-2-5 16,-6-8 7-16,3-2-2 0,7-1 0 0,-6 0 1 15,7-7-2-15,-1 0 4 0,5-9-2 0,-5 1-2 16,2-2 5-16,0-6 0 0,-2-1-5 0,-4-1 1 16,3-4 1-16,-6-1 0 0,-3 0 1 15,3-4-1-15,-4 1-3 0,1-2 4 0,-2 1-2 0,4 6 1 16,-13 4-2-16,1 0-1 0,1 4-2 0,-5 7 1 15,2 0 2-15,-7 6-4 0,0 0 4 0,0 0-3 16,7 20-1-16,0-1 1 0,-7-1 4 0,1 0 2 16,4 7-3-16,-3 0 4 0,0 0-1 15,10 1 0-15,-11-4 0 0,6-4-2 0,2 0 1 16,-2-1 3-16,1-4-3 0,6 5 3 0,1-11-2 0,-3-1 1 16,7 1 0-16,-5-2 2 0,4-10-2 0,3 0-1 15,1-1 0-15,3-1 0 0,-2-5 2 0,2-1-1 16,-1-3 0-16,2-3-1 0,-4-2 1 0,2 1-2 15,-9 4 2-15,-1 2 1 0,-1 2-2 16,-2 3-3-16,-5-2 0 0,3 6-1 0,-2 2 2 16,-7 3-1-16,0 0 1 0,15 12 0 0,-10-1-1 0,-1 3 3 15,1 4-1-15,0 2 3 0,0 0-1 0,0-2 0 16,4 10-12-16,-3-8-24 0,3 8-25 0,3-5-31 16,3 0-27-16,-3-4-59 0,4-4-49 0,-1-2-155 15,12 0-412-15,-1-5 182 0</inkml:trace>
  <inkml:trace contextRef="#ctx0" brushRef="#br0" timeOffset="99518.9076">52744 23800 40 0,'0'-21'175'0,"0"-6"-2"0,0 7-13 16,0-2-5-16,-3-1-19 0,-4 10 4 0,2-5-1 16,0 6-16-16,-5 0-8 0,-1 8-11 0,1 2-5 15,-10 5-6-15,-4 9-7 0,-3 1-7 0,-4 7 1 16,-3 11-1-16,1 1-9 0,6 3-8 0,0 0-7 15,5 2-3-15,5-9-5 0,1-1-8 0,-1 11-1 16,12-9-5-16,0-8-1 0,5 0-4 0,0 1-5 16,5-4 1-16,0 1-4 0,4-4 3 0,-2-6-4 15,1-1-4-15,1-1 0 0,11-3-4 16,-1-3 3-16,-4-2-4 0,7-3 5 0,-6 3-4 0,6-5-3 16,2-8 5-16,5 5-6 0,-5-9-1 0,-2 2 0 15,2-6 2-15,-6 1-5 0,1-6 3 0,0 4 1 16,-4-3-4-16,2-1 2 0,-8 3-3 0,-1 3 3 15,1 6 1-15,-2 2 5 0,-7 0-1 16,7 6 1-16,-6 4-7 0,-1 3 5 0,0 0-4 16,0 0 2-16,0 0 0 0,-12 28-4 0,6-12 1 15,-3 3 1-15,4 5-2 0,-2 8 2 0,-1-8-4 0,2 4 7 16,1-4-3-16,5-4 0 0,0 0 0 0,4-4 0 16,3 0-3-16,-1-1 2 0,1-6-2 15,0 3 1-15,5-9-1 0,0 4 3 0,3-7-12 16,2-2-2-16,-1-5-2 0,6 1-3 0,-7-2-3 15,14-4 1-15,-5-4 1 0,5-3-2 0,-5 3-1 16,7-12-2-16,4 0 2 0,-9 6-3 0,10-8 1 16,3-3 1-16,-8 3-3 0,-7 5 2 0,-2 5 7 0,7 1 1 15,-5 3 0-15,-2 0-1 0,0 9-1 16,-5-1 0-16,2 3 5 0,-2 9-2 0,-4-3 2 16,-2 2-5-16,2 8 11 0,-2 2-4 0,-1-3 4 15,-5 4 2-15,2 0-2 0,-2-1-2 0,2 0 0 16,-6-3 3-16,6 7 1 0,-7-7-2 0,7 3 9 15,-4-1-4-15,3-7-3 0,0-1 4 0,-2 3-7 16,-1 0 6-16,4-4-5 0,-7-3 13 0,12 0-14 16,-12 0 7-16,0 0-6 0,19-3 5 0,-16 1-10 15,6-6-12-15,-6 4-16 0,4 0-1 0,-7 4-26 16,5-7-17-16,-5 7-37 0,0 0-28 0,10-10-30 16,-6 10-119-16,-4 0-318 0,0 0 141 0</inkml:trace>
  <inkml:trace contextRef="#ctx0" brushRef="#br0" timeOffset="101245.1185">53938 23737 90 0,'4'-10'211'15,"-4"0"-17"-15,0 4-16 0,0-1-11 0,0 7-16 16,0-13-1-16,-7 6-13 0,7 7-14 0,-9-4-8 16,2 0-12-16,7 4-2 0,-8-7-17 0,-2 7-8 15,10 0-10-15,-16-1-2 0,16 1-6 0,-18-5-7 16,7 10-2-16,11-5-4 0,-17 0 0 0,7 1-4 16,-2-1-5-16,12 0-4 0,-29 0-3 0,9 0-3 15,8 2 2-15,-2 3-3 0,-3-2-5 0,-4 0-1 16,-1 0-2-16,-7 12 6 0,0-4-7 0,4 3 1 15,-1 1-3-15,4 4-2 0,-9 9 1 0,9-4 2 16,-3 11-1-16,4 3-2 0,-1 2 5 0,8 7-7 16,6-4 8-16,-4-14-9 0,12 3-1 0,3-4 2 15,-3-4-3-15,4-4-2 0,-3-1-1 0,10 1 6 16,-5-8 0-16,5 2-3 0,-3-4 4 0,4-6 0 16,3 0 1-16,-3-4-1 0,9 0 1 0,-1-3-5 15,8-2 2-15,1-11-4 0,-6 7 0 0,1-10 2 16,5-5-5-16,2-4 6 0,0-3-2 0,-4-8 3 15,-3 3-5-15,0-5 4 0,-2-6-5 0,0-4-2 16,-1 0 2-16,-6-4 0 0,12-20 6 0,-8 1-12 16,3 0 3-16,-10 19-2 0,-2 0 3 0,2-1 4 15,2 4-7-15,-6 7 3 0,-8 14-5 0,7 3 1 16,-7 7 1-16,0 4 0 0,2 2-1 0,-7 12-1 16,1-2 0-16,4 5 3 0,0 0-1 15,-22 16 2-15,10 11-2 0,0 2 4 0,-1 15-1 16,1 2-2-16,-7 7 1 0,4 0 0 0,8 3 5 15,-8-1 6-15,3 0 1 0,-2-1-1 0,2 1-2 0,7 0 4 16,-5-4-9-16,10-1 4 0,-5 1-3 0,10-11 7 16,-2-7-3-16,-1-5-2 0,3 7 1 15,3-12-1-15,1 3 0 0,1-9 1 0,2-3 2 0,2-2-4 16,1-1 2-16,4-6-12 0,-7-1 2 16,7-5 7-16,3-4-12 0,2 2 1 0,-2-8 4 15,-2 2 3-15,-20 9-8 0,46-48-2 0,-24 21 6 16,-3-1-3-16,3-13 1 0,-3 2 3 0,0-2 1 15,-4-1-1-15,1 0-1 0,-4-1 3 0,-4 11-2 16,2 4-2-16,-3 1 4 0,-7 27-3 0,7-32 2 16,-7 32-6-16,8-20 6 0,-8 20-2 0,0 0 3 15,0 0-2-15,0 0 8 0,0 0 13 0,0 0 1 16,0 0 1-16,-27 104 0 0,17-76-4 0,7 3 3 16,-9 13 0-16,5-18 6 0,3 2 2 0,-4 2-2 15,1 3-2-15,0-5-2 0,7-28 4 0,5 42-10 16,-5-42 1-16,4 36 0 0,-4-36-3 0,8 27 2 15,-8-27-4-15,16 16 0 0,-16-16-1 0,0 0-3 16,41 12 4-16,-41-12-4 0,0 0 4 16,63-10-6-16,-63 10 0 0,52-24-4 0,-28 4 11 15,-3-1-1-15,-2-2-12 0,6 0 0 0,-6-4 2 16,-2-1-2-16,5 2 2 0,-3-2-3 0,-4 0 2 0,2 4-5 16,0 1 6-16,-5 6-2 0,-12 17-2 0,26-29 3 15,-26 29-5-15,15-17 3 0,-15 17-9 0,22-17 2 16,-22 17 5-16,0 0-5 0,0 0 4 0,0 0-6 15,0 0 9-15,0 0 2 0,0 0-1 16,0 0-5-16,74 39 6 0,-74-39-2 0,10 20-1 16,-10-20 2-16,8 23-1 0,-8-23 0 0,0 0 1 15,6 26 2-15,-6-26 0 0,0 0 2 0,8 28-3 16,-8-28 0-16,0 0 1 0,0 0 2 0,0 0 2 16,0 0 3-16,0 0-5 0,0 0 1 0,0 0-5 15,0 0 3-15,0 0 0 0,0 0-6 0,0 0 7 16,0 0-4-16,0 0 2 0,0 0-2 0,-14-89 1 15,14 89 5-15,-8-27-4 0,8 27 3 0,0 0-6 16,-15-28 3-16,15 28-4 0,0 0 2 0,0 0-3 16,-31-7-3-16,31 7 6 0,0 0-5 0,0 0 0 15,-53 49 4-15,39-23 0 0,2 1-2 0,1 1 4 16,-5 3-4-16,6-1 3 0,-4 6 2 0,6-4 1 16,1-5-4-16,2 1 2 0,3-4 2 0,2-24-4 15,5 39-3-15,-5-39 8 0,7 29-2 0,-7-29-3 16,15 22-10-16,-15-22 0 0,24 13-3 15,-24-13-3-15,0 0-1 0,48 5 1 0,-48-5-1 0,0 0 1 16,0 0 0-16,90-20 8 0,-66 7-7 0,5 2 4 16,-5-6 3-16,0-5 0 0,2 2-1 0,-3-1 5 15,0-7-4-15,-6 1 3 0,3 4-2 0,-8 1 6 16,3-4-3-16,-15 26 30 0,19-33 0 0,-19 33-1 16,12-23-3-16,-12 23-5 0,0 0-3 15,17-18-1-15,-17 18-2 0,0 0-2 0,0 0 0 16,0 0 0-16,0 0-2 0,0 0 0 0,0 0-2 15,0 0 0-15,0 0 0 0,0 0-1 0,0 0 1 16,0 0 2-16,-7 77-1 0,7-77-1 0,0 0 1 16,0 0-1-16,11 23 2 0,-11-23 1 0,0 0-1 15,0 0-5-15,0 0 3 0,0 0-2 0,0 0 1 0,0 0-2 16,0 0 5-16,0 0 1 0,0 0 9 16,83-44-2-16,-83 44 3 0,16-30-7 0,-16 30 2 15,13-35-1-15,-6 7-6 0,-4 5 2 0,-3 23 0 16,6-51 5-16,-6 32-3 0,0 19-1 0,1-34-3 15,-1 34 1-15,0 0 0 0,-8-23-4 0,8 23 1 16,0 0 5-16,0 0 1 0,0 0-2 0,-67 44 4 16,45-16-6-16,-5 7 9 0,1 0-2 0,9 5 1 15,3-14-6-15,-4 17 8 0,2-7-9 0,3-6-1 16,6-3 7-16,0-8-8 0,7-19 9 0,-7 40-7 16,7-20-4-16,0-20-2 0,7 32 9 15,-7-32 2-15,15 18-13 0,-15-18 9 0,0 0 1 0,0 0-4 16,41 13 4-16,-41-13-4 0,0 0 7 0,0 0-3 15,69-24-3-15,-44 5 2 0,-3 4-5 0,2-5 4 16,0 0-1-16,3-1-8 0,-8-2 3 0,2-4 0 16,4-7-2-16,-6 6 2 0,0 1-5 15,-6-3 7-15,1 2-2 0,0 1-1 0,-11 8 5 0,-3 19-2 16,15-27-2-16,-15 27-4 0,0 0 0 16,9-26 3-16,-9 26-1 0,0 0-3 0,0 0 1 15,0 0-1-15,0 0 4 0,0 0 0 0,0 0 0 16,0 0-7-16,-15 81 4 0,3-55 4 0,12-26 1 15,-14 48-1-15,5-23-3 0,1 5 0 0,-2 0-6 0,-1 3-4 16,-2-3-6-16,3-1-9 0,-11 6-14 16,6-3-24-16,-1-4-16 0,-6 0-33 0,5-3-42 15,-5-9-38-15,2 4-65 0,-6-5-216 0,-1-2-515 16,27-13 229-16</inkml:trace>
  <inkml:trace contextRef="#ctx0" brushRef="#br0" timeOffset="102919.0258">42245 23547 70 0,'0'-6'175'0,"0"6"-18"0,0-8-13 0,0 8-6 16,0 0-13-16,0 0 6 0,0 0-16 0,-11 30 0 16,5-5-10-16,0 5-1 0,5 9-4 15,1 12-1-15,0 0-8 0,1 1-3 0,5 5-7 0,-5-2-1 16,6 24-8-16,-7-23-1 0,2 5-2 0,3-6-4 15,-3 3-2-15,-2-2-11 0,0 1-3 0,0-1-5 16,-2 1 1-16,-3 2-4 0,1-7-1 0,-2-4-4 16,0-3-2-16,0 2-6 0,-3-7 0 0,7-11-3 15,-10-3-5-15,12-5 6 0,-3-5-7 0,-2 1-1 16,-4-3 0-16,9-1-4 0,0-4 2 0,-1-3 7 16,-4 0-8-16,-2-3-4 0,7-3-4 0,0 0 1 15,0 0 3-15,-17-14-3 0,12 5 1 0,3-5-1 16,-5-1-4-16,7-12-1 0,-7-1 0 0,7-5 1 15,-1-6-1-15,-3-7 0 0,1 1-3 16,-1-1 8-16,8-4-5 0,-4 1-6 0,-4-4 2 0,8 0-8 16,4-2 2-16,-1 0 0 0,0-1-1 0,0 0-8 15,-6 0 1-15,5 4 4 0,-1-1-4 0,-2 3 2 16,-1-1 3-16,-4 6 1 0,4 2-1 16,-2-1 10-16,5 11-10 0,-5-14 2 0,0 9 2 15,-5 7-1-15,10-4 0 0,-10 3 1 0,10 4-1 16,-5 8 5-16,2 0-4 0,-4 4 2 0,2 0-5 0,-5 5 4 15,3 6-1-15,-5 1 0 0,-1 2 1 0,8 2 1 16,-16 6 0-16,3 6 3 0,-9 4 0 16,1 4 0-16,2 7-2 0,-5 8 3 0,-1 10-3 15,-2-6 0-15,3 6-1 0,-4-5-1 0,5 1 4 16,0 6 2-16,1-8-1 0,3 1-1 0,-1-2 4 0,6-7-3 16,-1 8 0-16,3-13 2 0,2-7-2 0,1 4 2 15,1-6-4-15,1 2 2 0,4-7 1 0,-3-4-1 16,3 0-1-16,0-3 3 0,3 2-2 0,0-7 3 15,0 0-5-15,0 0 2 0,0 0 2 16,0 0 1-16,0 0-3 0,15-28 3 0,-8 13-4 16,1-4 4-16,6-7 3 0,1 3-3 0,2-19-3 0,4 16 0 15,3-10-2-15,-2-1 1 0,5-1 3 0,-1-2-6 16,4 0 8-16,-2 5-6 0,-1 2 1 16,0 1-1-16,-8 5-2 0,2 3 7 0,-1 2-6 15,-8 3-3-15,3 6 0 0,1 2 3 0,-3 4 3 16,1 7-3-16,-6 0 0 0,8 3-1 0,4 5 5 15,-3 5-1-15,4 11 2 0,1 0 0 0,2 11 8 0,5-2-4 16,-5 7 5-16,-2 0 1 0,0-2-1 0,2-1-3 16,-2-1-1-16,0 7 2 0,-1-7-2 15,-1 1 1-15,-5-7 1 0,-3-1-4 0,0-1 6 16,-3 3-8-16,3-2 2 0,-2-1-9 0,-5-8-14 16,4 8-21-16,-4-11-30 0,-3 5-27 0,-1-7-19 0,-1-2-31 15,7-1-19-15,-7-4-29 0,0 1-133 0,5-2-353 16,-5-7 157-16</inkml:trace>
  <inkml:trace contextRef="#ctx0" brushRef="#br0" timeOffset="103800.9186">39250 22089 25 0,'0'0'160'15,"0"0"7"-15,-2 27-13 0,2-3-4 16,-3 6-14-16,0 15-6 0,-4 6-7 0,7 1-11 0,-2 9-11 16,-3-9-4-16,3 7-12 0,-1-2-10 0,3 2-10 15,0-2-4-15,-4-2-2 0,4-2-10 0,0 0 0 16,-6-5-6-16,0-3-4 0,3-4-2 0,3-9-1 16,-3-4-7-16,-3-1-10 0,3-9 1 15,3 2-9-15,-5-6-8 0,5-2-2 0,-2-4-9 16,-1 1-3-16,1-6-8 0,2-3 0 0,0 0-14 0,0 0 3 15,0 0-6-15,0 0-3 0,9-32-1 0,-6 16 4 16,-1-5-3-16,5-9-3 0,-4-2 2 0,2-9-2 16,-3-7 2-16,3-2 12 0,-2-3 0 0,1 1 2 15,-1 1-1-15,-3-3 1 0,0-3 8 16,0-4-1-16,2 5 3 0,-2-24-12 0,3 4 11 0,1 18 9 16,3-20 4-16,8 2-4 0,-1 25-2 0,1 1 5 15,2 2 3-15,-3 10 3 0,1-3 12 0,7 14 3 16,-1 6 2-16,2 7 7 0,0 6 0 0,-1 7-1 15,5 2 0-15,2 7 5 0,0 6 4 16,-3 7-6-16,-4 4 11 0,8 11-10 0,-7 3-5 0,-5 7-4 16,-6-4 7-16,-5 1-4 0,-7 2 1 0,-7 3-2 15,-1-4 4-15,-6 2-3 0,-3-8-11 0,2 5 0 16,-7-4 3-16,-7 2-2 0,1 2-2 0,-1-7 4 16,-6 6-5-16,2 2 6 0,-4-4-25 15,1-2-9-15,3-1-30 0,6-2-23 0,2 1-34 16,2-15-36-16,1 6-104 0,7-9-266 0,8-1 118 0</inkml:trace>
  <inkml:trace contextRef="#ctx0" brushRef="#br0" timeOffset="104211.2657">40212 21672 115 0,'-4'-17'132'0,"-2"0"9"0,-1-2-15 0,0 4-14 15,0 4 12-15,0 0-4 0,1 5-11 0,-3 4-11 16,-5 2-7-16,-3 3-10 0,0 9 4 0,-5 8 8 16,-7 16 8-16,0 7 4 0,-2 10-10 0,1 27-10 15,-1 1-4-15,2 5-6 0,7 3 0 0,3 2-9 16,7-6-6-16,-3 1 0 0,10 3-10 0,-2-2-3 16,14-3 0-16,-2 7-5 0,7-3-3 0,5-7-6 15,5-5-2-15,2-1-13 0,-2-22-12 0,16 17-18 16,-11-21-19-16,7 1-23 0,2-2-22 0,1-7-20 15,2-6-21-15,1-2-19 0,6-8-20 0,-4-2-156 16,6-7-336-16,-2-1 150 0</inkml:trace>
  <inkml:trace contextRef="#ctx0" brushRef="#br0" timeOffset="104827.6914">43858 21354 50 0,'10'-4'158'0,"-10"4"-6"0,24 12 5 0,2 4 2 16,9 16 6-16,10 12-3 0,21 19-3 0,-4 9-1 16,2 0-6-16,-2 0-11 0,-9 11-12 0,-6-6-5 15,-7 5-22-15,-10-6-2 0,-9-2-11 0,-14-19-11 16,-4 5-4-16,-10-1-12 0,-5 17-1 0,-18-3-7 16,2-20-3-16,-16 22-6 0,-2-2-8 0,-7-7-21 15,0-2-17-15,-3-2-18 0,-2-6-27 0,12-11-20 16,2-9-32-16,-2 6-35 0,8-8-30 0,-1-3-189 15,-2 1-381-15,15-13 169 0</inkml:trace>
  <inkml:trace contextRef="#ctx0" brushRef="#br0" timeOffset="113404.7256">27758 8832 76 0,'-33'0'171'0,"-2"2"-21"0,2 0-5 15,2-1-10-15,2 3-10 0,7-4 3 0,-2 3-8 16,2 1-1-16,0 0-10 0,0-2-8 0,5 0 2 16,3-1-4-16,1-1-28 0,2 4 3 0,11-4-11 15,-17-5-1-15,17 5-4 0,-12 0-7 0,12 0-4 16,0 0-6-16,0 0 2 0,0 0 0 0,0 0 8 16,-3 5 19-16,3-5-7 0,0 0 3 15,26 7 2-15,-11-7-1 0,2 1-6 0,3 2-3 0,4-3 1 16,5 0 3-16,10-1-1 0,6-1-12 15,3-3 2-15,3 3 2 0,7-4 0 0,-2-1-7 0,5 2-1 16,6 2-6-16,18-4-7 0,2 1 2 0,0-2-2 16,3-3-3-16,-1 6-3 0,8 2-5 15,-8 2-6-15,7-3 7 0,-6 3-5 0,4 1-5 16,-4-6-4-16,6 5 0 0,-1-1 3 0,2-3-8 0,1 9-1 16,-1-1-4-16,2-5 4 0,1 4-3 0,-3-1-3 15,1 3-3-15,-3-1 3 0,-4-6-3 0,-3-2-3 16,-26 5-3-16,1 1 1 0,2 3 3 15,-9-4 0-15,-3 0-3 0,5-5 0 0,-11 3 1 16,-13 2 2-16,1-1-1 0,-1-6-3 0,-10 5 4 16,3-2 3-16,-5 1 1 0,0-1 0 0,-6-3 0 0,-3 1-1 15,1 2 3-15,-4-1-1 0,2-1 5 0,-2-3 5 16,-3 5 2-16,0 0 1 0,0-1 5 0,-6-2-6 16,5 3 2-16,-3-3 4 0,-3 7-8 15,-9-8-2-15,9 8 0 0,-1-11-1 0,-6 5-6 16,0 1 5-16,-1 3 5 0,-6-4-6 0,5 0 1 0,-6 3-2 15,-5 2-1-15,2-6 1 0,-4 2-1 0,0 5-1 16,0-5 8-16,-4-2-10 0,3 6 1 0,0-2-2 16,-7-1 0-16,-1 1 1 0,0 2-9 15,2-3 6-15,0 3-2 0,-7-2-4 0,4 3 5 16,3-3-3-16,-5 2 2 0,0-3 3 0,1 4 0 16,3-3 6-16,-4 2-3 0,8-3-5 0,2 3 4 0,2-2 3 15,0 0-7-15,0 2 4 0,5-3 2 0,-4 3-2 16,8-2 0-16,4 3 5 0,-3-4 0 15,2 1-4-15,5-1 1 0,5 4 1 0,-12-1 7 0,12 1-4 16,-7-7 1-16,7 7-5 0,-3-5 1 16,3 5-1-16,10-8 0 0,-2 7 4 0,-1-2-4 15,5 0 6-15,7 2-5 0,-4-1 0 0,7 2 2 0,9 0-1 16,-2 2 1-16,2-1 1 0,-1 2 1 16,-1 1-8-16,2 3 11 0,2 2 4 0,-3 0-10 15,-2 1 5-15,-3 0-1 0,-3 6-2 0,0-2 0 16,-5 0 0-16,4-2 10 0,-6 3-7 0,-6 0-2 15,3 0-4-15,-9-1 5 0,2 5-1 0,-5 1-1 16,-5-2 4-16,-5 5 0 0,-4 2 3 0,-8 1-7 0,0-1-1 16,-12 6 0-16,7-10-11 0,-11 9-1 15,1-1-3-15,-4 1-23 0,0-4-14 0,-2-1-8 16,0 2-11-16,11 1-19 0,-6-1-28 0,3-1-16 16,6-4-18-16,5-7-32 0,2 3-24 0,-2 5-153 15,0-3-389-15,3-4 173 0</inkml:trace>
  <inkml:trace contextRef="#ctx0" brushRef="#br0" timeOffset="116222.7144">32147 9969 8 0,'0'0'120'0,"-5"-7"-22"0,5 7-7 0,0 0-1 0,0 0-4 16,0 0 0-16,-8-6-7 0,8 6-17 0,0 0 9 15,0 0-7-15,0 0-16 0,0 0 3 0,0 0-10 16,0 0 5-16,0 0-3 0,0 0-10 0,0 0 15 16,0 0-11-16,0 0-6 0,0 0-6 0,-7 25 20 15,7-12 2-15,3-5 3 0,-3 7-2 0,4-2-10 16,-4 6 5-16,0 0 10 0,0 1-3 0,7-2-2 16,-6 10 5-16,-1 0-4 0,7 3 10 0,0 9-6 15,-5-9 5-15,-2 2-4 0,0-3 12 0,0 17 1 16,5-4 8-16,-4-3-6 0,-1 5 2 0,0-14-5 15,0 4 0-15,0 5-4 0,0-8 3 0,0 11-5 16,0-4-5-16,0-9-2 0,0 3 8 0,-1 1 0 16,-4 7-9-16,5-11 2 0,-2-1-7 0,2 1-2 15,0-1 0-15,0 4-4 0,-7 1-1 0,7-5 2 16,-2 4-6-16,4-1 2 0,-2 10 7 0,0-9-9 16,0-1-3-16,0 1 2 0,7-5-7 0,-7 7-1 15,2-3-4-15,-2-1 3 0,0-2 0 0,-2 3 1 16,2-4-8-16,-5 2-4 0,10-5 9 0,-3 3-6 15,-2-2 0-15,0 0 2 0,-2-5-1 0,-3-3 0 16,3 2 0-16,2 0-8 0,-2-3 4 0,2 2-1 16,0-6-3-16,-5 3-5 0,5-4 8 0,-1 0 2 15,1-4-3-15,-6 3 0 0,6 0-7 0,0-5-2 16,-1 5 6-16,1-5-5 0,0 2 4 0,0 3-3 16,-4-3-1-16,1-1-3 0,1-1 2 0,2 2 4 15,0 0-2-15,-5-2 0 0,5 0 1 0,0-6-6 16,-2 10-1-16,2-10-1 0,0 5 3 0,0-5 5 15,0 8-3-15,0-8-1 0,0 7-3 0,0-7 2 16,0 0 5-16,-5 6 13 0,5-6-5 0,0 0 2 16,0 0-3-16,0 0-3 0,0 0 7 0,0 0 12 15,0 0-17-15,0 0-13 0,-17-13 7 0,17 13-5 16,-13-6 3-16,7 0 2 0,0 3 0 0,-1-3 0 16,2-1-2-16,-4 1 2 0,2-1-1 0,0-3-1 15,-1 3-8-15,-1-7 1 0,-1 0 1 0,3-4 1 16,-1 6-3-16,-2-6 4 0,1 4 8 0,1-3-7 0,-1 2-6 15,4 2 2-15,-4-2 2 0,1 0-12 16,-1-2 4-16,1 2 6 0,-1 2-2 0,-3-2 0 16,6 0 3-16,-3 1 4 0,0-2-6 0,1 1 3 15,-4-1 19-15,3-1-27 0,-1-1 6 0,-2 5 3 16,4-4-5-16,1 1 0 0,-7 1 6 0,11 2-6 0,-4-2 9 16,0-1-14-16,0 0 0 0,1 3 1 15,4 3 12-15,-5 0-7 0,7 0 8 0,-7 1-11 16,6-2 7-16,1-2-1 0,-7 9-1 0,7-8 0 15,-7 1-1-15,5 3-2 0,-3-1 1 0,3 3 6 16,2 0-2-16,-3-4-4 0,3 5-2 0,-3-4 2 0,3 1 1 16,-4 3 1-16,4 5-5 0,-3-10 5 0,3 10 6 15,-2-9 1-15,2 5-4 0,0 4-1 16,0 0 2-16,0-7 1 0,0 7 0 0,0 0 7 16,0 0 0-16,-7-8 1 0,7 8 4 0,0 0 5 15,0 0-4-15,0 0-6 0,0 0 9 0,0 0-1 0,0 0-5 16,0 0 7-16,0-9 1 0,0 9-9 15,0 0-2-15,0 0 2 0,0 0 11 0,0 0-14 0,0 0-3 16,0 0 2-16,0 0-5 0,0 0 1 16,0 0 5-16,0 0-7 0,0 0 0 0,0 0-6 15,0 0 8-15,9 24 10 0,-2-16-17 0,-7 4 7 0,6 0 15 16,0 1-11-16,4 3 17 0,-3 3-5 0,1-3-16 16,6 8 16-16,-4-1 0 0,4 3-6 15,-1-3 4-15,-4-4 2 0,4 2-1 0,3-1-1 16,-6-2-8-16,5 4 9 0,-1 1-6 0,1-2 2 15,6-1-1-15,-9-1-2 0,8 1-1 0,-6-6-2 0,1 1 0 16,-5 1 9-16,6-2-13 0,-3-1 15 0,3 0-11 16,-3-2-16-16,1 1 10 0,5 0 3 15,-4-2-12-15,1 0 9 0,-1-2 2 0,0-3 0 0,-6 6-5 16,6-5 3-16,4 0-2 0,-9 3-1 16,2-2 2-16,-3-3 0 0,-1-2 4 0,1 1 4 0,-3 2-8 15,1 1 1-15,0-5-17 0,0 1 3 0,-7-2 16 16,15 1-3-16,-6-1 0 0,-9 0-2 0,17-4-3 15,-9 0 4-15,-1-3 5 0,0 4-8 16,7-8 4-16,-4 4 2 0,5-1 4 0,4 0-1 0,-7-8-7 16,3 7-10-16,1-10 14 0,6 3 0 0,0-8 0 15,-7 3-5-15,7-6-3 0,1-5 2 0,-1-3 6 16,0-2-6-16,-5 9 4 0,5-8-3 0,2-7-1 16,-2 7 0-16,-5 7 4 0,9-6 1 0,-2 0-4 15,-7 6 3-15,10-2-6 0,-12 7 5 0,1 0 8 16,-6 5-12-16,2 2 0 0,-2-3 9 0,-5 4 5 15,0-2 4-15,2-1-4 0,0 3 1 0,-4 4 5 16,1-3 5-16,-2 7-1 0,3 1-2 0,-4-2-1 16,-1-2 0-16,0 6-1 0,0-3-2 15,0 8-4-15,0-8 1 0,0 8 0 0,0-7-5 0,0 7-2 16,0 0-4-16,0 0 1 0,0 0 6 0,0 0-1 16,0 0-9-16,-22 12-11 0,21-1 16 0,-10-3 5 15,6 3-10-15,-2 6-2 0,-1 0 4 0,-13 5 3 16,6 3 1-16,3 2-2 0,-7-5 3 0,4 2-5 15,-2 4 12-15,2 2-5 0,-8 8 1 0,6-7-19 16,-5 4 18-16,0 0-1 0,5-6 2 0,-4 10-2 16,6-11 0-16,-5 1 1 0,3 0 1 0,-6 6-1 15,0-4-3-15,-5 4 12 0,11-10-11 0,-2-1-9 16,1 1 9-16,4-2 1 0,-10 1 1 0,16-6-2 16,-9 4-2-16,1 1 0 0,-2-12 7 0,6 7-6 15,0-2 6-15,1-5 0 0,3 2-6 0,-2-1 2 16,-1-5-7-16,5 1 8 0,-1 0-1 0,-2-1-1 15,2-1 2-15,4 1-3 0,-4-2 3 0,0-3-6 16,1 4 1-16,-1-4 3 0,7-2-5 0,-7 8-4 16,7-8 9-16,-2 5-7 0,2-5 10 0,-7 4-3 15,7-4 2-15,0 0-3 0,0 0 0 0,0 0-10 16,0 0 0-16,0 0 11 0,0 0-1 0,-13 3 1 16,13-3 0-16,0 0 1 0,0 0-4 0,0 0-1 15,0 0-5-15,0 0-1 0,-10-7-13 0,10 7-7 16,0 0-13-16,0 0-15 0,-14-8-29 0,14 8-29 15,0-5-33-15,0 5-38 0,-9-3-26 0,9 3-19 16,0 0-14-16,0 0-25 0,-6-11-10 0,2 8-32 16,4 3-266-16,0 0-620 0,0 0 274 0</inkml:trace>
  <inkml:trace contextRef="#ctx0" brushRef="#br0" timeOffset="116803.8207">31953 13160 64 0,'14'-6'172'0,"-14"6"-8"0,0 0-10 15,0 0-14-15,0 0-11 0,0 0-18 16,0 0-9-16,8-2-7 0,-8 2-7 0,0 0-10 16,0 0-14-16,0 0-3 0,0 0-7 0,0 0-1 15,0 0-6-15,0 0-7 0,0 0-4 0,0 0 0 0,0 0-5 16,0 0 0-16,0 0-7 0,0 0-11 0,0 0-7 16,0 0-14-16,0 0-15 0,0 0-16 0,0 0-4 15,0 0-18-15,-25-6-16 0,25 6-9 16,-9-7-14-16,9 7-126 0,-10-5-246 0,1 1 109 15</inkml:trace>
  <inkml:trace contextRef="#ctx0" brushRef="#br0" timeOffset="118080.4371">31777 13427 53 0,'0'0'205'0,"0"-20"-13"15,0 20-3-15,0 0-20 0,0 0-8 16,7-3-1-16,-7 3-6 0,0 0-4 0,7-7 2 15,-7 7-12-15,0-5-8 0,0 5-2 0,0 0-8 16,0 0-5-16,2-7-5 0,-2 7-6 0,0 0-3 16,0 0-8-16,0 0-9 0,0 0-3 0,0 0-8 15,1-6-3-15,-1 6-3 0,0 0-4 0,0 0-4 16,0 0-5-16,0 0-2 0,0 0-8 0,0 0 2 16,0 0-7-16,0 0 7 0,0 0-4 0,0 0 3 15,0 0-5-15,0 0 0 0,0 0-3 0,0 0 1 16,0 0-3-16,5-6-3 0,-5 6 4 0,0 0-10 15,0 0 4-15,0 0-2 0,0 0 4 0,0-8-7 16,0 8 0-16,0 0 1 0,0 0 0 0,0 0-5 16,0 0 2-16,0 0-3 0,0 0 3 0,0 0-5 15,0 0-3-15,0 0 6 0,0 0-12 0,2-4 3 16,-2 4-5-16,0 0 6 0,0 0 3 0,0 0-8 16,0 0-5-16,0 0 12 0,0 0-18 0,0 0-1 15,0 0-7-15,0 0-24 0,0 0-23 0,0 0-34 16,0 0-29-16,0 0-32 0,0 0-36 0,0 0-24 15,0 0-36-15,0 0-9 0,0 0-36 0,0 0-149 16,0 0-477-16,0 0 211 0</inkml:trace>
  <inkml:trace contextRef="#ctx0" brushRef="#br0" timeOffset="122181.0418">43032 22746 152 0,'0'0'209'0,"0"0"-18"0,0 0-6 0,0 0-21 15,0 0-11-15,0-23-14 0,0 23-18 0,0 0-6 16,-5-6-9-16,5 6-11 0,0 0-12 0,0 0-9 16,0 0-15-16,0 0-22 0,0 0-6 0,0 0-21 15,-18 13-20-15,14-9-29 0,1 2-24 16,1 0-35-16,-1 1-23 0,-1 0-145 0,-1-1-288 0,5 2 128 15</inkml:trace>
  <inkml:trace contextRef="#ctx0" brushRef="#br0" timeOffset="122397.024">43114 22730 30 0,'0'-8'234'0,"0"8"-15"0,0-11-19 16,0 11-15-16,0 0-23 0,-6-4-20 0,6 4-8 16,0 0-14-16,0 0-11 0,0 0-12 0,-24 5-15 15,17 0-23-15,7-5-21 0,-12 9-33 0,5-4-29 16,5 2-25-16,2-7-36 0,2 7-19 0,3-1-51 16,-5-6-79-16,2 11-252 0,5-5 111 0</inkml:trace>
  <inkml:trace contextRef="#ctx0" brushRef="#br0" timeOffset="122614.5198">43133 22859 78 0,'-12'-1'186'0,"12"1"-16"0,0 0-24 16,0 0-11-16,0 0-23 0,0 0-13 0,-13 0-26 16,13 0-22-16,-2 8-34 0,2-8-29 0,0 0-39 15,0 0-117-15,0 0-181 0,3 12 80 0</inkml:trace>
  <inkml:trace contextRef="#ctx0" brushRef="#br0" timeOffset="122815.9083">43101 22942 230 0,'-5'-7'215'16,"5"7"-16"-16,-9-5-18 0,9 5-19 0,0 0-24 15,0 0-13-15,-3-3-25 0,3 3-34 0,0 0-21 16,0 0-28-16,0 0-23 0,0 0-42 0,0 0-31 15,-4 17-146-15,3-11-242 0,1 6 107 0</inkml:trace>
  <inkml:trace contextRef="#ctx0" brushRef="#br0" timeOffset="123010.3107">43189 22963 219 0,'-3'-6'214'0,"0"-1"-8"0,3 7-20 0,-6-8-17 16,6 8-18-16,-3-7-14 0,3 7-17 0,0 0-19 15,-3-5-28-15,3 5-30 0,0 0-36 0,0 0-37 16,0 0-37-16,0 0-55 0,-14 15-113 0,12-10-254 0,2-5 112 16</inkml:trace>
  <inkml:trace contextRef="#ctx0" brushRef="#br0" timeOffset="123197.1466">43261 22943 103 0,'-7'-5'205'0,"5"-3"-6"0,-4 5-19 15,6 3-22-15,-4-9-18 0,4 9-22 0,0 0-23 0,-5-1-29 16,5 1-27-16,0 0-23 0,0 0-36 0,0 0-28 15,-7 12-29-15,2-7-119 0,3 4-212 16,-1-3 94-16</inkml:trace>
  <inkml:trace contextRef="#ctx0" brushRef="#br0" timeOffset="123866.1583">43116 18430 67 0,'0'0'130'15,"0"0"0"-15,0 0-25 0,0 0-8 0,0 0-11 16,0 0-6-16,0 0-4 0,0 0-16 0,-7 10-16 0,7-10-16 16,0 9-22-16,0-9-21 0,-1 8-26 15,-1-3-40-15,-2 2-48 0,4-7-140 0,-3 11 62 16</inkml:trace>
  <inkml:trace contextRef="#ctx0" brushRef="#br0" timeOffset="124060.7012">43056 18765 36 0,'0'0'34'0,"0"0"-34"0,0 0-12 15,-3 11-13-15,-2-6 6 0</inkml:trace>
  <inkml:trace contextRef="#ctx0" brushRef="#br0" timeOffset="124267.5801">42773 18886 88 0,'-20'0'171'16,"3"0"-17"-16,-2-2-14 0,7 2-6 0,0 2-16 16,12-2-11-16,-19 2-4 0,13-2-14 0,6 0-14 15,0 0-11-15,-16 0-19 0,11 4-16 0,5-4-23 16,0 0-17-16,-3 7-25 0,3-7-27 0,0 0-12 16,1 7-115-16,-1-7-205 0,4 8 90 0</inkml:trace>
  <inkml:trace contextRef="#ctx0" brushRef="#br0" timeOffset="124481.0664">42130 19091 121 0,'-13'0'132'0,"13"0"-4"0,-12-1-13 15,12 1-11-15,0 0-17 0,-14 0-3 0,14 0-14 16,0 0-9-16,0 0-13 0,0 0-10 0,0 0-23 16,33-6-23-16,-11 5-43 0,0-4-107 0,10 3-170 15,4-3 75-15</inkml:trace>
  <inkml:trace contextRef="#ctx0" brushRef="#br0" timeOffset="131834.0755">18252 21146 52 0,'-7'-15'141'0,"-1"2"7"0,-1 5-9 16,3-5-6-16,-3 5-5 0,-5-4-7 0,8 2-9 16,-3 4-3-16,2-5 4 0,-1 7-5 0,1-3-4 15,0 3-6-15,4 0-11 0,3 4-2 0,-6-10-18 16,6 10-8-16,-6-3-4 0,6 3-5 16,0 0 2-16,0 0 0 0,22 0-2 0,-5 0-2 0,3 0 2 15,16 1-8-15,-3-2-1 0,14-6-6 0,6 0 0 16,0-3-4-16,7 0-5 0,-1-3-14 0,1 1-5 15,-5-1-1-15,4 2 1 0,-4-2-8 0,0 1-4 16,-4 2-7-16,2 0 3 0,-14-5-23 0,-3 10-5 16,-6-3-2-16,-8 1-2 0,-3 3-8 0,2 0-4 15,-4 0-1-15,-5 3-3 0,-2-4 3 0,-5 3 3 16,-5 2 0-16,9-5 16 0,-9 5-12 0,0 0 10 16,0 0-5-16,0 0 2 0,-21-10 9 0,11 9 7 15,-2-1-2-15,-5 2 0 0,-2-2 0 0,-1 1 5 16,-1 1 5-16,-1-3 2 0,3 1 2 15,-1-1 9-15,-2-1 6 0,-1 2 0 0,6 2 11 0,-3-1-1 16,3 2-1-16,3-1 4 0,2 2 5 0,0-1-2 16,4 5 8-16,-2 4 6 0,-1 0 3 0,3 8 5 15,-1 10 3-15,2 0 11 0,1 15 4 0,4 2 1 16,-1 2-3-16,-3 5-5 0,1 1-1 0,4 0-2 16,1-2-7-16,-2-1-2 0,-3 7-1 0,1-5-7 15,1 2-2-15,1-1-4 0,-3-9-2 0,3 4-10 16,-1 0-8-16,-2 2-19 0,-2-7-22 0,4 3-21 15,-2-7-34-15,-1-5-34 0,5-4-24 0,-1-3-42 16,-5-6-97-16,6-3-311 0,-3-1 138 0</inkml:trace>
  <inkml:trace contextRef="#ctx0" brushRef="#br0" timeOffset="132229.6768">19122 21433 86 0,'0'-12'222'0,"0"6"-9"0,0-1-21 0,0 7-15 16,-3-8-13-16,3 8-13 0,0 0-19 0,-14 15-8 16,10 3-3-16,3-1-11 0,-3 12-5 0,3 0-12 15,-1 5-8-15,4-2-5 0,-1-1-12 16,3 1-8-16,-1-4-4 0,4-1-3 0,0-1-10 15,0-6-2-15,3-1-3 0,-2-2-4 0,4-2-5 16,5 0 1-16,-5-2-7 0,5-5-3 0,-6-4-4 0,9 4 2 16,-5-13 0-16,1 4 0 0,6-2-7 0,-5-1 3 15,3-6-4-15,-4-2-2 0,-1-2 2 16,7-8-3-16,-5 2 2 0,-5-5 2 0,-1-1-3 16,-6-2 0-16,2-1 0 0,-7 0 2 0,-7-4 1 15,-9-7-3-15,1 9 2 0,-11-8-3 0,-6 6 1 0,10 8-3 16,-7 3-1-16,-4-4-1 0,8 8-3 0,-2 6-8 15,4 6-9-15,1 8-6 0,3 4-8 16,-6 7-9-16,8 2-32 0,1 7-20 0,3 6-26 16,8 0-9-16,1 3-43 0,9 14-179 0,2-14-378 15,2 1 168-15</inkml:trace>
  <inkml:trace contextRef="#ctx0" brushRef="#br0" timeOffset="132985.3537">19790 21378 93 0,'11'-28'207'0,"-3"0"-12"0,-1 3-10 16,-5 1-18-16,-2-2 5 0,-2 4-17 0,0 8-8 16,1 2-5-16,-4 3-16 0,-2 4-15 0,-2-2-5 15,-4 11-12-15,-3 2-7 0,-3 4-4 0,-1 10-7 16,-2 3-9-16,0 3-5 0,-1 13-2 0,6-3-11 15,9-8-1-15,3 4-3 0,5-6-4 0,5 3-4 16,-2 0-8-16,11-1-1 0,0-1-4 0,1-6 3 16,5-1-5-16,-1 2-4 0,3-2-2 0,2-4 1 15,-2-1-4-15,6 3-3 0,-10-8 1 0,3 2 1 16,-2 2-1-16,-1-5-5 0,-6 4 12 0,2 1-8 16,-2-6-1-16,-5 0-1 0,3 7 0 0,-5-2 0 15,-5 0-2-15,-5 1 0 0,-2-2-2 0,-7 9-4 16,-1-11 5-16,-7 8 2 0,-2 0 2 0,-2-5-5 15,-1 0 1-15,0-2-3 0,-2-2 0 0,-2 0-2 16,2-3 1-16,0-4-1 0,5 0 2 0,2-2-3 16,0 0 2-16,0 0 0 0,10 0 9 0,0-2-12 15,-2 2-6-15,14 0 5 0,-15 0-2 0,15 0 2 16,-9 2 2-16,9-2-4 0,0 0 5 0,0 0-1 16,0 0 6-16,0 0-6 0,55-2 3 0,-33-3-1 15,9 0-2-15,3 1-4 0,-2 0-1 0,4-4 3 16,-3-3-7-16,-1 3 1 0,11-6-3 0,-11 2 3 15,-1 1-1-15,-2-6-1 0,3 7-4 0,2-8 6 16,-10 4-1-16,7-6 7 0,-2 0-6 0,0 1 0 16,3-8 3-16,-11 5 0 0,4-12 2 0,-4 8-2 15,-3-2 1-15,1 0 2 0,-3-1 0 0,-4 1 0 16,1 0-5-16,-4 3 4 0,-2-1 6 0,-1-1 1 16,-4 9 2-16,-2-1 4 0,-2 4 2 0,2 6 5 15,-5-2 0-15,0 5-3 0,2 3 0 0,3 3 0 16,-16 0-5-16,16 0-3 0,-22 9 6 0,14 2 0 15,-3 0-5-15,5-2-1 0,-1 7 2 0,7-6-1 16,0 1-4-16,5 4 4 0,0-2 2 0,9 2-3 16,-6 2-3-16,8-2 2 0,-1 1-5 0,5-7 2 15,-4 6-1-15,6 0 5 0,-5 3-1 0,-3-8-2 16,-1 7 4-16,3-1 1 0,-6-1-6 0,-3 0 6 16,6 3-2-16,-6-3-2 0,0-5 2 0,-4 5 2 15,-4 5 9-15,-6-4-4 0,0 3 4 0,-2-3-2 16,-4 4 7-16,4-2-11 0,-6-4-1 0,0 3-1 15,-1-5 0-15,-6 3-2 0,7-3-8 0,-6-1-8 16,1-1-11-16,1-2-20 0,0-1-28 0,0-3-30 16,4 0-25-16,7-2-49 0,8-2-38 0,0 0-179 15,0 0-421-15,-14-15 188 0</inkml:trace>
  <inkml:trace contextRef="#ctx0" brushRef="#br0" timeOffset="133214.6578">20635 21526 93 0,'0'-9'275'0,"0"-3"-14"0,0 1-10 15,0 11-10-15,0-14-11 0,0 14-19 0,-6-7-19 16,6 7-10-16,0 0-12 0,0 0-6 0,0 0-4 0,6 33-7 16,-5-13-17-16,6 3-13 0,-7 0-16 0,4 6-7 15,-1-1-7-15,-3 1-14 0,-3-1-6 0,6 2-6 16,-3 0-5-16,0-2-22 0,0-1-17 0,0-6-29 15,0 1-41-15,2-2-39 0,-2-5-53 16,0-2-45-16,5-6-47 0,-5 1-235 0,0-8-505 16,0 8 225-16</inkml:trace>
  <inkml:trace contextRef="#ctx0" brushRef="#br0" timeOffset="133342.0944">20694 21225 5 0,'0'0'152'16,"0"0"-31"-16,0 0-36 0,0 0-55 0,26 22-96 16,-13-16-71-16,1 8 32 0</inkml:trace>
  <inkml:trace contextRef="#ctx0" brushRef="#br0" timeOffset="133764.214">20935 21584 45 0,'1'-7'276'0,"3"-1"-4"15,1-5-11-15,0 6-9 0,-2 3-24 0,4-4-25 16,2 4-20-16,-4-1-3 0,-5 5-11 0,17 13-15 16,-5-5-12-16,-2 8-15 0,0 8-12 0,2 0-7 15,-3 4-11-15,-1-1-8 0,-1 5-6 0,-5-3-10 16,3 0-7-16,-5 2-6 0,0-3-3 0,0-1-4 15,-5-7-7-15,5-4 2 0,-2 3-14 0,2-3-3 16,2-7 1-16,-2 2-2 0,0-3-5 0,0-3 7 16,5-1 9-16,-5-4-17 0,0 0-3 0,15-11-1 15,-6-2-4-15,6 0-1 0,1-7-4 0,-1-6 2 16,4 1-2-16,-4-5-1 0,4-15-2 0,-6 16-3 16,1 0 0-16,3-14-3 0,4 2 6 0,-9 13 2 15,1 6-8-15,-4 10 0 0,-2 1-1 0,1 6-2 16,-8 5 3-16,14 15 3 0,-6-2-1 0,-1 6 2 15,-2 9 0-15,-1 3-4 0,-4 11 2 0,0-3 1 16,0 2 0-16,0 4-1 0,0-11 0 0,0 7 3 16,0-11-14-16,1 1-17 0,-1-5-30 0,5-4-36 15,-3-4-57-15,5-2-58 0,7-7-23 0,1 2-51 16,2-10-191-16,14-1-508 0,18-10 225 0</inkml:trace>
  <inkml:trace contextRef="#ctx0" brushRef="#br0" timeOffset="134447.6242">23244 21576 141 0,'-7'-27'163'0,"0"-1"2"0,4 1-10 16,-9 4-7-16,3 3 6 0,1 4 1 0,-3-2-14 0,0 3-8 15,0 6-13-15,-7 3-8 0,2 4-8 0,-3 2-1 16,-3 5 0-16,-5 13-3 0,5 2-4 0,-9 13-14 15,6 7-5-15,1 6-6 0,1-3-4 0,3-6-11 16,5 4-1-16,6-8-5 0,2-3-8 16,7-4-5-16,5-2-1 0,-1 3-4 0,8-7-3 0,-4-3-6 15,6-6-18-15,1 2 1 0,1-3 0 0,1-5 0 16,3-2 2-16,1-3-8 0,-1-7 6 0,2 6-1 16,0-6 2-16,2-9 0 0,4 0-3 15,-8 1-1-15,2-5 2 0,0-1-2 0,-8-6 8 16,3 3-5-16,-3-8 8 0,1-8 2 0,-6 8-3 0,-4-13-1 15,-4 17 4-15,-1-2 12 0,0 5 5 0,6 4 3 16,-12 4 0-16,6 5-9 0,0 4 2 0,0 8-7 16,0 0 3-16,0 0 2 0,-1 50-8 15,-4-17 1-15,3 11-4 0,-5 3 2 0,5-3-2 16,-3 4-3-16,4-4-1 0,1-1 2 0,1 0 5 0,6-10-3 16,0-3-11-16,1-2 0 0,8-5-11 0,1 0-17 15,5-7-19-15,-2-5-19 0,9-5-21 0,2-3-20 16,2-6-27-16,4-2-30 0,6-10-32 15,-1-2-42-15,1-2-154 0,-4-4-418 0,-1-5 186 0</inkml:trace>
  <inkml:trace contextRef="#ctx0" brushRef="#br0" timeOffset="136031.3175">24557 21387 59 0,'0'-17'219'16,"-7"4"-19"-16,5-3-5 0,-3 7-15 0,-3 1-24 16,-3 5-14-16,-4 3-16 0,-2 3-10 0,-2 3-6 0,-3 13-12 15,0-3-9-15,-5 16-6 0,-2 4-7 0,7 2-8 16,-1 4-7-16,8-6-2 0,0 7-9 0,8-3-7 16,5-7 0-16,2-6-2 0,2 2-6 15,5-2-5-15,-1-6-6 0,3 4 1 0,5-5-3 16,-4-9-2-16,9 4-1 0,-2-6 0 0,1-7-6 15,5-1-2-15,2 3 3 0,2-8-2 0,4 1-3 0,0-7 1 16,-2-1-5-16,2-1 2 0,-8-3 1 0,6-5 1 16,-1 3-4-16,-4-6 1 0,-1 2-1 15,-2-2 0-15,-4-6 2 0,10-6-4 0,-8-1 1 0,-7 8 0 16,-4-5 1-16,-4 5-2 0,1-2 2 16,-5 2 2-16,0 6-3 0,0 4 0 0,0 5-1 0,-2 1 0 15,2 4-3-15,0 1 1 0,0 7 1 0,0 0 3 16,-13 16-5-16,4 3 3 0,-3 9 1 15,4 2 2-15,1 12-2 0,-3 2 0 0,5 3 1 16,3-5 0-16,2-12-5 0,2 2 0 0,4-4 5 16,3-7-4-16,-2-2-1 0,5 1 4 0,3-4-3 0,0-3 2 15,13 1-4-15,-1-1 1 0,-8-7 3 0,3-5 1 16,0-1-1-16,0-2-1 0,0-7 1 0,2-6 3 16,-3 6-4-16,3-11 6 0,-1 0-1 15,-4 0 7-15,-2-3 14 0,-3-5-11 0,-6 3-1 16,-4-3-2-16,-4-6 3 0,-2-8-2 0,-3 11-9 15,-7-13 2-15,-3 6 2 0,-9 3-1 0,-3 0-2 0,4 12-3 16,1 2 0-16,-2 4 3 0,2 2-4 0,0 8-1 16,0 4-3-16,3 6 5 0,-3 4-2 0,0 8 0 15,0 3-1-15,1 5 2 0,6 4-3 16,4 1 5-16,3 1-6 0,8 3 2 0,-2 0-3 16,4-4 7-16,5 4-7 0,1-4-2 0,6-4-2 0,1-4 1 15,2 2 2-15,4-11 2 0,3 4 0 0,-6-5-3 16,5-5-2-16,6-1 0 0,-4-3 4 0,11-4 2 15,-14 1-4-15,9-3 0 0,-2-5 0 16,0-3 4-16,-5-2-4 0,-2-1 3 0,2 0 0 16,0-6 3-16,-2-1-5 0,2-1 3 0,-6 1 1 0,1-5-4 15,-7 4-2-15,5 0 5 0,-8 7 1 0,4-1-2 16,-2 5-4-16,-3-4 1 0,-1 9 0 0,0 1 6 16,0 4-4-16,-7 3 4 0,13 3-3 15,-13-3 1-15,10 17 1 0,-3-1 1 0,-7 1 2 16,7 9-1-16,-7 2 3 0,0 1 0 0,5-6-4 15,-5 5-2-15,2 0 3 0,0-1 0 0,4-2 1 0,-4-5 3 16,3-2-2-16,2-2-2 0,-5 1-2 0,5-9 1 16,1 2 7-16,-1 0-6 0,2-6 4 15,-1 0-2-15,1-4-2 0,2 0 1 0,-11 0-2 16,31-8 4-16,-15-7-5 0,1 5 5 0,1-9-4 16,1-1-1-16,-2 0 1 0,4 0-2 0,-4-3 3 0,-2 3-1 15,-1 3-3-15,-6-1 4 0,4 1-5 0,-8 9 1 16,2 0 0-16,1-4 1 0,0 9-2 0,-7 3 1 15,7 0 1-15,-7 0 3 0,8 10-2 16,-3-5 0-16,-1 1-2 0,1 1 2 0,-3-4 2 16,-2 9-2-16,5-5-3 0,-3 1 2 0,-1 0-18 15,3-1-1-15,-1-1-14 0,2 1-19 0,-1-2-20 0,2-3-22 16,-6-2-25-16,9 2-30 0,-9-2-20 0,0 0-31 16,19-8-130-16,-19 8-357 0,8-12 158 15</inkml:trace>
  <inkml:trace contextRef="#ctx0" brushRef="#br0" timeOffset="136238.0664">25440 20794 29 0,'0'0'138'0,"0"0"-12"16,0 0-20-16,0 0-32 0,16 34-41 0,-6-7-39 15,3 0-78-15,3 12-90 0,-3-10 40 0</inkml:trace>
  <inkml:trace contextRef="#ctx0" brushRef="#br0" timeOffset="136665.2164">25763 21389 112 0,'-2'-9'229'0,"2"1"-5"0,0 1-21 0,0 0-24 15,0 7-12-15,0-8-18 0,0 8-10 0,0 0-5 16,0 0-8-16,8 20-6 0,-1-5 1 0,-5 2-6 15,3 2-8-15,2 10-13 0,-5-1-8 0,-1-1-4 16,3-3-6-16,-3 3-2 0,1-7-5 0,-2 0-2 16,0-7-8-16,5 5-2 0,-1-4-8 0,1 2 1 15,-4-5-2-15,5 1-7 0,-3-6 0 0,0 3-2 16,1-3 2-16,1-4 0 0,-5-2-2 0,0 0-5 16,22-8 2-16,-10-2-1 0,2-2-6 0,-1-4-4 15,6-3-4-15,0-2 1 0,-2-6-8 0,3-1-2 16,-1-12 4-16,3 12 2 0,0-6-9 0,-5 11 1 15,4 1-1-15,-7 7-1 0,-4 2-4 0,-3 4 0 16,6 4 0-16,-4 4-1 0,-9 1-1 0,15 10 5 16,-6 1 1-16,-3 9-5 0,0 5 1 0,0 8 4 15,-2-3 0-15,1 2-3 0,2 0-2 0,-4 0-7 16,4-4-22-16,3 0-23 0,2-1-22 0,5-6-35 16,-3-6-35-16,10 0-42 0,-4-6-21 0,6 0-18 15,4-1-201-15,1-9-457 0,14-9 203 0</inkml:trace>
  <inkml:trace contextRef="#ctx0" brushRef="#br0" timeOffset="137047.6258">27371 21069 133 0,'-2'-7'249'0,"0"0"-29"0,2-1-20 15,0 8-19-15,10-9-16 0,4 0-18 0,8 1-12 16,4 1-12-16,11-1-19 0,9-4-4 0,6 4-19 16,0 1-18-16,-4-1-25 0,-2 4-41 15,0 0-48-15,0-1-31 0,-10 5-32 0,-5-2-52 0,-11 2-89 16,-3-2-274-16,-3-1 121 0</inkml:trace>
  <inkml:trace contextRef="#ctx0" brushRef="#br0" timeOffset="137349.2044">27473 21102 5 0,'-22'5'201'16,"1"6"-4"-16,4-3-10 0,2 4-7 0,0 1-5 15,3 2-5-15,1-4-14 0,5 3-11 0,-3 1-6 16,2 1-18-16,2 0-9 0,-2-5-7 0,1 2-9 15,4-2-13-15,2-2-5 0,5 5-5 16,-2-3-4-16,2-3-2 0,4-2-8 0,6-3-8 0,7 2-6 16,7-4-2-16,11 1-5 0,-8-2-4 0,6-2-1 15,6 7-4-15,4-2-3 0,-12 3 3 0,-1 2-9 16,-4 4-1-16,-2 2 0 0,2 5-2 0,-6-3 0 16,-3 8-3-16,-6-1 3 0,-9 0 5 15,-6 2 6-15,-2-4 7 0,-6 4 3 0,-9 3-5 0,-4-1-3 16,-4 1 1-16,-13 0-4 0,3-1-3 0,-9-1-4 15,4-3-3-15,-1-3-7 0,10-4-16 0,-6 1-19 16,7-7-36-16,0 2-36 0,8-7-51 0,6-4-56 16,1 1-237-16,1-5-477 0,6-2 211 15</inkml:trace>
  <inkml:trace contextRef="#ctx0" brushRef="#br0" timeOffset="138898.2842">28440 21098 115 0,'12'-24'253'16,"-4"-4"-19"-16,-4 3-7 0,3 5-8 15,-7 3-3-15,1-4-18 0,4 4-12 0,-3 6-5 0,-2-1-11 16,4 7-18-16,-4 5-11 0,0 0 0 0,0 0-4 15,-19 18-5-15,10 0-16 0,-1 7 9 0,2 3-7 16,-6 12-14-16,5 5-6 0,-3 3-2 0,9 2-7 16,0-2-6-16,-1 1-6 0,1 2-8 15,6 1-7-15,-1-4-11 0,3 0-1 0,0-6-2 0,5 2-5 16,-1-15-7-16,6-1-1 0,-1-2-4 0,1-1-1 16,-3-8-11-16,2-3 3 0,1-4 1 0,-3 3-5 15,3-7-2-15,-4-1-6 0,11-9 4 0,-5-1-4 16,-2 0 3-16,7-6-8 0,-6 2-9 15,6-14 6-15,-5 0-2 0,2-9 0 0,-2-8 3 0,3-4-6 16,-3 9 0-16,-1-10-1 0,-4 14 3 0,-4 1-2 16,2 2-5-16,-1 2 4 0,-1 9 3 0,-4 1-4 15,3 9 0-15,-4 0 7 0,2 7-6 0,-5 0 4 16,10 10 3-16,-5 10-1 0,-3 0 1 0,-4 8-2 16,-1 13 2-16,-2-2-1 0,0-7 7 0,0-1-9 15,0 3-1-15,0-3 1 0,-1 0 1 0,5-2-1 16,1-2 1-16,5-2 1 0,-3-9 2 0,-1 3-2 15,6-6-6-15,-7-5 9 0,5 0-7 0,-1 0 8 16,2-4-5-16,-1-1 6 0,-5-3-5 0,19-3 2 16,-3-5-4-16,-1-7-3 0,0 3 3 0,6-6-3 15,3-5 6-15,-9-2-2 0,7-3-7 0,-3 0 5 16,1-14-5-16,-4 14 7 0,4 2 2 0,-8 11-6 16,-2-4 5-16,1 5-8 0,4 7 6 0,-8 0-1 15,5 6-3-15,-5 1 8 0,1 6 7 0,-6 2-6 16,3 2-2-16,2 7-6 0,-6 3 4 15,1 1-4-15,0-4 2 0,1 1 4 0,1 4-5 0,-8-5 1 16,8 2-2-16,-4-4 3 0,3-3-3 0,-3-2 3 16,2-2 0-16,-2-1 0 0,1 1 1 0,1-5 8 15,-2-3-4-15,10 5-2 0,-10-5 1 0,0 0-6 16,23-11 6-16,-15 0-10 0,4 0 5 0,2-6-2 16,1 4 1-16,0-3-1 0,6-4 6 0,-6 0-7 15,1-4 7-15,-3 8-8 0,-3 8 5 0,6-5-5 16,-8 7 5-16,-1 1 3 0,2 5-6 0,-9 0 8 15,13 4-6-15,-6 4-1 0,-4 5 5 0,3-2-3 16,0 5-4-16,1-4 2 0,2 4 1 0,-4 0 4 16,3-2-2-16,-1 3-1 0,-3 0 7 0,4-1-10 15,1-7 19-15,-2 2-16 0,3 1-4 0,0-5 5 16,0 2 11-16,4-6-2 0,1 0-18 0,1-1 21 16,2-2-15-16,1-4-3 0,3-5-6 0,-6 2 0 15,-1 2 2-15,0-8 1 0,6-1 5 0,-4 0-11 16,-4 2 14-16,3-2-7 0,-3 2 3 0,-4 4-5 15,-1 0 3-15,1 4-9 0,-2-6 8 0,0 7 4 16,-1 3 2-16,-6 0-2 0,9-4-4 0,-9 4 4 16,0 0-1-16,10 5 0 0,-10-5-2 0,5 12 8 15,-3-9-2-15,3 2 1 0,-5-5-4 0,7 8 0 16,-7-1 3-16,3-2 3 0,3-2 5 0,-6-3-12 16,0 0-6-16,8 1-15 0,-8-1-14 0,0 0-7 15,15-8-1-15,-8 2-1 0,3 3-5 0,-4-3-4 16,7-3-3-16,-3-4 7 0,6-6 6 0,-8 6 1 15,8-2 10-15,-8-6 0 0,8-1 7 0,4 2 4 16,-5-1 2-16,8-1 1 0,-8 0 2 0,5 1 6 16,-9 3 3-16,2 1 8 0,-4 2 2 0,-1 2 7 15,-3 6 8-15,-1-1 6 0,1 3 0 0,-3 2-5 16,-1-4 4-16,-1 7-2 0,4-6 3 0,-4 6 0 16,0 0 2-16,0 0 10 0,0 0-8 0,0 0 4 15,-14 16-5-15,7-7 2 0,4 2-3 0,-2-4-2 16,-2 3-6-16,4-4 3 0,-3-1-3 0,0 0-3 15,6 2 3-15,0-7-3 0,-7 5 1 0,7-5-5 16,-4 5 5-16,4-5-5 0,0 0 18 0,0 0-1 16,0 0-3-16,0 0-1 0,0 0 6 0,0 0-2 15,0 0 4-15,-20-9-3 0,20 3-10 0,0 6-2 16,-7-10 5-16,5 5 1 0,-3 0-5 0,-3 2-5 16,8 3 8-16,-9-7-9 0,9 7-3 0,-13 0 1 15,13 0 2-15,-9 8-2 0,0 0 3 0,-2 4 12 16,2 4 4-16,0 8-6 0,-6 1 3 0,2 3-5 15,4-2 7-15,-1 4-13 0,1 0 2 0,2-5-5 16,-1 0 10-16,1-3-4 0,0-3-11 0,6-1 2 16,2 1 0-16,-1-6 1 0,-1 0-3 0,1-4 8 15,3 0-7-15,-1 1-10 0,4-7 4 0,0-1-4 16,4-2-4-16,-10 0-6 0,29-7-3 0,-9-1-3 16,-1-2 2-16,10-4 1 0,-5-2 0 0,5 2 2 15,2-8 4-15,-1-6-1 0,6-5 1 0,-10-2 0 16,1 3 4-16,-8 6 9 0,3 0-7 0,0-1 0 15,-7 2 7-15,8-2 4 0,-8 1 2 0,-7 8 1 16,1 0 0-16,5 1-2 0,-8 6 11 0,1-3 1 16,2 10-4-16,-8-4-6 0,5 5 6 0,-6 3 4 15,0 0-1-15,0 0 7 0,0 0 13 0,0 20 8 16,0-10-10-16,-6 8-5 0,12-3-5 0,0 4-1 16,-6-4-8-16,2 6 8 0,7 4 1 0,-4 6-7 15,3-1 11-15,1 0-2 0,6 10-4 0,-1-9-7 16,-1-4 1-16,-1 3 1 0,2-1-5 0,-2 3 4 15,-7-4 1-15,-2 0 5 0,-3 2-10 0,-5-4-6 16,4-4 9-16,-6-2-19 0,0-5 3 0,0 5-22 16,0-4-8-16,-1-3-13 0,-2 0-20 0,-6-2-13 15,-4 0-22-15,-2-2-27 0,-1-1-26 0,0 0-44 16,-8-1-40-16,9-4-47 0,-9-1-57 0,-6-2-185 16,-8-8-567-16,13 3 252 0</inkml:trace>
  <inkml:trace contextRef="#ctx0" brushRef="#br0" timeOffset="139112.093">28645 21358 2673 0,'-38'0'40'0,"6"-1"-13"0,-13-12-21 15,16 7 7-15,5 5 45 0,11-1 3 0,-3-3-10 16,8 1-12-16,8 4-9 0,8-9 7 0,15-2-9 15,19-8-1-15,15 5 2 0,29-10-10 0,0 1-12 16,8 8-19-16,3-8-22 0,-2 3-31 0,8 3-26 16,-5 3-37-16,-2-5-22 0,-4 3-26 0,-8 0-22 15,-25 5-185-15,-4 2-412 0,-9-2 182 0</inkml:trace>
  <inkml:trace contextRef="#ctx0" brushRef="#br0" timeOffset="139219.5395">29860 21012 118 0,'0'0'143'0,"0"0"-16"0,0 0 13 0,0 0 7 16,0 0-3-16,0 0-9 0,-23 14-7 0,12-13-11 15,-2 7-11-15,-3-4-10 0,-1 3-15 0,2-3-30 16,0 3-48-16,3-2-57 0,1-5-54 0,-2 4-121 16,3-4-249-16,-4-5 110 0</inkml:trace>
  <inkml:trace contextRef="#ctx0" brushRef="#br0" timeOffset="140348.5081">17280 12340 150 0,'-5'-29'199'0,"-3"-3"-22"0,-3 5-9 0,-2 4-7 15,-1-2-17-15,4 8-12 0,-4 3-13 0,-1 2-10 16,-1 9-12-16,-4 3-7 0,3 3-3 0,-5 11-10 16,0 3-8-16,-4 6-4 0,-1 13-6 0,5 4-10 15,6 9-3-15,1-4-1 0,5-2-8 0,5-1 0 16,5 3-1-16,1-9-6 0,11-7-6 0,-3 0 4 15,8 1-5-15,5 4-4 0,0-11-4 16,7-1 0-16,-3-2 0 0,8-3-3 0,-2-2 7 0,6 8-9 16,-9-7-4-16,-4 2 1 0,-1-7-1 0,-5 5-3 15,-2-6 2-15,-5 8 5 0,-4-5 5 0,-6 2 8 16,0 3 2-16,-6-3 2 0,-8 4 0 0,-6 2-2 16,-10 1-4-16,-11 3 2 0,0-2-4 15,-5-7-4-15,-8 5-3 0,3-2-1 0,3-6 1 16,-2 0-4-16,6 1-2 0,6-9-8 0,3 3-13 0,-2-3-16 15,4 0-17-15,9-8-24 0,1 3-24 0,1-2-23 16,8-3-33-16,8 1-22 0,4 4-153 0,-3-8-354 16,3 8 157-16</inkml:trace>
  <inkml:trace contextRef="#ctx0" brushRef="#br0" timeOffset="142418.7909">17538 12606 208 0,'10'-27'214'0,"4"-5"-11"0,-8 3-15 16,1-1 9-16,-3 2-8 0,1 4-14 0,-4 0 5 16,-1 9-10-16,0-3-14 0,0 7-17 0,-1-2-12 15,1 3-10-15,-4 7-15 0,4 3-12 0,0 0-7 16,-15 15-4-16,5 3-5 0,3 7-9 0,-2 8-2 16,3 12-8-16,-3 0 0 0,7 3-9 0,-3-5-7 15,5-2 3-15,0-8-7 0,5 10-3 0,-3-11-2 16,0-2-2-16,10-2-3 0,-4-7-7 0,6 4 4 15,-6-8-6-15,3 4 1 0,2-12-2 0,3 5 1 16,-1-4-4-16,-5-2-3 0,2-4-1 0,5-3 6 16,2-1-8-16,-4-3 6 0,2-3-7 0,0-2 9 15,2-3-11-15,0-6 5 0,3-5-2 0,0 0-5 16,0-2 2-16,-5-1-2 0,-1-4 0 0,-1 0 4 16,-1-15-2-16,1 4-1 0,-1-4-2 0,-4 0 0 15,-3 5 4-15,0-2-5 0,0 13 3 0,-6 8-1 16,1 0 2-16,-2 8-5 0,0 2-2 0,0 4 6 15,3 2-7-15,-3 4 6 0,0 0-4 0,0 0 3 0,-6 38-1 16,4-11 10-16,-2 1-8 0,4 2-2 16,-3 0 5-16,-2 1-2 0,3 9 2 0,2 1-2 15,0-9 2-15,0-2 0 0,2-1-4 0,5-1 4 16,-2-8-4-16,0 0-5 0,0-1-4 0,4-6-1 16,-1 3-1-16,1-8 0 0,1-4-3 0,0 4 1 15,5-8 1-15,2 3-6 0,2-7 6 0,-2-6-4 16,4 3 1-16,-4-8 0 0,7 0 0 0,-2-10 9 15,-5 2-3-15,3-3-1 0,9-11 0 0,-12-3 1 16,6 3 1-16,-8-5 1 0,5 5-1 0,-4 8-1 16,1-11 5-16,0 12-2 0,-4 1-1 0,1 3-2 15,0 5 1-15,-4 6 1 0,4 8-2 0,-4-3 2 16,2 1 0-16,-4 6 5 0,3 2-2 0,2 3 3 16,-3 4-4-16,6-3 3 0,-3 1 1 0,-6-2 1 15,2 5 0-15,-2 2 3 0,1-5-2 0,-1 2 2 16,0-1-1-16,0 1 0 0,-6-3-1 0,6 2 2 15,-5-4 4-15,3 2 0 0,-5-5 3 0,0 0 2 16,2 7-3-16,-2-7-1 0,0 0 0 0,0 0-3 16,0 0-3-16,0 0 4 0,-24-16-4 0,10 9 5 15,6 2-5-15,-8-7 4 0,-4 5-5 0,4-1 2 16,-1-1 2-16,-5-2-1 0,3 3 1 0,1 7-9 16,1-3 4-16,-4 4 0 0,4 2-4 0,0 4 1 15,2 7 4-15,1 4 1 0,-3 10-5 0,3-3 3 16,6 7 3-16,-6 8-3 0,13-12 2 0,1 6-2 15,0-4 2-15,3 1 2 0,4-3-7 0,8-4 2 16,0 0 11-16,3 2-4 0,-1-10-9 0,8 0 3 16,4-3 0-16,2-3 7 0,1 0-11 0,-1-5 6 15,3-1 0-15,0-6-4 0,2 2-3 0,-4-6-1 16,11-7 4-16,-9 4 0 0,0-3-6 0,-3-4-2 16,0 0 0-16,3-11 1 0,-9 7 0 0,8-12 0 15,-9 7 2-15,-1-11-3 0,6 6 4 0,-6-5 2 16,4-5-4-16,-3-1 6 0,0 9-3 0,-4 5 3 15,1 3 8-15,-1 2-13 0,-5 11 1 0,-1-4-1 16,-4 11 1-16,2-2-1 0,-2 6 7 0,2 1-2 16,-1 5 5-16,-3 3-1 0,1 2 0 0,1 1 5 15,0 3 3-15,-1 2-2 0,4 4 1 0,-4-3 3 16,-1-1-4-16,-1-1 7 0,0 2-2 0,1-2 2 16,-2-2-4-16,-3 3 3 0,2-5 3 0,-3-3-4 15,3-4 8-15,-3 4 4 0,-2-8 5 0,0 11 8 16,0-11-7-16,0 0-6 0,0 0 0 0,0 0 1 15,0 0-4-15,0 0 0 0,-9-27-5 0,2 19 8 16,0-5-10-16,-1-1-3 0,-1-2-4 0,-4 3 1 16,4-7 1-16,-6-3-2 0,1 8-6 0,-4-10-1 15,-1 10 6-15,3 2-8 0,1 1 4 0,1 4-1 16,4 6 1-16,-3 4-5 0,-3 8-1 0,1 1 6 16,1 3-9-16,-1 11 12 0,3-2-6 0,3 11-2 15,-1-4 4-15,3 14 3 0,6-3-9 0,1-10 10 16,0 2-5-16,5 1 2 0,-2-6-2 0,4 1 0 15,5-2 1-15,5-2-6 0,-3-10 4 0,3 0 8 16,0-5-10-16,-2 0 2 0,6-2 0 0,-1-3-1 16,-1-5-6-16,3-4-5 0,0 3-5 0,9-9-3 15,-9-2-3-15,2-6-3 0,-2 1 1 0,14-11-2 16,-14 8-5-16,4-14-3 0,-4 7 4 0,3-8 0 16,-3-4 5-16,4 4-2 0,-7-5 8 0,3 1-5 15,-10 7 8-15,7-6 3 0,-4 13-6 0,-1 1 6 16,-6 8 3-16,1 3 0 0,-4 2 0 0,3 6-1 15,-6-1 3-15,5 3-1 0,-7 3 8 0,0 0-2 16,0 0 4-16,5 18 1 0,-10-8 1 0,10 4 4 16,-10-1 2-16,10 5-5 0,-3-10 3 0,-1 12-1 15,6-15 0-15,-2 7 5 0,-3-1-2 0,7-6-2 16,-9 3 2-16,6 3-1 0,1-3 3 0,0-3 4 16,0-5-3-16,-7 0 0 0,10 0 3 0,-10 0 2 15,17-5 6-15,-12-2-12 0,2 1-2 0,-3-3 2 16,6-4 2-16,-3-2 3 0,-4 7 2 0,-1-10 5 15,1 6-4-15,-3-10-2 0,-5 4-2 0,-2 2 0 16,0-4-2-16,-1 1-3 0,-1 3 1 0,-6-4 4 16,6 8-6-16,-4 3-3 0,4 3 2 0,-4 5 3 15,4 1-6-15,-8 7-3 0,-3 6-1 0,4 7 3 16,-4 3-1-16,-1 14 3 0,6 3 1 0,3-1 0 16,5 2 1-16,-1 2 3 0,6 4-6 0,2-18 3 15,2 4 0-15,6-4 3 0,-1 1-5 0,5-2 1 16,-2-12 10-16,6 8-19 0,-1-12 5 0,0 4 3 15,1-7 3-15,-1-2-4 0,5 0 11 0,-3-7-16 16,6 0 0-16,-1-3 5 0,-3-7-3 0,6-4 0 16,1-1-2-16,-2-6 4 0,-2 1 0 0,0-4-6 15,2 0 5-15,5-17-1 0,-5 1-1 0,-2-3-3 16,0 1 4-16,-2 4 1 0,-4-5 2 0,-6 5-9 16,5-4-2-16,-1 2 4 0,-5 11 2 0,-3 2-5 15,5 3 4-15,-6 4-1 0,0 8 3 0,-3 3 0 16,-1 0-2-16,-2 7-3 0,1 2-1 15,0 0 3-15,0 0 5 0,-23 19-2 0,22-5-4 16,-4 6 3-16,1-1 2 0,4 5 0 0,4-4 0 0,2-1 1 16,3 1-5-16,-2-3 1 0,8 2-1 0,-1-4 5 15,1 0-1-15,4 6-2 0,0 4 1 0,3-8-1 16,-4 4 1-16,1 1 1 0,-3-7 4 0,-4-2-6 16,1 2 7-16,-1 2-4 0,0-5 1 0,-3 5-2 15,-4-7 3-15,2-1 0 0,-6 2 7 0,-2-2-3 16,-5 5 1-16,0-2-4 0,-3 2 4 0,-3-2 3 15,-3 0 1-15,-2 1-6 0,0-2-1 0,-7-2 3 16,3-1 0-16,-4 2-3 0,4-5 13 0,3 3-16 16,2-1 2-16,3-3 0 0,-1 1 1 15,5-4-4-15,1 2-3 0,-1 2 1 0,9-5-7 16,-12 2 0-16,12-2 2 0,0 0 4 0,0 0 4 0,0 0-4 16,0 0 1-16,0 0-1 0,0 0-5 0,29-16 7 15,-15 9 0-15,1-5-6 0,1 4 4 0,6-12 2 16,-5 10 1-16,5-10-6 0,0-2-2 0,-5-1 4 15,4 3 0-15,-2-2 1 0,-1-9 5 16,-1 7 2-16,0-16-11 0,-1 10 1 0,4-6-1 16,-11-6 3-16,6 3 0 0,-8 7 0 0,1 4 2 0,-1-5 3 15,0 5-5-15,2 1 2 0,-4 3 2 0,-2 5 1 16,1 2 0-16,-4 6-5 0,1 4 2 16,-1-1 0-16,0 8 3 0,-5-5 3 0,5 5-7 15,0 0 1-15,-17 19-3 0,10-7 3 0,6 4-2 16,-5-7 4-16,6 11-1 0,0-1 0 0,6 1 0 15,-5-3-4-15,8 3 14 0,-2 0-11 0,5-1 1 0,-2 5-1 16,0-2 2-16,4 3 1 0,-2-9 0 0,-2 1 2 16,2 10-8-16,-4-10 2 0,1 2-3 0,-6-1 4 15,2 0-3-15,-3 1 9 0,-2 2-1 16,-2-5 4-16,-3 8-8 0,-3-8-6 0,-3 0-10 16,0 1-14-16,0 2-14 0,-4-3-47 0,-2-3-28 15,2 2-54-15,-4-4-50 0,3-2-80 0,1-2-169 0,7-2-509 16,8-5 225-16</inkml:trace>
  <inkml:trace contextRef="#ctx0" brushRef="#br0" timeOffset="142612.2935">21029 12327 2433 0,'0'-8'-15'0,"0"-3"7"16,0-3 16-16,0-1 72 0,0 4 6 0,0-1-4 15,-6 4-12-15,6-2-13 0,0 1-9 0,0 1-6 16,0 8-6-16,0-8-5 0,0 8-8 0,6-5-28 16,-6 5-32-16,0 0-42 0,0 0-56 0,10 15-57 15,-5-7-230-15,2 1-455 0,-7 2 202 0</inkml:trace>
  <inkml:trace contextRef="#ctx0" brushRef="#br0" timeOffset="142765.5421">21076 12574 210 0,'-8'-16'278'0,"8"16"-23"15,0 0-27-15,0 0-22 0,0 0-23 0,0 0-31 16,0 0-52-16,0 0-72 0,0 0-97 0,30 1-194 16,-18 3-282-16,-12-4 124 0</inkml:trace>
  <inkml:trace contextRef="#ctx0" brushRef="#br0" timeOffset="144918.2896">22144 12176 222 0,'-7'-24'228'0,"5"-3"-12"0,-5-1-10 0,1 2-14 16,-3 4-14-16,2 5-7 0,-8 2-12 0,5 1-14 15,-2 7-13-15,2 0-8 0,-2 9-30 0,-4 3-8 0,1 3-9 16,0 9-7-16,-8 3 0 0,6 8-10 0,0-1-7 16,4 1-5-16,-1 0-4 0,4-4-3 0,1 8-2 15,4-8-7-15,5-4-5 0,0 0-2 0,0-4-5 16,9-1 2-16,-3-2-2 0,5 0-1 0,2-2-1 15,-1-6-3-15,4 1-1 0,2-5 0 0,5 2-2 16,-3-7-4-16,-1 1 1 0,1-3 0 0,4-4-2 16,-2-3 1-16,-5 0-2 0,4-5 2 0,1-2 17 15,-5 3 3-15,2-6-5 0,-9 4 1 0,5-3 7 16,-6-4 18-16,-6 2-21 0,-1-3 6 16,0 10-5-16,-4-9 0 0,2 4-4 0,-2 6 2 15,-1 6-8-15,-1 2 1 0,-1 8 5 0,5 0-6 0,-5 17-4 16,2 3-1-16,-4 12-5 0,5 18 0 0,-4 7 2 15,-1 19 2-15,0 6-4 0,-2 8 5 0,3 9-1 16,-1 38 7-16,-2-44 8 0,7 41 8 0,-3-42 3 16,4-4-1-16,-4-4-8 0,5 7 2 0,-2-15-8 15,2 2 2-15,-2-21-2 0,-3 4 1 16,-2-12-5-16,0 2-4 0,-1-7 6 0,-8-5 10 0,3-14-19 16,-3-2 2-16,1-7 2 0,-2-10-3 0,-2 0 0 15,-1-9-8-15,-1-5 4 0,-2-7-2 16,2-10-1-16,-3-9-4 0,0-13-11 0,2-3-13 15,-2-31-7-15,9 4-21 0,8-14-18 0,5 3-10 16,11 3-11-16,-1-2-15 0,15 5-17 0,-1 3-6 16,8 4 2-16,-1 24-15 0,4 1 5 0,3 1 6 0,1 1 6 15,1-2 4-15,3 8 21 0,5-6 12 0,-9 7 7 16,6-2 13-16,-4 3-2 0,-1-3 21 0,-4 7 12 16,0 3-1-16,-12 8 26 0,-3-1 12 15,-6 10 13-15,3 1 16 0,-3 1 5 0,-4 7 2 16,-1-5-11-16,-1 5 0 0,-7 4 1 0,0 3 1 15,0 0 9-15,16 10-2 0,-16-2 5 0,0 3 1 0,6 5-2 16,-6-3-1-16,2 6 8 0,-2-6 2 16,0-3-15-16,0 4 4 0,5-3-6 0,-3 0-4 15,-2-2 0-15,5-1-2 0,-3 0-4 0,-2-3 0 0,1 0 9 16,-1-5-10-16,6 7 2 0,-6-7-5 16,0 0-4-16,17-11 0 0,-11 8 0 0,5-3 1 0,-6-2 0 15,5-6 1-15,-5-1-9 0,0-1 2 16,-3 1-3-16,-2-4-2 0,0-1 1 0,-7-4 6 15,5-5-4-15,-4 1-4 0,-6 0-1 0,1 4 1 0,-4 0-3 16,7 13 0-16,-6 6 4 0,0 1-6 16,-1 11 4-16,0 2 3 0,-8 14-6 0,6 2-1 15,2 4 1-15,-2 7 0 0,5-2 0 0,3 7 2 0,6 2-1 16,0-2-3-16,3-9 4 0,5 1-2 0,5-5 3 16,-3 1-5-16,10-3 3 0,3-3-3 15,-3 1 5-15,6-5 1 0,6-6 4 0,-6-4-7 16,6-4 0-16,2-3-4 0,-2 2 6 0,2-10-4 15,-2-3 3-15,-2 0-4 0,2-10 0 0,-2 1-3 16,-1 0 4-16,5-14 2 0,-2 1-3 0,-7-7-5 0,2 0 2 16,-4-7 0-16,-3 1-3 0,-3-7-1 15,8-25-6-15,-13 19 0 0,1-23 3 0,-3 2 0 16,-2 18 0-16,-2-19 1 0,2 25-2 0,-3-1 6 16,-2 0-4-16,2 7-3 0,-6 3 5 0,4 12 2 15,-1 2-2-15,-5 11 1 0,5 0 2 0,1 2 2 16,-4 9-4-16,4 0 8 0,0 9-2 0,0 0 4 0,0 0-4 15,-20 36 1-15,6-12 9 0,1 20-2 16,-3-1-3-16,8 3 4 0,-6 5 2 0,12 1-1 16,-3 4 5-16,2 3 2 0,3-3 3 0,2 20-3 15,-1-24 5-15,6 0-6 0,7-1 3 0,-1-3-5 16,3-8 11-16,-1 1-13 0,4 2 0 0,3-7-1 0,0-13 0 16,0-5 0-16,2 1 0 0,-3-8-2 15,-3 2-1-15,3-8 0 0,3-2-1 0,-6 1-3 16,1-8 0-16,3-1-3 0,9-2 1 0,-9-12 0 15,0 2-2-15,-3-4-10 0,0-11 1 0,3-4 0 16,-3-6-1-16,-7-3 4 0,3-6-2 0,-5 0 3 16,-3-4-2-16,0 1 2 0,2-6-1 0,-4 5 1 0,-2 4-5 15,1 6 5-15,-1 0-1 0,-1 17 1 16,-4 4 3-16,4 4-3 0,-2 8 1 0,3 4 2 16,-1 6-1-16,-2 2 1 0,0 0 3 0,-5 30 1 15,3 2 11-15,2 9-3 0,-7 9 0 0,4-1 1 16,-1 4 5-16,3 2 3 0,1-4-3 0,-2 1-2 15,5-8 2-15,8 1-6 0,-3-3 4 0,2-5-3 16,-1-5-4-16,4-5 1 0,-4-2 2 0,5-2 0 16,8-6 6-16,-7-1-10 0,-5-7-2 0,4 2-1 15,8-5 3-15,-1-3 2 0,-4 0 1 0,3-6 3 16,-1-2-7-16,8-8 1 0,-10 5-2 0,9-8 0 16,-6-4 1-16,2 0-2 0,2-3 2 0,-7 4-4 15,4-2 1-15,-6 7 0 0,-3 0 0 0,-2 3-4 16,-1 3 2-16,-2 3 0 0,1 2 0 0,-8 3 2 15,16 7 1-15,-8-1 1 0,-1 1 0 0,5 9-2 16,-4-1 8-16,1 2-3 0,-2 1-2 0,0 0 6 16,-1-1-6-16,3 0-1 0,-1 0-2 0,3-1 4 15,-1-5 0-15,0 2-3 0,4-2-1 0,1-3 0 16,0 3 4-16,-1-11 3 0,3 2-8 0,4-2 1 16,-3-2-2-16,3-9 0 0,1 3 4 0,4-3 0 15,-9 0-1-15,10-4-1 0,-12-2 0 0,7-1 0 16,-4-1 1-16,2-1 1 0,-3 0-3 0,-2 3-1 15,-1 1 1-15,-5 2-1 0,6 1 2 0,-3 5-2 16,-4 1 3-16,3 1-4 0,-3 4 4 0,1-3-6 16,1 5-1-16,0 0 5 0,-10 0 2 0,17 1-1 15,-5 5 9-15,-2-1-10 0,-1-4-1 0,5 1 6 16,-6-2-5-16,6 5 1 0,-6-4 5 0,11-1-5 16,0-1 3-16,-4 1 0 0,6 0 0 0,-4-5-1 15,3 2 1-15,2-4-3 0,-5 2 0 0,-1-3 0 16,-1 0 4-16,0-4 1 0,-1 4-2 0,0-6 16 15,-4 3 11-15,0-3-3 0,0 1-1 0,-5-5 1 16,1 0 6-16,-1-1 3 0,-4-2-7 0,1-1-5 16,-4 2 5-16,-3-5-5 0,2 8-1 0,-6-2-1 15,-1 7-3-15,0 0 1 0,0 1-4 0,-4 8 2 16,-1 1 6-16,-4 4-20 0,2 1 2 0,1 11-4 16,1-1 4-16,-2 10-1 0,3 2-1 0,6-1 5 15,-4 3-6-15,9 5 1 0,-4-4 2 0,2-7-3 16,10 6-6-16,-4-1 5 0,-1-8 2 0,6 2-1 15,-5-3 3-15,8-4-4 0,-2 4 6 0,-1-7-6 16,3 0 10-16,-2-4-9 0,1 1-3 0,4-5 4 16,-2 1-5-16,2-3 3 0,-12 0-4 0,21-4 7 15,-9-2-4-15,-4-1 6 0,4 3 1 0,-3-7 11 16,1-2 11-16,-3 3-11 0,0-4 1 0,-1-2-4 16,1-2 9-16,-3 8-2 0,-3 6 1 0,5-7-1 15,-6 11-11-15,1-1 7 0,-1 1-3 0,7 18 2 16,-7 4-10-16,2 10 7 0,1 8-5 0,-3 15 3 15,0 2-2-15,-5 27 0 0,-2-5 2 0,4 6-4 16,-4-2-2-16,-2 5 3 0,1-6 1 0,1-4 0 16,-5-2-4-16,4-16 4 0,-3-5-7 0,0 1 0 15,-5-7-4-15,1 3 13 0,-1-9-20 0,6-12-14 16,-3-4-15-16,-1-7-14 0,5-5-16 0,3-1-26 16,-3-5-18-16,1-4-29 0,1-3-22 0,7-2-47 15,0 0-26-15,-33-12-32 0,21-4-223 0,-10-1-530 16,3-10 234-16</inkml:trace>
  <inkml:trace contextRef="#ctx0" brushRef="#br0" timeOffset="145113.8768">23024 12032 2185 0,'-29'-4'2'0,"5"0"17"16,3-1-13-16,4 2-12 0,9-2 0 0,6 3 5 15,2 2 1-15,10-12 2 0,13 4-3 0,19-10 3 16,8 1-2-16,8-1 0 0,20-5-20 0,6 7-23 16,4-3-26-16,-2-1-20 0,4 11-29 0,-6-10-20 15,1 10-150-15,-26-2-311 0,6 2 137 0</inkml:trace>
  <inkml:trace contextRef="#ctx0" brushRef="#br0" timeOffset="145698.9201">22961 13629 124 0,'0'-27'233'0,"0"-7"-15"0,0 4-7 0,-5-2-4 16,3 4-12-16,-5 2 2 0,0 3-6 0,0 4-19 0,-1 5-11 15,1 3-11-15,4 2-19 0,-9 3-10 16,3 6-12-16,9 0-8 0,-36 14-4 0,12-1-4 16,2 11-9-16,0 2-6 0,-2 10-15 0,-1 1-1 15,3 4-4-15,6 0-9 0,4-2-1 0,4-6-6 16,6-2-2-16,4-3-4 0,3 0 4 0,3-1-12 16,3-7 0-16,1-4-5 0,-1 0-1 0,10-7-2 15,-6 1-5-15,1-6 2 0,-1-3-1 0,7-2-4 16,-7-6 1-16,8 0-2 0,-6-2-3 0,5-8 5 15,-2 6-8-15,2-9 7 0,-4-4 3 0,-5 0 3 16,3-1 0-16,-3-5 12 0,-4 0-10 0,-1 2-1 16,-1-2 3-16,-4-3-2 0,4 5 11 0,-3 8 5 15,-4 3-15-15,1 0 3 0,-1 9-1 0,0 3-2 16,0 5-12-16,0 0 5 0,0 0-1 0,0 24-3 16,-1-9 2-16,-3 18-6 0,4-5 5 0,0 2-14 15,0 4-8-15,0 6-18 0,5 2-28 0,-1-13-24 16,1 1-26-16,2-2-30 0,0 0-30 0,1-10-34 15,2-2-35-15,2-4-19 0,4-1-190 0,1-2-480 16,-2-5 213-16</inkml:trace>
  <inkml:trace contextRef="#ctx0" brushRef="#br0" timeOffset="146900.1144">23411 13475 19 0,'2'-51'178'0,"3"-2"1"0,0 4 10 15,-3 0-11-15,4 6 8 0,-2-4-8 0,1 16 1 16,-2 3 5-16,1 2 10 0,-4 9-8 0,1 5-18 15,-1 4-14-15,2 1-15 0,-2 7 5 0,0 0 2 16,0 0 1-16,4 24-5 0,-8 2 0 0,1 5-6 16,-1 16 5-16,4-3-3 0,4 8 2 0,-4-2-20 15,1 1-6-15,8-3-13 0,-9 0-3 0,7-10-13 16,-6 6-12-16,6-10-3 0,5 6-5 0,-2-11-9 16,6 0 4-16,-8-5-18 0,13 1 1 0,-4-2-10 15,-4-6 1-15,3-3 1 0,-1-5-8 0,1-2 9 16,-1-3-10-16,5-4-1 0,-3-4 4 0,6-4-16 15,-3-3 6-15,4-10-8 0,-2 3-2 0,0-4 1 16,-3-6-1-16,-2 2-8 0,4-16 9 0,2 7-11 16,-9 4 2-16,1 5 3 0,1 4-3 0,-8 4 0 15,-1 4-3-15,2 9-3 0,-4-3 4 0,3 5 3 16,-8 3-3-16,0 0-1 0,16 15 3 0,-16-2 0 16,1 2-6-16,4 8 8 0,-5-3 4 0,-6 5-5 15,6-4 2-15,0 1 2 0,-2-5-1 0,4 7-7 16,-2-2 3-16,6-7-5 0,1 2-14 0,0-3-21 15,-4 3-9-15,4-9-23 0,5 0-16 0,-2-1 1 16,11-4-2-16,1-1-13 0,5-7-26 0,-4 0-5 16,7 2 0-16,6-6 8 0,-4 1 12 0,-3-7 5 15,-3 1 10-15,1-6 7 0,-5-5 11 0,-4 1 6 16,-5-2 10-16,3-2 12 0,-8-2 8 0,1 2 13 16,-3 0 9-16,0 10 21 0,-5 4 6 0,4 0 8 15,-1 5-4-15,-3 6-1 0,3-4-1 0,-4 7 1 16,0 0-1-16,0 0 7 0,0 0 2 0,10 12-3 15,-10-12 5-15,7 13 2 0,-5-5 0 0,3 0 1 16,0 3 4-16,0-3 2 0,2-1-3 0,0-6 7 16,-1 6-9-16,1-2 0 0,0-4-3 0,-7-1 6 15,12 0-5-15,-12 0 1 0,19-8-3 0,-6 0 0 16,-4 3 7-16,1-3 1 0,2-4-3 0,-2-3-1 16,-1 0 3-16,-2 4-1 0,-7-9-5 0,0 3 5 15,0-1-5-15,-5-2-4 0,-4-5-6 0,2 6 5 16,-1-1-3-16,-1 3-2 0,-1 2-1 0,1 7 2 15,-3 1-4-15,2 7 0 0,-5 7-1 0,-6 6-3 16,1 7 4-16,1 4-5 0,0 3 1 0,2 13-2 16,2-2 5-16,7-7-3 0,1 11-2 0,0-9-3 15,12-5 7-15,-5 0-2 0,2-1 4 0,6-7-20 16,8 4 2-16,2 0-5 0,10-4 3 0,2-4-15 16,21-3-18-16,1 2-23 0,2-10-15 0,-1 0-8 15,0-2-15-15,-7-4-9 0,5-3 3 0,-5-2 10 16,2-6-6-16,-17 4 10 0,3-3 15 0,-7-6 8 15,2 0 15-15,-9-4 26 0,-2-2 27 0,-3 1 10 16,0-6 23-16,1 2 6 0,-10-5 10 0,0 2 4 16,-3 1 10-16,-1-2-2 0,1 0-1 0,-1-2 2 15,-2 4-1-15,-2-1 5 0,-3 2-6 0,3 7 10 16,-5 4 11-16,6-3-18 0,1 8 3 0,-7-2-9 16,2 0-5-16,-4 6-11 0,8 0 3 0,-13 1-7 15,7 4-3-15,7 2 2 0,-24 6-3 0,9-1 1 16,1 6-12-16,-1-2 5 0,1 8-2 0,-1 6 8 15,5 4 2-15,-4 1 3 0,5 3-3 0,3 1-1 16,2-3-1-16,1 3-5 0,1 0-2 16,2-3 1-16,2-1 1 0,5-1-4 0,-1-3-1 0,3 0 8 15,-2-9-11-15,1 0 0 0,6-5-8 0,-4 5 2 16,-3-7 0-16,7-3 6 0,-6-1-2 0,13-4 9 16,-4 0-11-16,-2-8-5 0,6 2-5 0,-4-4-1 15,6-7 8-15,-7 6-5 0,4-8-5 0,-3-6 4 16,2 2-6-16,-4-2 7 0,1-4 0 15,-4-13 2-15,1 5-2 0,3-7-1 0,-9 1-1 0,1-3 4 16,-1-1-7-16,-5 1-3 0,4 1-1 0,-6-4 11 16,0 6-6-16,-6-1 1 0,4 13 2 0,2-12 3 15,-4 12-3-15,1-1 1 0,0 1 2 0,-1-2-3 16,1 4 0-16,-2 1-2 0,1 2 6 0,1 7-3 16,1 1-5-16,0-2 11 0,-3 1-7 0,5 4-4 15,0-1 5-15,0 4-1 0,0 5 1 0,-3-2 0 16,3 9-3-16,0 0 0 0,0 0-4 0,0 0 6 15,3 44 13-15,-3 0 14 0,2 8 0 0,3 3 3 16,4 29 1-16,-8-3-5 0,-1 3-5 0,0 1 3 16,4 0 3-16,-4-1-7 0,-4-4-8 15,-1-1-1-15,-2-22-16 0,-4 17-11 0,9-16-23 0,-5 20-18 16,5-25-25-16,4-1-52 0,0 0-43 0,3-3-58 16,3-10-44-16,-6-4-263 0,8-7-587 0,-1-10 261 15</inkml:trace>
  <inkml:trace contextRef="#ctx0" brushRef="#br0" timeOffset="147124.0033">25885 13488 5 0,'5'-3'112'0,"2"1"-12"0,-7 2-22 0,9-5-19 15,-9 5-29-15,0 0-48 0,0 0-43 16,0 0-67-16,0 0 30 0</inkml:trace>
  <inkml:trace contextRef="#ctx0" brushRef="#br0" timeOffset="147752.1737">24920 13278 105 0,'-10'-5'158'0,"3"2"-14"0,7 3-9 0,-14-4-9 15,14 4 2-15,-17 5-9 0,9 2-4 0,-2 0-4 16,-1 1-5-16,-1 7-2 0,4 2-11 0,-2 0-6 16,3 3-5-16,-2 7 0 0,2-7-1 0,2 6-5 0,2 0-1 15,1-4-6-15,4 4-3 0,0-7-1 16,-2-1 3-16,1-3-5 0,3 1-6 0,4 3 1 15,-6-12-4-15,5 1 0 0,-5 5-1 0,1-6-3 16,-1-2 1-16,1 0 2 0,0 1-1 0,-3-6-8 0,0 0 1 16,12 2-8-16,-12-2-3 0,0 0-6 0,12-17 0 15,-10 13-5-15,3-5 2 0,-3-6-2 0,3 8-5 16,-3-10 3-16,-1-2-6 0,3 3 5 16,-2-3-7-16,-4 2 7 0,2 1 5 0,-4 6-3 15,4 0 1-15,0-2-3 0,-1 6-2 0,1 6-6 16,0 0 0-16,0 0 1 0,0 0-4 0,-14 23 0 0,12-8 1 15,-4 4 2-15,0 3-4 0,3 1 5 0,1 3-6 16,2 0 1-16,2-3 1 0,0-3-3 16,-1 2-1-16,5-1-2 0,0-6-22 0,8 8-31 15,-2-6-40-15,3-6-51 0,1 0-53 0,-1-2-60 0,-1-2-185 16,1-6-475-16,-1 2 211 0</inkml:trace>
  <inkml:trace contextRef="#ctx0" brushRef="#br0" timeOffset="148945.6747">19086 23927 44 0,'-7'-20'223'0,"0"4"-12"0,6 4-23 16,-1 4-21-16,-1 5-9 0,3 3 8 0,0 0-14 16,-4 28-9-16,6 0-10 0,-2 28-10 0,0 3-6 15,0 15-9-15,-2 10-9 0,-1-6-4 0,3 0-14 16,0 2-9-16,-5-24-9 0,0-2-7 0,5 1-5 15,0-7-5-15,0 3-6 0,1-9-5 0,8-8-13 16,-6-5-7-16,4-6-13 0,-5-3-8 0,1-5-10 16,2-6-7-16,0-1 0 0,-3-7 1 0,-2-1-11 15,0 0 0-15,17-13-3 0,-12-2 2 0,4-2-1 16,-2-1 6-16,3-10 0 0,-7-2 0 0,-1-16 2 16,1 4 5-16,-3-7 8 0,4-1-5 0,-8-3-2 15,4-8 8-15,4-17-1 0,-8-3 6 0,1-4-10 16,3 8 10-16,7 0-4 0,-5 24 7 0,4-5-4 15,5-2 3-15,4 4 2 0,7 7-1 0,7 2-1 16,-5 4 7-16,12 11 0 0,-12 9 7 0,5 10 3 16,0 1 0-16,-9 9 4 0,6 3 1 0,-9 8-4 15,3 1 4-15,-4 13 9 0,-8-2-2 0,-1 9 0 16,-11 2 2-16,1 16-6 0,-11 1 4 0,-6 1-6 16,1 3 5-16,-10-4-5 0,-1 7 1 0,-3-7-6 15,-3 0 1-15,0 3-4 0,4-3-4 0,1-7-17 16,2 6-24-16,0-11-23 0,12-8-44 0,4 0-40 15,2 3-47-15,0-14-119 0,5 3-334 0,1-4 148 16</inkml:trace>
  <inkml:trace contextRef="#ctx0" brushRef="#br0" timeOffset="149215.782">19874 23827 137 0,'2'-26'247'0,"-2"0"-15"0,-2 7-13 0,-1 3-6 15,3 4-18-15,-2 8-19 0,0 0-16 0,2 4-10 0,0 0-10 16,-15 33 4-16,3-4-12 0,3 19-15 0,-1 3-9 16,-2 23-9-16,0-15-11 0,0 22-5 0,12-4-10 15,-1 6-2-15,2-7-10 0,-1-17-9 0,5 21-15 16,6-4-7-16,-3-22-21 0,6 0-32 15,-1-4-41-15,5-7-26 0,2 3-24 0,2-14-30 0,4-5-35 16,4 1-19-16,-7-8-163 0,0-6-389 0,6-8 172 16</inkml:trace>
  <inkml:trace contextRef="#ctx0" brushRef="#br0" timeOffset="149437.5105">20739 23823 252 0,'-6'-8'251'16,"6"1"-20"-16,0 7-11 0,0 0-7 0,0 0-20 15,-23 23-22-15,7 1-5 0,1-3-16 0,-7 24-19 16,1-7-11-16,3 8-8 0,2 0-9 0,-4 2-15 16,-1 0-6-16,4 2-10 0,-2-1-14 0,-1-1-18 15,0-4-28-15,4 1-36 0,-3-6-38 0,-1 0-31 16,5-10-28-16,-1-5-38 0,8-4-44 0,-13 0-132 15,13-9-360-15,-1-4 159 0</inkml:trace>
  <inkml:trace contextRef="#ctx0" brushRef="#br0" timeOffset="149635.6252">20295 23907 178 0,'0'-8'216'16,"5"5"1"-16,-5 3-9 0,0 0-5 0,0 0-19 15,31 23-4-15,-7-5-18 0,3 17-13 0,-1 5-10 16,3-1-16-16,3 5-10 0,-3-4-14 0,0 3-8 16,-3 3-12-16,4-7-7 0,-1 1-21 0,-1 0-29 15,4 0-39-15,-10-4-37 0,2 3-22 0,0-3-35 16,-2-8-45-16,0-4-190 0,-1-5-374 0,-4-1 166 16</inkml:trace>
  <inkml:trace contextRef="#ctx0" brushRef="#br0" timeOffset="149838.2473">21220 24195 2195 0,'-7'-19'45'0,"0"2"-5"16,5 1-8-16,-1 6 18 0,-2 0 14 0,0 0-10 16,5 2-9-16,0 8-15 0,5-15-6 15,1 8-1-15,3 2-4 0,6-5 1 0,8 0-1 16,6 2-3-16,15-2-2 0,-2-8-13 0,5 8-15 0,4 3-31 15,-5-4-34-15,-2 2-39 0,-8 7-11 0,-2-4-28 16,0 1-24-16,-12 4-147 0,-3 2-356 0,-7 2 158 16</inkml:trace>
  <inkml:trace contextRef="#ctx0" brushRef="#br0" timeOffset="149996.493">21477 24308 77 0,'-9'3'246'15,"3"4"-29"-15,6 0-21 0,0-1-13 0,0-6-18 16,12 5-19-16,-2-5-15 0,10-3-17 0,2 0-38 16,6-4-44-16,1 1-40 0,3-1-84 0,-1 0-8 15,17-2 19-15,1-2-30 0,2 3-88 0,0-7-215 16,4 2 95-16</inkml:trace>
  <inkml:trace contextRef="#ctx0" brushRef="#br0" timeOffset="150569.9311">22507 23620 106 0,'-7'-12'226'0,"0"4"-23"0,6 3-15 16,1 5-8-16,0-6-8 0,0 6-13 0,0 0 0 16,0 19 4-16,1-1-7 0,-1 10 0 0,0 2-10 15,-1-2-7-15,-11 19-10 0,3 1-9 0,-3 1-8 16,-6-2 2-16,2 5-21 0,-3-7-4 0,-6 3-7 16,10-6 5-16,-1-1-20 0,6-11-8 0,-2-2-4 15,2-2-6-15,3 1-5 0,5-14-8 0,-3 6 1 16,2-10-6-16,-2-1-3 0,6-1-6 0,-1-7 0 15,12 12 1-15,-12-12-5 0,29-7 0 0,-8 1-4 16,11 0-5-16,-5 2-12 0,4-1-5 0,0 1-17 16,3-4-15-16,-2 5-8 0,-1-4-11 0,0 2-25 15,-1 4-6-15,1-1-11 0,5-3-3 0,-5 0 4 16,-1-2 7-16,1 2 17 0,0 1 2 0,-2-2 4 16,-7-3 0-16,-5-3 8 0,2 7 9 0,-2-13 2 15,-2 5 13-15,-6-1 9 0,2-5-1 0,-2 2 3 16,-2 0 16-16,-4-1 16 0,2-4 12 0,-3 1 6 15,-2-7 5-15,0-2 0 0,2 0-1 16,-6 2 11-16,-1-4 5 0,4 4 10 0,-1 9 3 0,-2 2 19 16,4 1-6-16,-1 4-5 0,-1 4-4 0,2 1-7 15,-3 2-8-15,3 5 3 0,0 0 8 16,0 0-9-16,-2 36 8 0,0-9-10 0,0 7-6 16,-1 13 1-16,0 1-5 0,-2 5-5 0,5-2-3 15,0 5-7-15,0-1 3 0,0 2-21 0,-6-1-26 16,5-1-39-16,-1-3-35 0,2 0-43 0,3-4-59 15,3-3-35-15,-8-14-192 0,4-3-460 0,-2-9 204 0</inkml:trace>
  <inkml:trace contextRef="#ctx0" brushRef="#br0" timeOffset="150819.9679">23334 23603 115 0,'7'-19'284'0,"-4"5"-25"0,2 7-15 0,2 5 3 16,-7 2-15-16,29 9-8 0,-13 1-14 0,6 10-9 15,9 12-6-15,-6 7-15 0,2 7-10 0,6-1-15 16,-16 3-2-16,3 6-20 0,-4 1-9 0,-8 18-10 16,-1-15-12-16,-7 2-8 0,-7 16-11 0,5-16-11 15,-11 17-9-15,-8-21-22 0,6 1-29 0,-2-1-38 16,-5-1-37-16,0-4-41 0,-4 0-49 0,-1-3-62 15,5-8-55-15,-6-4-210 0,10-14-519 0,6-5 230 16</inkml:trace>
  <inkml:trace contextRef="#ctx0" brushRef="#br0" timeOffset="151031.6381">24187 24126 2921 0,'3'-7'2'0,"-3"-2"-5"0,0 2 3 16,0 7-6-16,0-16 2 0,0 16-2 0,7-2 2 15,3 0 0-15,-1 1 0 0,10-2 1 0,-1 2-2 16,13 1-1-16,-2-2-21 0,7-3-40 0,-4 4-31 16,1-2-38-16,-3 3-32 0,1 1-35 0,-9 2-161 15,-3 2-393-15,-2-3 174 0</inkml:trace>
  <inkml:trace contextRef="#ctx0" brushRef="#br0" timeOffset="151183.3006">24420 24378 2032 0,'-13'12'139'0,"1"0"-91"0,-3 0-34 0,-1 0 25 16,8-5 11-16,-4 1-10 0,5-3 2 0,3 3-19 16,4-1-1-16,0-7-1 0,9 9-4 0,0-7-8 15,11-7-33-15,0 5-29 0,1-6-52 0,8-3-45 16,0-1-52-16,-12 6-125 0,0-4-355 0,3 0 157 15</inkml:trace>
  <inkml:trace contextRef="#ctx0" brushRef="#br0" timeOffset="153049.5807">23303 23575 14 0,'2'-7'87'0,"-2"-5"-12"0,-2 3 4 16,2-2 1-16,-1 0-3 0,-4 2-5 15,5-2-16-15,0 3-5 0,0-4 6 0,-7 4-2 16,5-4-1-16,-5 0-6 0,0-1-3 0,1 3-3 0,-3-4-1 16,2 5-9-16,-1-4-4 0,-8 0 3 0,8-2 1 15,-6 2-4-15,-1-2-9 0,-6-2 7 0,4 4-8 16,2-2 2-16,-7-3 1 0,-2 0 6 0,0-6-9 15,2 9 12-15,0-2-10 0,-2-2 7 16,2 4-2-16,-2-7-8 0,0 6-2 0,-3 0 0 16,3 0 3-16,-5 1 3 0,0-1-5 0,2 3 7 0,-1-4-6 15,-2 6 9-15,1-1-9 0,-2-3 1 0,-2 3 0 16,1 4 2-16,-2-1-11 0,2 2 5 0,-4-3-2 16,7 2-1-16,-4 2 2 0,3-2-6 15,-3 5 12-15,3-3-4 0,-5 0-2 0,5 0 8 16,-1 4-6-16,5-4-5 0,-2 2-6 0,-3 2 6 0,-5 1-3 15,5-7 5-15,1 4-1 0,-6 4-3 0,2-1 4 16,-2 1 2-16,3 1 12 0,-13-1-4 0,9 0 4 16,1 7-5-16,-10-6-2 0,15-1-2 15,-4 4-1-15,0-1-2 0,1-1 0 0,2-2-2 16,1 2-6-16,1-4 2 0,-1 2 3 0,7 2 1 0,-3-2-7 16,3 1 2-16,-5-1 0 0,-2 0 0 0,0 5 7 15,2-5 1-15,-1 8 2 0,-1-2 0 0,-1 0 1 16,3-3-13-16,-4 5 9 0,-3-2-4 0,6 2 3 15,-1 3 1-15,-5-5-4 0,6-2 0 0,-1 5-3 16,2-1-2-16,2 0 2 0,4-1-1 0,-4 1 1 16,2 0 2-16,4-1-4 0,-1 1-9 0,-2-3 11 15,7 7 0-15,-4-5-3 0,6-1-1 0,-2 6 5 16,-3-1 0-16,1-1-2 0,0 2-3 16,-5 4 0-16,4-2 3 0,-1-1 4 0,-4 3 2 15,1-2-6-15,2 4-3 0,-2-2 4 0,2 3 0 16,-2-3-1-16,0 3 2 0,2-2-2 0,-2 2 1 0,2 1-1 15,1-4 0-15,2 1-3 0,1 6 0 0,-1-11 1 16,7 1 1-16,-3 3 0 0,-1 1 7 0,1-3-9 16,0 2 5-16,1-3 3 0,2 3-6 0,0-1 4 15,-2 2 2-15,3 0 2 0,-5 1-3 16,6-2 1-16,-5 6-3 0,3-4 4 0,-4-1 1 16,1 5 2-16,3 6-5 0,-3-7 2 0,-1 7-2 0,1-1 1 15,6 1-1-15,-4-3-1 0,4 5-1 0,2-1 0 16,1 3-3-16,-1 0 2 0,5 8 3 0,2-8-3 15,0 9 3-15,0-10-3 0,0 3 4 16,9 6-1-16,-3 5-2 0,1-12 2 0,2 10-4 16,-2-10 3-16,1 10-1 0,1-2-3 0,3-10-2 15,-4 11 5-15,1-4-6 0,3-6 4 0,-4-2 26 16,9 11-1-16,-5-8-2 0,-2-3-4 0,13 7-3 16,-10-5-4-16,4-4-1 0,-1 1-4 0,4 7-1 15,-3-6 2-15,4-3-1 0,4 7-5 0,4-1 0 16,-7-7-3-16,0 0 6 0,11 4-3 0,-2 3 1 15,-8-10 0-15,6-2-2 0,2 7 0 0,7-1-6 16,-13-7 6-16,4 1-2 0,7 5 0 0,-10-9-5 16,4 3-3-16,8 2-4 0,-9-9-1 0,7 4-7 15,-6-2-2-15,3-2-9 0,-1 0-7 0,2-1-7 16,0-2-8-16,0-1-6 0,4-3 2 0,6 5-3 16,-10-4-15-16,18-5-4 0,-6-3-9 0,-9 3-2 15,7-2-4-15,4 0-4 0,-12 0-12 0,13 0 8 16,3-1 5-16,-1-1 0 0,-3-6 5 0,-1-1 4 15,4-1 4-15,1 2 0 0,-8-2-2 0,-10 2 11 16,4 0 4-16,-3 0 11 0,-2 1-2 0,1-5 7 16,-3 5 7-16,-4-6 5 0,2 3 3 0,3 0 2 15,4-5 6-15,-9 4 8 0,1-6-6 0,7 3 3 16,-4 2 3-16,0 1 6 0,1 0-3 0,-4 0-4 16,1 1 2-16,-7 2-3 0,-4-3-8 0,3 2-11 15,-2-2-18-15,-4 3-54 0,4-5-120 0,-2 5 53 16</inkml:trace>
  <inkml:trace contextRef="#ctx0" brushRef="#br0" timeOffset="154322.5574">23798 22415 30 0,'0'0'94'16,"2"8"-2"-16,-2-8-8 0,0 0-4 0,29 0 8 0,-14 0-12 15,4 0-7-15,8 0 2 0,9-1-1 0,10-1-5 16,5 2 2-16,9-6-10 0,5 1-1 0,18-2-11 16,8 0-5-16,-3 3 0 0,6 0-4 0,-2 3-11 15,5-3 5-15,6-3-7 0,-1 3 0 16,10-1-3-16,42-1-2 0,-48 6 0 0,6-1-4 16,40-7-2-16,-45 8-5 0,49-7-4 0,-52 2-8 0,5 5-1 15,0-8 3-15,44-4-1 0,-2 0 4 0,-46 4 5 16,44-8-7-16,-47 8 3 0,10-1-6 15,47-4 6-15,-58 6-3 0,-2-1 9 0,-4-2-5 16,-5 5 14-16,-9-8-17 0,-17 6 4 0,-2 4-7 16,-11-5 5-16,-5-2 2 0,-12 8-6 0,-5 1 4 0,-14-2 10 15,1 2 10-15,-8-2-1 0,1 1 6 0,3-1-1 16,-12 3-5-16,3-8-2 0,2 4 0 0,-5 4-1 16,0 0 0-16,0 0-3 0,0 0 4 15,0 0-5-15,-20-3-7 0,20 3-6 0,-15 0-6 16,15 0 6-16,-11 2-15 0,11-2-25 0,-13 5-15 15,4-2-29-15,2 2-29 0,0-4-103 0,-4 1-232 0,0 0 104 16</inkml:trace>
  <inkml:trace contextRef="#ctx0" brushRef="#br0" timeOffset="155094.8895">21975 25393 144 0,'0'0'140'0,"0"0"-13"0,0 0-14 0,0 0-8 16,0 0-14-16,-7-8-16 0,7 8-12 0,0 0-11 15,0 0-14-15,0 0-13 0,0 0-12 0,0 0-15 16,0 0-17-16,0 0-26 0,14 18-27 0,-12-13-70 16,-2-5-153-16,3 8 68 0</inkml:trace>
  <inkml:trace contextRef="#ctx0" brushRef="#br0" timeOffset="181849.8988">42054 11807 197 0,'-2'-28'227'0,"-1"2"-23"0,3 7 7 15,-4-2 5-15,8 2-9 0,-4 3-6 0,-4 4-13 16,1 4-24-16,3 1-16 0,0 7-19 0,0 0-13 16,0 0-7-16,0 0-3 0,3 35-4 0,1 7 0 15,-4 6-4-15,5 5-1 0,1 3-4 0,-6 24-6 16,0-24-6-16,-5 0 1 0,2 0-15 0,-7 6-2 16,8-6-6-16,0 1-6 0,-5 5-4 0,13 11-1 15,-6-18-1-15,3-1-7 0,-1 0 0 0,5-9-11 16,-11-1-6-16,8-3 5 0,-4-10-5 0,0 1-12 15,-4-2-20-15,1-2-26 0,-1-2-26 0,-1-3-33 16,-3 0-28-16,-1-6-34 0,1-1-40 0,1-7-32 0,-2 2-24 16,1-7-181-16,1 0-468 0,7-4 208 0</inkml:trace>
  <inkml:trace contextRef="#ctx0" brushRef="#br0" timeOffset="183475.1322">41984 11514 138 0,'1'-10'174'0,"1"2"-7"0,5-10-17 15,-2 6-14-15,2-1-10 0,5-2-6 0,12-3-12 16,5 3-5-16,1 4-3 0,15-5-12 0,-13 13-3 16,19 5-8-16,7 4-8 0,-5 5-1 0,0 5 8 0,0 7-9 15,-4-2-6-15,-3 3-3 0,-1 4-6 16,-6 0-3-16,-3 3-3 0,-16-6-5 0,-3 3-7 16,-7 4 0-16,-6-5-1 0,-8 4-4 0,-2 2-18 15,-18 7 0-15,-2 3 3 0,-11-9 5 0,-8 8-12 16,-8-7 1-16,-18 10 1 0,-4-2-7 0,22-12 0 0,-27 8-1 15,25-15-16-15,-3-4-6 0,4 3-22 16,6-3-13-16,2-5-26 0,17-6-20 0,7 0-41 16,6-1-33-16,-1-5-114 0,5 1-313 0,12-4 139 15</inkml:trace>
  <inkml:trace contextRef="#ctx0" brushRef="#br0" timeOffset="183820.5262">43186 11406 11 0,'7'-9'200'16,"-7"-10"-3"-16,2 15-6 0,-2-5-8 0,3-1-14 15,-3 10-17-15,0-5-10 0,0 5-1 0,0 0-2 16,-12 25-13-16,3 3-6 0,-4 11 0 0,1 8 5 16,-7-1-4-16,4 13-5 0,-4-7-13 0,5 27-1 15,-6-3-7-15,8 0-10 0,-9 0-1 0,13-20-10 16,-1 4-4-16,-1 16-9 0,9-20 7 0,-3-1-19 16,-1 3-2-16,3 0-10 0,2-2-4 0,2 0-28 15,3-5-28-15,4 1-31 0,-6-2-33 0,9-5-45 16,3-8-47-16,4 0-54 0,-4-9-177 0,4-6-444 15,-2-9 196-15</inkml:trace>
  <inkml:trace contextRef="#ctx0" brushRef="#br0" timeOffset="184097.7073">44322 11824 153 0,'1'-19'252'0,"-1"4"-15"0,4 4-18 15,-4 3-16-15,0 2-22 0,0 6-12 0,0 0-11 16,0 0-4-16,-26 25-10 0,9 1-3 16,-5 11-9-16,-4 0-12 0,-1 2-2 0,-2 8-8 0,4-4-7 15,-3 2-11-15,-4-4-10 0,6 7-6 0,-1 2-2 16,5-5-11-16,-2 1-5 0,2-1-4 0,-2-4-7 15,4 6-19-15,-4-6-24 0,1 2-31 0,5-3-32 16,-1-12-36-16,-7 2-43 0,11-2-51 16,-5-6-40-16,-3-2-178 0,1-3-438 0,5-10 193 0</inkml:trace>
  <inkml:trace contextRef="#ctx0" brushRef="#br0" timeOffset="184339.2919">43633 11880 154 0,'0'-16'276'0,"0"5"-22"15,0 0-29-15,0 2-23 0,0 5-18 0,0 4-16 16,0 0-5-16,20 20-2 0,-10-4-11 0,19 17-11 16,-5 2-8-16,5 6-8 0,0-2-12 0,-1 2-9 15,4 2-11-15,-5 0-6 0,1 3-13 16,4-1-2-16,-1 3-8 0,-7-7-4 0,3 7-13 0,-2-8-25 15,1 8-32-15,-2-6-46 0,-5-5-39 0,-1 7-62 16,-1-17-51-16,-3 2-209 0,-2-5-453 0,2-9 200 16</inkml:trace>
  <inkml:trace contextRef="#ctx0" brushRef="#br0" timeOffset="184561.8363">44837 12229 2729 0,'0'-8'86'16,"-7"-4"-58"-16,2 3-19 0,1 1 5 0,-1 1 36 15,5-2-11-15,-1 5-7 0,1 4-2 0,1-12-9 0,6 8-2 16,2 1 1-16,3-2-3 0,5 4 2 16,6-2-4-16,8 3 1 0,19-4-7 0,-1 4-14 0,4 0-26 15,-2-1-28-15,0 2-20 0,-1-1-37 16,-14 0-27-16,-1 0-43 0,-4 0-37 0,-9 5-163 15,6-2-417-15,-13 2 185 0</inkml:trace>
  <inkml:trace contextRef="#ctx0" brushRef="#br0" timeOffset="184710.9945">44977 12463 256 0,'-4'5'258'0,"4"-5"-19"0,0 0-24 16,10 7-20-16,6-7-18 0,-1-5-20 0,16 5-16 15,5-2-44-15,10-6-57 0,0 4-65 16,3-4-59-16,-3-4-194 0,-12 3-301 0,0-2 133 16</inkml:trace>
  <inkml:trace contextRef="#ctx0" brushRef="#br0" timeOffset="185301.5198">46039 12161 36 0,'-5'-14'277'0,"-2"-5"-17"0,7 3-25 15,0 0-9-15,3-6-22 0,9 5-13 0,-1 5-22 0,7-1-19 16,1 4-15-16,12-1-10 0,0 5-16 15,-1 0-10-15,6 10-12 0,-7-4-6 0,3 9-8 16,-3-1-8-16,-5 7-6 0,2-3-8 0,-4 10 0 16,-3-3-5-16,-2 5-5 0,-9 3-4 0,-6 5 2 15,-2-3-5-15,-2 2-2 0,-4 6-2 0,-10 3-3 0,-6 2-2 16,-4-13-2-16,-2 6-4 0,-1 4 2 0,-2-8 2 16,7-8 0-16,-2-2 2 0,-1-1 3 0,5-5 6 15,5-3 4-15,3-3 0 0,6-1 6 16,-6-5 9-16,7 3 22 0,2-4-1 0,5-3-2 15,-10 0-5-15,10 0-7 0,0 0-10 0,15-30-8 0,-1 14-4 16,8-12-1-16,2-8-11 0,5 0 7 0,2 0-6 16,-1-6-8-16,6 1-4 0,-2 3 1 0,4-4 14 15,3-1-10-15,-11 2-8 0,-2-2-5 16,1 3-2-16,-6 8 5 0,-2 6 4 0,-4-2-10 16,-2 2-7-16,-3 9 2 0,-3-2 6 0,-1 3-2 0,-1 3 4 15,-2 1-4-15,0 5 20 0,2-2-15 0,-3 2-5 16,-3 1-6-16,3 4 4 0,-4 2-2 15,0 0-6-15,0 0 11 0,0 0-6 0,0 0 4 16,-17 13-2-16,13-10 3 0,-1 4-6 0,-2-2 1 16,1 3 6-16,-1 0-6 0,-2 3 8 0,2-3-6 0,4 0 0 15,-2-1 2-15,-2 1 4 0,4 0 11 0,-3-3-13 16,5 0-14-16,1-5-17 0,-5 8-13 0,5-8-13 16,0 7-13-16,0-7-22 0,0 0-26 15,6 4-29-15,-6-4-32 0,0 0-32 0,21-2-29 16,-21 2-34-16,15-3-191 0,-8-1-500 0,0 1 222 0</inkml:trace>
  <inkml:trace contextRef="#ctx0" brushRef="#br0" timeOffset="186183.2528">46167 11425 16 0,'7'-20'245'16,"-7"-3"-1"-16,5-1-11 0,-3 12-6 0,-1-5-16 15,3 6-12-15,-3 0-17 0,-1 6-19 16,0 5-6-16,0 0-2 0,0 0 4 0,11 18-2 15,-5 8-4-15,0 3 9 0,7 21 3 0,-9 3-12 16,1 3-3-16,-4 20 6 0,6 2-3 0,-8-1-4 0,4-1-6 16,-5 0-1-16,4 0-4 0,-4 0-9 0,1 0-10 15,-3-18-6-15,8-5-12 0,-10 27-1 16,5-21-14-16,-4-4-2 0,-2 1-11 0,0-4-18 16,-2-1-6-16,8-5 7 0,-6-3-4 0,-3-5-8 15,3-8-2-15,-5-5-5 0,8-5-3 0,-2-2-3 0,-1 2-3 16,2-12 6-16,1 2-10 0,-1 2 0 0,4-8-3 15,-5-3-7-15,6-1-10 0,0 0-18 16,0 0-15-16,-27-22-16 0,24 9-22 0,1-10-11 16,-5-5-33-16,7-6-12 0,9-12-24 0,-9-1-21 15,13-1-7-15,-4 5-17 0,6-2-13 0,1 1-14 0,6 1-5 16,-2 2 4-16,4 6 7 0,8-3 9 0,-3 1 11 16,2 4 19-16,0 0 17 0,0 2 12 15,-1-2 10-15,1-1 17 0,0 5 22 0,4-1 12 16,-12 8 26-16,7-7 24 0,-9 5 13 0,1 1 27 15,-3-4 16-15,-4 3 20 0,2 0 15 0,2 0 4 0,-9 4 16 16,5-4 21-16,-6 8 5 0,3 0 4 0,-2 5-1 16,0-3 1-16,-5 6-2 0,2-3 6 15,0 3-5-15,-2 3-8 0,-1 2-8 0,-1-2-14 16,-3 5 11-16,0 0 19 0,0 0-1 0,3 21-6 16,-9-7 6-16,6 2-4 0,-9 11-1 0,-5 0 7 0,-1 2-10 15,0-2-13-15,-9 8 0 0,0 2-5 0,-5-3-3 16,0 2-4-16,3-3-10 0,-3 3-6 15,0 1-10-15,-10-2 5 0,9-2-6 0,1-2-7 16,5-7 1-16,-2 0 0 0,4-2-3 0,0 0-18 16,5-3 18-16,3-4-5 0,0-1-3 0,1 1 2 0,9-7-10 15,-4 4 7-15,-2-4-7 0,1-3 7 0,7-1-4 16,2-4 9-16,0 0-3 0,0 0-3 0,0 0 2 16,21 7-5-16,-4-15 2 0,5 0-7 0,0-6 3 15,12 0 0-15,7-6-3 0,-10 8-6 0,1-4 2 16,-1 5 0-16,-2 3-4 0,-7 1 0 0,4 4 3 15,-2 3-5-15,-2 3 1 0,-2 6 6 0,-1-1-7 16,7 9 3-16,-4 3 1 0,-3 0 3 0,-1 6-1 16,-6-3 4-16,4 5 0 0,-4 4 0 0,-2-6 3 15,2 1-8-15,-2 3-6 0,-1 2 7 0,4-4-6 16,-4 0 4-16,4 0-13 0,-2-4 12 0,2 1-19 16,-4-7-26-16,3-1-40 0,-2-2-29 0,5-2-38 15,-1-5-39-15,3-1-36 0,2-3-38 0,-1 0-33 16,11-8-45-16,4 0-50 0,-6-4-218 15,2-7-649-15,5-12 287 0</inkml:trace>
  <inkml:trace contextRef="#ctx0" brushRef="#br0" timeOffset="186481.6742">47229 11713 170 0,'0'-13'330'0,"5"1"-8"0,-3 1-30 16,5-1-18-16,0 4-21 0,0-3-25 15,-1 5-23-15,5 4-7 0,4 7-15 0,5 4 17 16,6 7-6-16,8 21-10 0,-7-1-10 0,8 8-16 0,-1 1-18 16,-9 8 19-16,3-3-8 0,-6 6-9 0,0 0-18 15,-2-1-7-15,-4 3-9 0,-9-1-14 16,-4 0-9-16,2-4-10 0,-5 2-5 0,-5 1-1 0,-2 3-12 15,-17-3-18-15,7-7-23 0,-10 2-53 16,0-4-58-16,-4-1-39 0,5 0-36 0,-4-2-44 0,2-1-53 16,-1-10-41-16,2 5-49 0,3-1-182 0,7-16-583 15,5-1 259-15</inkml:trace>
  <inkml:trace contextRef="#ctx0" brushRef="#br0" timeOffset="187187.4974">43365 13848 8 0,'-66'0'191'15,"-18"1"-8"-15,17-1-5 0,-18 3-5 0,2 4-13 0,-1-3-1 16,24 4-7-16,1-7-10 0,-4 7 5 16,8-4-5-16,-3 9-1 0,12-6-2 0,10-5 5 15,14 3 5-15,2-2 5 0,8-1-16 0,-4 6-1 16,16-8-6-16,-13 0 0 0,13 0-3 0,0 0-3 15,0 0-1-15,56-13-2 0,-2 7 1 0,6 5-12 16,32-4-5-16,2 5-6 0,12-11-7 0,44 9-5 16,0 0-13-16,3-5 3 0,1 6-10 0,3-3-10 15,8 0 2-15,11-4-7 0,1 4-7 0,12-8-3 16,-8 4-10-16,7-4 12 0,1 16-20 0,0-9-3 16,1-3 0-16,-6-3-2 0,-10-4 2 0,-14 10-6 15,-52-3 1-15,50-10-6 0,-59 10 5 0,-3-4-3 16,-6-2-8-16,-6 3 6 0,-21-2 3 0,-9 0-4 15,-3 0-3-15,-5-1 0 0,-13 3 6 0,1-2 6 16,-7 2 16-16,-5 2 7 0,4-5 4 0,-7 3-9 16,5 0 4-16,-9 0-1 0,-1 3-5 0,-6 1-1 15,-1 2 0-15,1 1-1 0,-1-3-6 0,0 5-4 16,-2-1-5-16,-5 3-13 0,0 0-28 0,0 0-28 16,0 0-32-16,0 0-37 0,0 0-47 0,-34 7-39 15,17-2-44-15,-5 3-33 0,-7-1-38 0,-2 2-43 16,-3 2-208-16,0 0-620 0,-14 2 275 0</inkml:trace>
  <inkml:trace contextRef="#ctx0" brushRef="#br0" timeOffset="187624.2767">43186 14152 60 0,'-92'8'213'0,"8"4"-6"0,25-5-6 0,4-6 7 16,4 3-6-16,20-2-6 0,2-2-5 0,10 0-2 15,2 0-11-15,4 0-7 0,4 0-6 0,9 0-8 16,0 0-7-16,0 0 0 0,0 0-4 0,39-14 4 16,9 2-10-16,5 4-5 0,31-5-3 0,11 1-5 15,7 3-8-15,50-10-12 0,-2 4-5 0,4 1-7 16,1 12 1-16,14-11-9 0,3 6-11 0,-1 6 2 15,8-5-7-15,5 1-8 0,3 4-4 0,-1 1-6 16,4-4-8-16,-3 9 0 0,-3-5-3 0,-10-1-3 16,-13-7-6-16,-10 4-9 0,-53-4 0 0,7 5 14 15,-8-6-5-15,-11-2-13 0,-20 1 1 0,-11 3-5 16,-1-4 7-16,-11 1 10 0,-14 3 21 0,-2-6-4 16,-5 6 2-16,-3 0 1 0,0-1-4 0,-4 2 6 15,-4 4-1-15,1-3 2 0,-6-3-4 0,3 3-1 16,-2 2-5-16,-6-1-4 0,-1 4-5 0,0 0-3 15,12-3-5-15,-12 3-8 0,7-4-11 0,-7 4-19 16,0 0-20-16,0 0-38 0,0 0-33 0,-27 14-48 16,12-9-37-16,-4 4-24 0,3-3-28 0,1 4-36 15,-4 2-44-15,4-8-25 0,-11 12-282 0,6-5-675 16,-9-6 300-16</inkml:trace>
  <inkml:trace contextRef="#ctx0" brushRef="#br0" timeOffset="188395.8655">44695 14096 29 0,'5'-13'258'16,"-3"-2"-12"-16,-2 3-13 0,2 1-10 0,3-3-4 15,-3 6-1-15,-2 1-6 0,5-2-3 0,-5 1-21 16,0 8-21-16,1-4-14 0,4-1-19 0,-5 5-12 15,0 0-6-15,0 0-6 0,0 17 3 0,0-1-1 16,-5 5 4-16,4 5 3 0,-4 16 7 0,-2 0-10 16,7 7 2-16,-2-4-5 0,-5 6-6 0,7-2 3 15,0-3 1-15,0 7-6 0,-2-2-6 0,-3-3-7 16,-1 2-5-16,4-7-9 0,2-12-10 0,0 14-3 16,0-15-4-16,0 3-9 0,-7-1-8 0,7-7-1 15,-2 5-4-15,-3-10-4 0,5-3-3 0,0 7 0 16,0-14-2-16,-1 7-3 0,-3-9-4 0,4 5-1 15,-3-5-2-15,3-5 2 0,0-3-5 0,-9 9 1 16,6-6-4-16,3-3 3 0,0 0-8 0,0 0 6 16,-33-8-6-16,25 3-5 0,1-3 7 0,-2-12-5 15,1 6 6-15,1-1-1 0,-1-3-5 0,-1 7-2 16,1-9 0-16,-1-2 5 0,2 1 1 0,-1-3-6 16,-4-1-3-16,5 2-1 0,0 2-3 0,-1 3-2 15,1 0 6-15,2-2-1 0,-6 1-3 0,3 3 0 16,-1-1 4-16,1 2-6 0,-1 1 5 0,2 5-3 15,2-2 3-15,-3 1 0 0,6-2-3 0,-5 6 4 16,2-3-4-16,3-1 0 0,-4 6 6 0,4 0-5 16,2-3-2-16,0 7 3 0,0 0-6 0,-5-9 3 15,5 9 8-15,0 0-5 0,0 0-7 0,0 23 10 16,0-12-4-16,3 3 6 0,1 6-9 0,2 0 1 16,-4 0 1-16,5 5 13 0,-2 1-6 0,2-5 1 15,3 3-2-15,-1 2 6 0,3-7-3 0,-4-2-4 16,6 1 9-16,1-3 0 0,2-2 1 0,0-4 2 15,11 1 1-15,-3-4 0 0,6-3-3 0,-2-1 0 16,2-2-1-16,4-2-3 0,-2-6-11 0,3 0-15 16,-6 0-32-16,-1-5-30 0,-1 2-14 0,2-3-45 15,-8 5-23-15,-8 0-21 0,0-2-25 0,-1 0-28 16,-4 3-20-16,1 2-18 0,-1-2-33 0,4-4-20 16,-4 11-194-16,-6-7-563 0,-3 8 249 0</inkml:trace>
  <inkml:trace contextRef="#ctx0" brushRef="#br0" timeOffset="201508.8817">38897 19356 84 0,'0'0'99'0,"0"0"-4"0,0 0-12 16,39 0 0-16,-13-1-21 0,8-3-8 0,-2 3-12 15,23 2-15-15,1-1-5 0,0 4-16 0,6-4-16 16,4 0-40-16,1 1-50 0,18 1-108 0,0-5 48 16</inkml:trace>
  <inkml:trace contextRef="#ctx0" brushRef="#br0" timeOffset="201710.0041">40911 19307 82 0,'0'0'89'0,"0"0"-7"15,0 0-24-15,0 0-2 0,15 8-15 0,-9-7-18 16,-6-1-27-16,6 3-68 0,-6-3-77 0,0 0 35 16</inkml:trace>
  <inkml:trace contextRef="#ctx0" brushRef="#br0" timeOffset="202988.584">33258 4243 117 0,'0'0'157'0,"-11"-1"-22"15,11 1-13-15,0 0-18 0,0 0-7 0,0 0-6 16,0 0-5-16,0 0 4 0,46 6-8 0,-17-4-6 16,4-2-3-16,18 2-8 0,5-2-7 0,4 0-3 15,23-2-4-15,8-6-4 0,1 6-4 0,-2-2-11 16,1 3-2-16,-1-1 0 0,-3 5-6 0,2-4-22 15,-6-1-17-15,-18 4-19 0,0-2-22 0,18-2-19 16,-23 4-13-16,0-1-28 0,-6 3-99 0,-1-2-230 16,-3-2 101-16</inkml:trace>
  <inkml:trace contextRef="#ctx0" brushRef="#br0" timeOffset="203388.5787">36562 4109 115 0,'0'0'129'0,"-22"0"-15"15,22 0-8-15,-15-1 3 0,15 1-8 0,-14 0-5 16,14 0-13-16,0 0 4 0,-8-4-3 16,8 4-13-16,0 0-9 0,0 0-1 0,0 0-7 15,0 0-12-15,0 0 7 0,0 0-10 0,44-7-1 16,-12 4-4-16,21-3 1 0,5-2-5 0,5 2-6 0,-1 1-1 15,25 4-5-15,-22-4 6 0,-4 0-18 0,-1 5-6 16,6-3-20-16,-6 4-3 0,-6-2-9 16,8 2-16-16,-1 1-19 0,-8 0-6 0,0 2-2 15,5-2-2-15,-5 0-9 0,-4 6 3 0,1-4-7 16,-1 2 2-16,2-4 4 0,-5 6-48 0,-10-4-142 16,-3-3 63-16</inkml:trace>
  <inkml:trace contextRef="#ctx0" brushRef="#br0" timeOffset="203715.0099">39109 3972 130 0,'0'0'189'0,"-14"-5"-7"16,14 5-22-16,-9-3-17 0,9 3-16 0,0 0-9 15,0 0-10-15,-5-4-12 0,5 4-8 0,22-7-13 0,1 2-5 16,11 1-7-16,13 0-5 0,6-3-13 0,4-1-22 15,9 0-26-15,19 4-35 0,7-4-30 16,-8 0-23-16,6 0-28 0,-3 4-107 0,-29 3-246 16,2-1 109-16</inkml:trace>
  <inkml:trace contextRef="#ctx0" brushRef="#br0" timeOffset="204546.2773">41024 3848 154 0,'0'0'150'16,"0"0"-21"-16,0 0-9 0,0 0-12 0,0 0-15 16,0 0-11-16,0 0-3 0,0 0-9 0,0 0-4 15,0 0-11-15,37 4-1 0,-15-4-1 0,11-3-13 16,16-1 1-16,6 3-15 0,4-9-6 0,25 4-4 16,1-3-21-16,-1 1-8 0,-16-2-15 0,24 0-17 15,-8-3-21-15,4 0-13 0,-25 9-17 0,2-5-75 16,-5 9-185-16,-2-9 82 0</inkml:trace>
  <inkml:trace contextRef="#ctx0" brushRef="#br0" timeOffset="205322.873">43276 3783 19 0,'-6'-5'166'0,"6"5"3"16,-9-4-8-16,9 4-4 0,-7-6-2 0,7 6-10 15,-8-3-10-15,8 3-10 0,0 0-8 0,-7-4-9 16,7 4-10-16,0 0-11 0,0 0-7 0,0 0-10 16,0 0-4-16,0 0-4 0,0 0-13 0,0 0-4 15,0 0-6-15,0 0 0 0,0 0-7 0,0 0 1 16,0 0-7-16,0 0 0 0,0 0-9 0,0 0 3 15,20 13-2-15,-9-9 4 0,9-4-5 0,-3 3 0 16,19-3-3-16,-2 0 3 0,14-5-2 0,8 2 1 16,5 1-3-16,-1-4-3 0,1 1 3 0,26-6-1 15,-25 2-4-15,25 1 4 0,-21 2 2 0,26 6-8 16,-30-5-1-16,-1-1 0 0,-1 3-15 16,-7-2-14-16,0 3-12 0,-2-2-15 0,-7 1-12 0,-11 3-23 15,-3 2-13-15,1-4 7 0,-2-3-5 16,-4 4-21-16,-2 1-13 0,-1 1-10 0,0-1-6 0,-5 5-85 15,-8-5-249-15,-9 0 111 0</inkml:trace>
  <inkml:trace contextRef="#ctx0" brushRef="#br0" timeOffset="205941.7444">45637 3650 126 0,'-16'0'188'0,"4"-5"-13"16,-6 4-13-16,6 1-14 0,-2-3-6 0,0-2 9 15,7 5 3-15,7 0-7 0,-17-1-6 0,17 1-7 16,-12-2-15-16,12 2-6 0,-8-4-17 0,8 4-5 16,0 0-8-16,0 0-12 0,0 0-1 0,0 0-10 15,0 0-5-15,37-8-4 0,-8 4-6 0,9 4-7 16,13 0-2-16,5-1-6 0,4-1 0 0,7 2-5 16,-4-1 2-16,-2-5 0 0,23 6-4 0,-18 3-5 15,19-6 0-15,-30 3-2 0,5 2 1 0,-2-4-7 16,1 2-1-16,-4 0-2 0,-2-2 0 0,-2 6 4 15,-17-6-7-15,0-3 4 0,0 8-3 0,0-6 5 16,-10 2-7-16,-5-3 5 0,-4 4-2 0,6-1 4 16,-13 1-7-16,1-2 3 0,5 2-4 0,-8-5-2 15,-6 5 6-15,11-2-3 0,-11 2 3 0,6-1 5 16,-6 1 0-16,0 0 9 0,0 0-9 0,0 0 2 16,16-5-2-16,-16 5 0 0,0 0-1 0,0-4 3 15,0 4-6-15,0 0-24 0,0 0-25 0,0 0-32 16,0 0-34-16,0 0-34 0,0 0-30 0,0 0-27 15,22 9-188-15,-22-9-417 0,20 1 185 0</inkml:trace>
  <inkml:trace contextRef="#ctx0" brushRef="#br0" timeOffset="206406.3994">47882 3641 87 0,'-5'0'208'0,"5"0"-7"15,0 0-17-15,0 0-15 0,0 0-17 0,0 0-21 16,-12 4 0-16,12-4-24 0,0 0-4 0,0 0-11 16,38-4-2-16,-7-1-11 0,-1 2-6 15,21 7-6-15,-4 0-7 0,5-3-9 0,8 2 0 16,0-4-9-16,5 2-7 0,-6-1 1 0,8 13-7 15,-4-9-3-15,-2-4-15 0,6 2-21 0,-13-1-9 16,4 3-16-16,-3-4-10 0,-6 4 4 0,-13-5-14 0,-2 1 12 16,-1 1-4-16,-3-1-3 0,-7 0 10 15,-1 4 6-15,-5-8-2 0,3 9 2 0,-10-10 7 16,-10 5-7-16,23 4-10 0,-10-8-21 0,-13 4-29 16,22-4-26-16,-11 4-104 0,-11 0-243 0,22-7 108 15</inkml:trace>
  <inkml:trace contextRef="#ctx0" brushRef="#br0" timeOffset="206872.8072">50130 3701 154 0,'-12'-3'195'15,"5"-3"1"-15,6-1-2 0,1 7-14 0,0 0-4 16,-16-1-13-16,16 1-18 0,-5-4-3 0,5 4-21 16,0 0-11-16,0 0-15 0,0 0-4 0,0 0-14 15,0 0-5-15,0 0-9 0,0 0-5 0,38-2 1 16,-8 4-8-16,15-2-9 0,8 7-2 0,1-2-1 16,13 1-11-16,-6-4 4 0,0-1-12 0,26 7-11 15,-29-4-21-15,9 4-9 0,-6-1-15 0,-1-3-15 16,-2-4-16-16,-2 0 2 0,-3 3-5 0,0-1-1 15,-7 1-4-15,5 3 5 0,-18-9 4 0,18 3 1 16,-15-2 6-16,-6 2-6 0,-2-1 3 0,1 1-6 16,-9-3-2-16,-1 3-2 0,-4-2-7 0,-1 2-11 15,-6-2-12-15,6 2-101 0,-14 0-220 0,8-1 98 16</inkml:trace>
  <inkml:trace contextRef="#ctx0" brushRef="#br0" timeOffset="207245.7106">52243 3637 6 0,'-9'-2'188'0,"9"2"3"0,-8-5-3 16,3 0-13-16,5 5-19 0,0 0-5 0,-9-3-24 15,9 3-8-15,0 0-18 0,0 0-10 0,22-5-1 16,2 2-16-16,10 3-3 0,13-1-6 0,5 2-5 15,8 2-9-15,5 1-4 0,-4 0-8 0,28 4-13 16,-28-8-24-16,28-3-22 0,-9 14-10 0,-13-7-12 16,-3-7-20-16,-2 11-19 0,-9-13-22 0,-4 9-5 15,-4-4-19-15,-8 1-1 0,-1 2-92 0,-17 1-238 16,3-4 105-16</inkml:trace>
  <inkml:trace contextRef="#ctx0" brushRef="#br0" timeOffset="207618.9439">54117 3658 95 0,'0'0'169'16,"0"0"-14"-16,0 0-11 0,0 0-19 0,113 4-8 15,-113-4-16-15,87 3-11 0,-33-3-9 0,1 8-6 16,-2-9-17-16,1 2-24 0,-4-1-26 16,-1 4-24-16,4 0-21 0,-53-4-11 0,68 6-18 0,-30-6-8 15,-38 0-17-15,58-2-63 0,-58 2-166 0,41-4 74 16</inkml:trace>
  <inkml:trace contextRef="#ctx0" brushRef="#br0" timeOffset="208306.6056">51450 4763 53 0,'0'0'217'16,"-15"2"-10"-16,15-2-14 0,0 0-8 0,-19 1-14 16,19-1-6-16,0 0-11 0,-12 8-7 0,12-8-8 15,0 0-2-15,0 0-5 0,0 0-11 0,43 11-6 0,-8-11-19 16,20 0-4-16,5 0-12 0,30 8-7 0,11-6-7 16,-2-4-27-16,52 2-42 0,-52 0-50 15,-3 0-49-15,4-3-62 0,-8-1-213 0,-1 1-409 16,-23 2 182-16</inkml:trace>
  <inkml:trace contextRef="#ctx0" brushRef="#br0" timeOffset="218219.4396">33512 2627 44 0,'0'0'116'0,"0"0"-4"0,3 21-24 0,-6-13 3 16,3 12-10-16,-4-3-12 0,-1 13 7 0,-2-4-11 16,-5 3 1-16,-1 0-18 0,-6 16 8 0,-5-7-11 15,2 2 4-15,-2-2-18 0,4-10 2 0,-9 3 2 16,6-6-8-16,5-2 0 0,-10 2-2 0,6-8-2 15,7 0 0-15,-1-2-9 0,3-7-3 16,4 2 12-16,1 0-9 0,1-2-5 0,4-3 2 0,3-5-3 16,-4 7 3-16,4-7-10 0,0 0 8 0,22 5-9 15,0-5 4-15,9 1-1 0,3-2 5 0,0-1 1 16,16-7-11-16,-8 4 8 0,8 1-7 0,1-7 1 16,-5 3 11-16,2 0-9 0,-2 3-8 15,2-7 3-15,-4 3-14 0,0 3-2 0,-11-7 6 16,4 10 0-16,-3-5-4 0,-1-9-1 0,-3 6 2 15,-6-6 6-15,-2 7 2 0,-6-3-4 0,-1-4-1 16,-1 1 7-16,-9 2 6 0,-2 1 6 0,-1-3 7 16,-2 0-2-16,-2 0-4 0,1 0 7 0,-6-1 12 15,0 2 1-15,4 2 2 0,-4 5 1 0,0-4 5 16,2 4-5-16,5 1 0 0,0 7-7 0,-9-3-8 16,9 3 4-16,0 0-10 0,0 0-2 0,0 25 2 15,5 3 4-15,-1 2 4 0,3 13-2 0,-1 2 7 16,1 6-12-16,-5 3 8 0,3 0 0 0,-1-2-4 15,-13 4 4-15,9 1-7 0,0 18 0 0,0-17-24 16,0-4-40-16,-3 6-27 0,-3-9-35 0,0 5-128 16,-1-3-263-16,5-6 116 0</inkml:trace>
  <inkml:trace contextRef="#ctx0" brushRef="#br0" timeOffset="218924.0036">35880 2927 40 0,'-1'-28'117'0,"1"6"10"0,1-3 4 15,-1 4-20-15,0-6 2 0,0 9-15 0,0 1-2 16,2 0 19-16,-2 8-4 0,3-1-2 0,-3 0-15 15,0 0-10-15,2 7-9 0,-2 3-11 0,0 0-4 16,0 0-1-16,0 0 8 0,0 21-2 0,0-1-4 16,-2 21 3-16,-3-7-7 0,4 9 8 0,-3 4-5 15,2-4-4-15,1 1-5 0,-1-13-10 16,2-1 4-16,-5-2-7 0,0 3-5 0,3 0 2 16,0-7-10-16,2-2-2 0,2 0-3 0,-4-3-3 0,4-4-1 15,0-5 0-15,5 6-1 0,-2-7-2 0,2 2 0 16,1-6 0-16,2-2 4 0,11 0-2 15,-1-3-2-15,8-3 0 0,6-3-8 0,0-4-1 16,17 2 3-16,-7-5 3 0,1-2-3 0,2-1-9 16,-1 0 1-16,-3 1-17 0,3-1-6 0,-3-1-1 15,1 1-5-15,0-4-1 0,1 1 4 0,-6-2 8 16,-2-6-9-16,6 4-5 0,-7-3 9 0,-7 10 1 16,-5-4 3-16,-4-2 5 0,2 1 0 0,-5-3-3 15,-1 0 6-15,-4-1-6 0,-4 6 9 0,1-9-1 16,-2 8 1-16,-6 0 19 0,-1 4-5 0,0-3 11 15,5 8 18-15,-5-1 8 0,-5-2 7 0,10 6-3 16,-5 4-10-16,0 4-4 0,-5-8-4 0,5 8-2 16,0 0-6-16,0 0-6 0,-8 20 8 0,1 0-5 15,0 9-3-15,4 13 6 0,-11 7-6 0,9-1-1 16,3 2 2-16,2 0 0 0,0 2 1 0,2-5-5 16,3 5-6-16,-3-4-18 0,3 3-35 0,-5-10-33 15,0 2-32-15,-7 2-39 0,9-2-62 16,-4-11-135-16,2-1-378 0,0-1 168 0</inkml:trace>
  <inkml:trace contextRef="#ctx0" brushRef="#br0" timeOffset="219540.7233">39057 2426 84 0,'-1'-19'183'0,"-3"8"-4"0,4 2-26 0,-1-2-11 16,1 8-16-16,0 3-19 0,0 0-9 15,0 0-11-15,0 0 9 0,-7 37-11 0,7-7 8 16,0 18-10-16,5-7-12 0,-3 2 3 0,3-1-8 15,3 0-8-15,-1-2-2 0,-2-8-13 0,7-5 10 16,-2-3-10-16,4 3-7 0,0-1-1 0,-4-6-6 16,9-1 1-16,-4-2-6 0,0-3 1 0,4-5-2 15,0-2-3-15,0-2 5 0,-1-3-10 0,3 0-2 16,8-7 3-16,0-1-2 0,-12-2 5 16,10-3-3-16,-1-4-2 0,-2-4-4 0,-2 3-3 0,-2-5-3 15,1-5 0-15,-4-2 0 0,-2-9-1 0,0 9 2 16,-1-11-4-16,-4 18 3 0,-1 1 0 0,-1 0-9 15,-1 5 4-15,-3 7-6 0,1 3 4 0,0 2-2 16,-5 3-4-16,0 0 7 0,8 24 1 0,-4-2-2 16,-1 11 6-16,-3 16 1 0,0 2-2 0,0 5 10 15,-3 2-11-15,-4-2-10 0,2 20-16 0,-2-23-30 16,4 0-33-16,-8-2-23 0,10 4-46 16,-3-10-22-16,1 4-112 0,3-6-315 0,0-9 141 15</inkml:trace>
  <inkml:trace contextRef="#ctx0" brushRef="#br0" timeOffset="220074.4422">40921 2410 92 0,'0'0'128'16,"4"38"3"-16,4-14-11 0,-3 5 7 0,4 6-12 15,-2 3-12-15,-6 3 1 0,8-8-17 0,-2-1-15 16,1-2-2-16,-4-4-2 0,3 1-13 0,-2-3-9 16,5-5 7-16,2-1-8 0,3-7-3 0,0 6-1 15,1-9-3-15,4 1 10 0,-3-3-6 0,6 1 2 16,-3-14-7-16,2 3-5 0,4-5-2 0,-4 2-2 15,2-9 15-15,0 1-1 0,1-9-3 0,-8 2-5 16,4-4 16-16,-6-3-14 0,4-11 0 0,-4 0-5 16,-6 10-4-16,6-12 0 0,-5 15 6 0,-6 7 2 15,3 5-9-15,-6 0-5 0,6 5 1 0,-4 10-7 16,-3 0 0-16,0 0 7 0,4 25-9 0,-4 5 3 16,0-2-2-16,0 20 3 0,-7 5-2 15,-1-2-1-15,1 27 32 0,3-21-13 0,1 4-39 0,3-3-36 16,3-5-46-16,1-4-54 0,8 3-66 0,-6-5-131 15,5-1-368-15,-3-13 163 0</inkml:trace>
  <inkml:trace contextRef="#ctx0" brushRef="#br0" timeOffset="220760.5491">43171 2228 112 0,'0'0'144'16,"0"0"-6"-16,0 0 0 0,0 0-3 0,0 0-8 15,12 36-3-15,-6-16-17 0,3 8 5 0,1 5-3 16,2-5-6-16,0 0-5 0,-2-3-11 0,2 1-10 15,4-2 4-15,-1-6-16 0,-8-1-6 0,13 3 0 16,-3-7-11-16,-1 0 5 0,6-3-11 0,-2-3-7 16,6-2 1-16,-2 0-5 0,-4-9 2 0,9 0-6 15,-10 0-8-15,3-3 2 0,2-6 19 0,-2 5-5 16,0-8 4-16,0-1 4 0,-5 3-9 0,4-3 10 16,-1-10-1-16,-9 0-7 0,4 2-3 0,0-4-7 15,-3-4 1-15,0 3-6 0,2 0 1 0,-2 5-3 16,-4 7-4-16,-1 3-1 0,-2 7 3 15,0-1-8-15,0 6 0 0,-5 3-2 0,0 0-1 0,12 36 5 16,-6 4-6-16,-1 7 5 0,-2 5 5 0,-3 4-5 16,0 1 1-16,0 25 4 0,0-5-24 0,0-18-15 15,-2-2-33-15,-3-1-38 0,12-1-48 0,0 0-30 16,3 1-39-16,-3-10-143 0,8-4-382 0,7-6 169 16</inkml:trace>
  <inkml:trace contextRef="#ctx0" brushRef="#br0" timeOffset="221257.5308">45855 2152 151 0,'0'0'175'0,"0"0"-6"0,-10 33-8 0,10-14-1 15,-4 10-9-15,8 0-9 0,-3 0-21 0,1-1-3 16,5 0-11-16,0-7 0 0,1 9-7 0,4-16-11 16,-2 2-2-16,6-6 3 0,-3 0-7 0,6-3 0 15,2-6-13-15,8 3-6 0,-7-8-7 0,3-3-6 16,6-2 3-16,-12 4-6 0,6-10-7 0,4 0 1 16,-5-9 1-16,-3 2 3 0,-3-1-1 0,5-1-10 15,-1-4 4-15,-2-12-6 0,-1 5-6 0,-4 11 0 16,1-3-3-16,-8 9-2 0,2 3-6 15,-6 3-5-15,4 6-2 0,-3 4 1 0,-5 2 4 16,7 16-5-16,-3 0-1 0,-4 25 3 0,0-2 2 16,-7 13-4-16,7 3 7 0,-2 2-2 0,4 17 1 15,-4-13-22-15,4-5-27 0,-2 4-50 0,0-5-44 0,14 1-67 16,-9 0-234-16,5-3-463 0,5-3 205 0</inkml:trace>
  <inkml:trace contextRef="#ctx0" brushRef="#br0" timeOffset="226962.1978">54317 4083 19 0,'0'0'17'0,"0"0"-2"0,0 0 4 0,0 0-12 15,0 0 1-15,0 0-1 0,0 0-5 0,0 0-9 16,0 0-8-16,0 0-15 0,0 0 6 16</inkml:trace>
  <inkml:trace contextRef="#ctx0" brushRef="#br0" timeOffset="230574.9591">52067 4635 33 0,'-29'-12'107'16,"-3"-2"-4"-16,1 6 2 0,-5 1-10 0,4 11-5 15,-4-1-8-15,6 5 13 0,-8-1-4 0,1 13-3 16,6-2-8-16,0 0-8 0,6 4 6 0,-3 3-4 16,6-7-7-16,7 7-3 0,5-9-4 0,3 1-6 15,5 2-2-15,4-2 6 0,3 0-7 0,10 1 14 16,1-5-9-16,9 2 3 0,4-3-5 0,15-4-6 16,4 0 0-16,-2-4-12 0,7-8-6 0,-3 8 8 15,-3-16-8-15,-1 5-4 0,-13-4-2 0,9-6-5 16,-9 5 7-16,-4-2-6 0,-2-8-1 0,-1 2 8 15,4-13-21-15,-8 9-2 0,-1-7-3 0,-2-8 7 16,-1 1-2-16,-12 8 6 0,-1-2-7 0,-5 3 3 16,-5 1-1-16,-4 4-5 0,-6 8 5 0,-4 4 3 15,-10-1-7-15,-22 6 8 0,0 7-7 0,-6 12 9 16,-2 3 2-16,4 5 9 0,1 8 2 0,4 0-5 16,6 3 4-16,20-8-4 0,9 1-1 0,-8 14-4 15,15-13 1-15,6-1-3 0,4-4 1 0,6 11 7 16,23 0-7-16,-5 2 4 0,1-13 0 0,16 4-1 15,4-4-4-15,-2-10 5 0,-10 0-10 0,8 0 4 16,-11-3-7-16,3 0 5 0,-8-7-3 0,5-7-1 16,-1 0-2-16,0-3 4 0,-7-6 8 0,-1 0 6 15,3-6 0-15,-7 4 5 0,1-11-8 0,-3 3 4 16,-5-6-6-16,0 4-2 0,-8-1 1 0,-4 9 3 16,-7 0 2-16,-5 1-2 0,-7 1 3 15,-8 3-15-15,-6 8-2 0,-13 3 2 0,-7 7-2 16,-1 3 5-16,-2 8 4 0,3-1-2 0,3 10-1 0,4-1-5 15,4 3 5-15,18-4-5 0,2 6 2 0,15-6-1 16,-7 12 1-16,12-3-5 0,2-3 5 0,16-1-1 16,6 2 0-16,2-8-1 0,10 13 0 15,5-13 2-15,-10-2-6 0,14-1 6 0,-1-4-3 16,-9-5 5-16,4-1-5 0,-6-5 1 0,5-1-1 16,-4-4 1-16,-1-2-6 0,-4-5 5 0,2-3-3 15,-5-7 6-15,2 4-10 0,-3-11 6 0,3-10-1 16,-4-6-4-16,2 6 1 0,-12-7 3 0,-5 0-8 0,-4 2 7 15,-6 12-5-15,-4-1-3 0,-5 8 8 0,-7-1-5 16,-3 10 2-16,-5 3 7 0,-17 5 7 16,-2 8 5-16,-7 6-5 0,0 7 6 0,-5 0-7 15,2 8 7-15,1-1-4 0,11 2-1 0,8 0-3 16,5 4 2-16,9-7-1 0,13 2-2 0,-4 2-1 16,6 3 2-16,5 1-1 0,11-4-4 0,4-8-10 15,4 8-16-15,4 1-28 0,1-9-18 0,9 0-25 16,-6-2-21-16,1-2-33 0,1-3-15 0,-8-1-15 15,8-5-13-15,-5-4-26 0,1 0-169 0,-3-3-414 16,-3-2 184-16</inkml:trace>
  <inkml:trace contextRef="#ctx0" brushRef="#br0" timeOffset="231728.8646">48730 2085 48 0,'53'-5'47'0,"-2"4"-2"16,-7-1-10-16,-10-2-2 0,-3 8-16 0,-10-3 0 16,-1 0-20-16,-8 0-13 0,-3 6-22 0,3-1-40 0,-11-2 18 15</inkml:trace>
  <inkml:trace contextRef="#ctx0" brushRef="#br0" timeOffset="232130.2979">48379 2220 22 0,'-28'14'31'15,"10"-5"-2"-15,-3 4 0 0,-1 2-5 0,7-2 3 16,-7-6-5-16,6 7 5 0,1 0 1 0,1-1-3 16,2 2-12-16,7-9 7 0,-2 1-6 0,4 6 18 15,0-5-18-15,3-1 3 0,3 6-3 0,0-6 3 16,9 0 1-16,-2 2-11 0,8-5 16 15,9 6-7-15,-5-8 4 0,4 6 0 0,4-7-3 0,4-1 4 16,-3 3 0-16,3-7 7 0,14 0-16 0,-16-2 5 16,1 6 6-16,-3-2-4 0,1 4-11 0,-2 0-3 15,-5 7 2-15,-2-2 1 0,-6 9 5 0,6 0-2 16,-5 7-7-16,1 2-2 0,-7 3-1 16,-6 0 10-16,-2 16-8 0,-3-2 15 0,-1-13-10 15,-3 7-17-15,-3-3 23 0,-6 5-5 0,1-6 20 16,0-3-23-16,-7-1 4 0,2-1-3 0,-12 5 7 15,-2-3-10-15,2-9 21 0,5 3-16 0,-6-3 2 16,-8 5 10-16,1-2-10 0,6-8-3 0,0 3-3 16,6-3-3-16,-3-3-7 0,10-3 6 0,-1 2-8 15,4-7 2-15,-1 1-19 0,8-5-16 0,-6 6-18 16,14-6-76-16,-15 0-146 0,15 0 65 0</inkml:trace>
  <inkml:trace contextRef="#ctx0" brushRef="#br0" timeOffset="232787.4201">50079 2355 59 0,'0'0'87'0,"0"0"-20"0,0 0 7 0,0 0-16 16,-7-3 10-16,7 3-29 0,0 0 14 0,36-13-18 15,-19 9 10-15,7 1-8 0,5-1-9 0,2 3 0 16,4-1-9-16,-1-4-1 0,4-1 1 0,6 2-7 15,-11 3 7-15,3-3 4 0,-6 4-3 0,6-1-6 16,-2-6 1-16,-3 4-2 0,-9 3-2 0,-7-6-9 16,6 7 5-16,-4 2 3 0,-17-2-8 0,20-2-6 15,-9-3 4-15,-11 5 1 0,15-1 0 0,-15 1-11 16,14-2 10-16,-14 2-6 0,0 0-1 0,0 0 5 16,8 8-3-16,-8-8 13 0,0 0-11 0,4 19 4 15,-4-19 6-15,-4 16 8 0,1-8-19 0,6 8 14 16,-10 5 4-16,2 4 2 0,2 3-8 0,-6 2 16 15,2 2-7-15,-10 8-1 0,5 4 3 16,4-6 7-16,-1 5-3 0,-6-2-1 0,1 2-2 16,2 0-11-16,-1-1 8 0,-9 6 5 0,1-11-13 15,6 5 16-15,-2-4-14 0,3-11 6 0,4 2-9 16,-4 2 2-16,1-3 7 0,4-4-17 0,2-4-8 0,0 4-21 16,4 0-13-16,-2-5-7 0,5-3-10 15,0-1-31-15,5-1-70 0,-3-3-173 0,5-6 77 16</inkml:trace>
  <inkml:trace contextRef="#ctx0" brushRef="#br0" timeOffset="233715.4192">52804 2769 2 0,'7'-14'86'0,"1"-6"-11"0,-1 0 9 15,2 1-6-15,-2 1-10 0,-7 0 12 0,3 5-4 16,-3-2-6-16,-3-3-10 0,3 8 5 0,-4 0-12 15,1 3 3-15,3 7-17 0,-16-11 5 0,8 7-11 16,8 4-1-16,-38 7-10 0,13 1 2 0,-4 4 13 16,-2 2-27-16,2 3 23 0,4 1-26 0,2 5 10 15,1 1-3-15,2 0-11 0,8 1 3 0,2 7 8 16,8-5-2-16,2 2-6 0,2 2 5 0,11 1-2 16,3-4 2-16,14 10 2 0,6-3-7 0,3-4 5 15,7 4 5-15,-1-8-21 0,-1 1 22 0,0 2-16 16,-16-12 1-16,1 7 7 0,-5-9-7 15,-4-2 5-15,-5 0-7 0,-1-2-2 0,-2-2 5 16,0 4 2-16,-10-5-6 0,-2-2 10 0,0-7-9 16,-4 12 13-16,-8-4-15 0,-10-7 4 0,5 2 11 15,-14 0-16-15,-5-3 8 0,6 0 6 0,-18-2-7 16,14 5-4-16,-5-3 3 0,8-4 0 0,-5 0 3 16,4 0-5-16,6 1 3 0,4-3-6 0,2 0 3 15,1 3-2-15,3-3-5 0,5 2 6 0,0-4 0 16,1 4 11-16,10 4-3 0,-5-16-5 0,8 11-7 15,6-11-2-15,5 5 0 0,8-5 3 0,2-4 4 16,11 4-11-16,3-11-15 0,1 6 18 0,5-6-20 16,1 4 15-16,-3-5-14 0,-1 1 16 0,2-4-5 15,-5-8 14-15,6 7-14 0,-5-6 6 0,2 0 0 16,-9-1-4-16,4 3-3 0,-5 4 1 0,-11 4 10 16,-3 0 5-16,-1 7 4 0,-13 1 14 0,2 1-8 15,-1 3 2-15,-4 0-5 0,0 7-9 0,-7-7 10 16,-2 9-3-16,1 2 0 0,-13 2 7 0,3 3-7 15,-5 3-4-15,-2 5 4 0,-4 5-11 16,2-2-19-16,10 2-28 0,-1-3-13 0,3 10-120 0,-4-2-200 16,13-2 88-16</inkml:trace>
  <inkml:trace contextRef="#ctx0" brushRef="#br0" timeOffset="234223.6244">54393 2824 29 0,'0'0'125'0,"31"-25"-4"0,-31 25-2 15,17-20-1-15,-17 20-5 0,0 0-15 16,12-23-1-16,-12 23-8 0,0 0-19 0,0 0-12 16,0 0-8-16,0 0-4 0,0 0 11 0,-36-37-11 0,36 37-6 15,0 0-10-15,0 0 5 0,-82 22-8 0,82-22-2 16,0 0-8-16,-44 28-3 0,44-28 3 0,-24 22 2 16,24-22-3-16,-17 29-5 0,17-29-6 15,-8 22 21-15,8-22-24 0,0 0 5 0,-7 29 0 16,7-29-1-16,0 0 3 0,0 0 1 0,0 0-4 15,32 20 5-15,-32-20-5 0,0 0 8 0,0 0-12 16,77-3-1-16,-77 3 10 0,0 0-9 0,60-13 6 16,-60 13-5-16,44-15 0 0,-44 15-3 0,36-18 1 15,-36 18 9-15,31-11 16 0,-31 11-1 0,0 0 7 16,23-11-13-16,-23 11-1 0,0 0-9 0,0 0 4 16,0 0 4-16,0 0 2 0,0 0-7 0,9 63-7 15,-18-35 5-15,1 3-10 0,1 2 16 0,-8 6-3 16,-4 1-2-16,4 6 3 0,-1-4-5 0,1 1 0 15,5-3-3-15,-6-1-17 0,3 4-9 0,6-3-24 16,-2-10-15-16,9 2-42 0,-6-1-10 0,-1 15-36 16,-4-1-92-16,-4-5-256 0,1 2 113 0</inkml:trace>
  <inkml:trace contextRef="#ctx0" brushRef="#br0" timeOffset="244884.1295">42712 25248 31 0,'0'0'140'0,"0"0"-14"16,0-9-2-16,0 9-25 0,0 0-5 0,0 0-12 15,0 0-12-15,0 0 3 0,0 0-13 0,0 0-3 16,0 45-16-16,0-10 17 0,2 9 0 0,-1 4-6 15,6 7-3-15,0 2-4 0,1 5-2 0,4 15-9 16,-3-16 4-16,6 13-12 0,-4-19-1 0,0 1 1 16,0-1-1-16,1-5-11 0,-7 3-4 0,8 1-8 15,-11-6-15-15,5-5-29 0,0 0-20 0,-7 0-23 16,1-8-20-16,-1-6-95 0,6 0-216 0,-5-1 96 16</inkml:trace>
  <inkml:trace contextRef="#ctx0" brushRef="#br0" timeOffset="245433.8893">42845 25246 102 0,'22'-22'98'0,"2"7"-3"0,10 2-17 16,-8 0 0-16,8 10-6 0,-4-1 0 0,3 12-6 15,-2 0-8-15,-2 9 7 0,-4 0-9 0,9 11-10 16,-15-2-4-16,3 2-5 0,-7 1 6 0,1 10-13 16,-8-7 1-16,-3-1-1 0,-10 13-3 0,-3-5-5 15,-6-6 1-15,-6 4-6 0,-2-2 4 0,-6 1-3 16,-2 0 2-16,-3-1-9 0,-3-2 0 0,-1 2-2 16,4-7 7-16,-2 0-4 0,9-8-3 0,-3-4-11 15,2 0-11-15,10-8-6 0,1 4-19 0,1-4-11 16,1-4-18-16,6-1-24 0,-2-3-82 0,1 0-188 15,9 0 84-15</inkml:trace>
  <inkml:trace contextRef="#ctx0" brushRef="#br0" timeOffset="245960.4566">43914 24590 113 0,'-8'-20'129'0,"4"7"6"0,-3 3-13 0,1 1-14 15,-3 5-12-15,-1-3-11 0,10 7-6 0,-31 7-11 16,16 1 1-16,-4 5-9 0,-3 7-6 0,-7 15-2 16,0 1-5-16,2 6-6 0,-1 6-1 0,4 1-7 15,2-2-2-15,2 2 3 0,4-1-8 0,1 0-4 16,8-3 3-16,2 1-2 0,9-2-4 0,-4-15-5 16,6 3 0-16,3-1 9 0,6-3-9 0,1-4 0 15,6 0 0-15,-7-8 1 0,9-2-7 0,2 4-2 16,-8-9 1-16,3-1 5 0,8 3-4 0,-9-9-3 15,6-4-1-15,-1-1 4 0,4-2-4 0,-10-4 4 16,3 3-1-16,-1-3-1 0,-4-3 0 0,5-10-3 16,-7 4-1-16,-1-2 2 0,-5-6-5 0,-3 8 5 15,-4-6-3-15,-2 1 4 0,-2 3-2 0,-6 0 13 16,-4 3-10-16,2 5-6 0,-4 0-3 0,-3 5 10 16,-5 4-8-16,-4 5 0 0,1 6 0 0,1 0 0 15,-5 5 3-15,-2 6-13 0,0 9-15 0,8-3-23 16,2 0-28-16,1 13-14 0,6-9-24 0,0 14-116 15,6-12-250-15,3 2 111 0</inkml:trace>
  <inkml:trace contextRef="#ctx0" brushRef="#br0" timeOffset="247263.2299">44642 24259 38 0,'-8'-17'81'0,"-6"-1"-12"15,6-2-5-15,-6 5-12 0,2-3 7 0,4-2 3 16,-8 0-11-16,-3 0-7 0,2 5-5 0,-3-3-2 15,1 7 7-15,-6-1-5 0,1-4 0 0,-2 4-3 16,-3-1-11-16,0 1 4 0,-2 4 0 0,1-3 1 16,-1 3-8-16,2-3 4 0,-8 2 2 0,4 3-2 15,1-8 3-15,-4 6-8 0,-2 4 3 0,6-5-6 16,-12 2 5-16,8 1-1 0,-14 1 0 16,6 3 2-16,-5-1-8 0,1-1 6 0,4 4-5 0,-4-1-2 15,-3 2 1-15,-2 3 7 0,7 1-1 0,-4-5-5 16,6 2 2-16,-2 3-4 0,10-4 3 0,-10 4-4 15,-2 5-4-15,1-10 4 0,0 5-4 0,1 6-5 16,12-3 3-16,-12 4-2 0,-3-1 5 0,4 3 0 16,-7-2-3-16,6 8 0 0,-2-9 13 15,2 9-7-15,-4 4 1 0,8 0-2 0,-9-2-3 16,6 6 3-16,1-2-1 0,5 4 0 0,-2-1 8 16,0 0 1-16,3 4-6 0,4 1 3 0,-3-2-4 0,1 2-1 15,5 0-3-15,16-4-2 0,-14 10 0 0,1-5 12 16,6 3-7-16,-2-2-5 0,-1 8-2 15,3-8-1-15,3 7 6 0,-5-5-3 0,2 2 0 16,-2-2-1-16,2 0-1 0,0 5 4 0,-6-2-7 16,11 4 5-16,-5-2 1 0,-2 0 1 0,-3-1-5 15,12 7 5-15,-4-1-2 0,4 5 21 0,3-2-3 16,-4-2-2-16,1 2-6 0,8 0 1 0,-8 2 5 16,8-1-2-16,4-2 2 0,4 3 0 0,1-1-3 15,3-2 2-15,2 0 5 0,3-6-3 0,2 4 5 16,2-4-5-16,4 2 0 0,-2-9-2 0,8 7 0 15,-2-6 4-15,9-3 0 0,-2 2-1 0,1-4-2 16,6 0 1-16,-2-7-1 0,2 3-1 0,1 10 4 16,6-7-1-16,-4-3-2 0,2 1 1 0,5 5 0 15,-1-4-3-15,-1 1 7 0,2-2-10 0,-2 4 3 16,2-7-2-16,2 1-1 0,3-4-3 0,-3 0 0 16,5 0-3-16,0-1 2 0,-2-3 0 0,4 0-2 15,4-3-4-15,-4 2 2 0,4-4 1 0,-6-1-2 16,5 2 1-16,-5-4 1 0,3-1-7 0,-3 0 4 15,0-9-3-15,2 8 3 0,1-5-1 0,0-5-2 16,2 1-3-16,-1-5 4 0,2 2 0 0,-4-9-1 16,3 4-2-16,-5-9 2 0,0 0 1 0,-4 1-1 15,4-5 0-15,-2-1 0 0,-7 0-2 0,1-10 5 16,-6 7 4-16,5-8 7 0,-1 3 2 0,1-1-6 16,-5-2 4-16,4-4 2 0,-4 3 4 15,-3-1-3-15,2-7-7 0,-4 6 1 0,3-2-2 16,-3-2 3-16,4 1-1 0,-4-5-5 0,-3 0 3 0,6-2-2 15,-6 6 1-15,12-6-5 0,-6-2 11 0,-6-1-6 16,3 5 9-16,3 0 1 0,-6-5 2 0,0 2-1 16,-6 1-5-16,1 3 3 0,-2-6 2 15,-2-1 5-15,0-1-3 0,-7 5 3 0,-1-3-2 16,-4 4 6-16,1-11-6 0,-8 4-7 0,-3-2-5 16,0 0 3-16,-2-3-6 0,-6-3 6 0,-4 7-5 15,3-3-1-15,-6 3-1 0,-2-4-6 0,-10 7 2 16,-2 6 1-16,5-4-1 0,-7 6 0 0,-1 2 1 15,-6 5-11-15,-1 0 4 0,-7 10 6 0,2-1-1 16,-9 5-4-16,-7 2-2 0,0 6 0 0,-3 4-8 16,-24-4-18-16,22 6-18 0,-23 6-23 0,-3 5-22 15,11 2-27-15,14 1-28 0,-16 5-26 0,22 0-29 16,4 4-27-16,5 1-37 0,-4-2-159 0,9-1-455 16,17 2 202-16</inkml:trace>
  <inkml:trace contextRef="#ctx0" brushRef="#br0" timeOffset="250710.7316">45940 24914 46 0,'-2'-8'115'16,"1"-2"-1"-16,1 3-12 0,-2 3-1 0,2 4-3 15,-5-8-12-15,5 8-14 0,0 0-1 0,0 0-7 16,0 0-1-16,-15 19 7 0,9 1-3 0,-2 8 6 16,1 7-5-16,0 11-7 0,2 9-1 0,0 0-4 15,3 6 1-15,-3 22-4 0,5-4-5 16,0-22-16-16,0 20 8 0,0 0-7 0,5-3 6 0,-3-18 13 16,0 6-8-16,5-4 4 0,-1-3-8 0,3 1-2 15,-1 0-1-15,6-6-8 0,1 3 2 0,-1-5-9 16,0-2-17-16,-2-3-27 0,6-1-20 15,1-1-32-15,-4 0-31 0,1-11-36 0,-3 2-135 16,-1-6-298-16,0 2 133 0</inkml:trace>
  <inkml:trace contextRef="#ctx0" brushRef="#br0" timeOffset="251346.9026">46687 25140 50 0,'-5'-7'126'0,"5"7"-13"16,0 0-6-16,-3-8-11 0,3 8-4 0,0 0-15 15,0 0 8-15,0 0-1 0,0 0-2 0,0 0-1 16,-21 31 1-16,14-4-6 0,6 1-8 16,-3 15-1-16,1 8-5 0,1-3-8 0,2 2-4 0,-5-1-5 15,-2 0-8-15,0-1-1 0,6 2 3 0,-5-2-8 16,6 0-13-16,-1-5 11 0,2 1 0 0,-2-3-10 15,-1-2-5-15,4-11-18 0,-1 0-22 0,-1-7-20 16,6 6-20-16,-1 0-24 0,-4-7-26 16,6-3-118-16,-7 0-253 0,4-6 113 0</inkml:trace>
  <inkml:trace contextRef="#ctx0" brushRef="#br0" timeOffset="251712.8593">47067 25675 63 0,'0'-7'162'0,"0"7"-10"0,0 0-14 16,0 0-3-16,0 0-24 0,0 0-2 0,0 0-16 15,0 0 2-15,17-5-14 0,-1 9-1 0,-1-8-1 16,7 4-13-16,9-1-6 0,0 1-7 0,18-6 1 16,-15 5-7-16,16-4-3 0,-3 2 0 0,1-1-8 15,3 0-3-15,-5 0-7 0,0 2 0 0,4-6-3 16,-16 8 0-16,0-6-16 0,-2 2-2 0,1 4-34 15,-6-2-9-15,-5 2-23 0,0-2-26 0,1 2-24 16,-3-3-17-16,1 0-105 0,-6-3-250 0,-1 2 111 16</inkml:trace>
  <inkml:trace contextRef="#ctx0" brushRef="#br0" timeOffset="253902.842">48481 25360 82 0,'0'0'87'0,"0"0"3"0,-5 20-20 0,7 0 3 15,1 8-6-15,-3 3 3 0,0 2-15 16,3 9 15-16,-3 7-6 0,7-4 13 0,-3 2-6 15,1 1-11-15,-2-8-4 0,1 8 2 0,1-5-13 16,2-10 3-16,-7 8-8 0,6-11-4 0,0 2-10 16,4-4-1-16,-5 1 3 0,-5-4-6 0,3 1 4 0,-6-1-7 15,3-5-12-15,3-5-12 0,-3 5-20 16,0-5-22-16,0-3 2 0,-3-3-11 0,6 2-15 16,-8-5-13-16,5 1-12 0,0-7-62 0,0 0-170 15,0 0 76-15</inkml:trace>
  <inkml:trace contextRef="#ctx0" brushRef="#br0" timeOffset="254238.1374">48396 25284 90 0,'7'-13'89'15,"-2"-2"-8"-15,0 7 6 0,7-1-29 0,3 1 7 16,2 3-2-16,4 3-2 0,1 4-4 0,0 0-5 16,9 10-4-16,-4 0 0 0,17 7-19 15,-13-6 5-15,-2 2-1 0,0 1-2 0,8 9 5 16,-11 2-9-16,-2-6 3 0,2-1-5 0,-4 2-8 16,-5-1 0-16,-7-4 0 0,-3 2 0 0,1 1-7 15,-4 0 8-15,-1 0-1 0,-10 2 5 0,-1-4 0 16,-6 3 7-16,-3-1-1 0,-7 2-16 0,-3-2 14 0,1-2-3 15,-4 0-2-15,-3 0-10 0,-11-3 5 16,8 0-10-16,7-3 0 0,-2-3-11 0,1 2-23 16,8-3-18-16,-1-2-30 0,5 1-11 0,6-3-21 15,-4 0-64-15,-1-4-186 0,17 0 82 0</inkml:trace>
  <inkml:trace contextRef="#ctx0" brushRef="#br0" timeOffset="254708.001">48531 25274 77 0,'0'0'122'0,"0"0"0"15,0 0-27-15,0 0 4 0,0 0 6 0,3 28-2 16,-3-10 4-16,3 15-5 0,1 14 0 0,-4 4-10 16,0 2 0-16,0 0-5 0,0 5-7 0,0 25-1 15,-10-6-13-15,6-20 3 0,2 2-7 0,-4 0-6 16,-5-3-6-16,6-1 1 0,-5 1-11 0,5-7-4 16,-2-2 1-16,2-1-5 0,2-3-8 0,-1-11 7 15,6-1-10-15,-2 1-2 0,-2-6-15 0,4-6-13 16,-2 2-10-16,2-7-21 0,1-2-12 0,-1-5-10 15,1 0-22-15,2-1-21 0,-5-7-7 16,10 1-32-16,-10-1-96 0,0 0-259 0,16-24 116 16</inkml:trace>
  <inkml:trace contextRef="#ctx0" brushRef="#br0" timeOffset="255107.712">49092 25001 46 0,'17'-5'117'0,"3"6"0"0,-20-1-4 0,50 10 4 15,-16-1-10-15,7 11-6 0,-4 1-3 0,1 6-8 16,-1 5 1-16,-8 4-16 0,5 3 1 0,-6 1 1 16,-6 5 3-16,0-1-4 0,-7 3-14 0,-3-4 1 15,-2 3-1-15,-6-3-7 0,-3 4-7 16,-6-5-6-16,0 3-4 0,-8-3-7 0,-3-1 7 15,-6 4-1-15,-2-6-8 0,0-2-9 0,-6 0-12 16,1-3-8-16,-2 1-28 0,-7-5-14 0,16-2-23 0,-3-7-33 16,3-2-17-16,4-4-38 0,-2 6-83 0,3-9-255 15,5-9 113-15</inkml:trace>
  <inkml:trace contextRef="#ctx0" brushRef="#br0" timeOffset="255832.6752">49978 24666 41 0,'4'-10'141'0,"-3"3"-1"0,-1 7-12 16,7-10-11-16,0 5-3 0,-7 5-16 0,0-9-8 16,0 9-4-16,0 0-11 0,0 0-3 0,0 0-4 15,0 0 12-15,0 0-11 0,0 0-4 0,0 0-5 16,-15 36-7-16,5-21-6 0,1 3 8 0,-1-3-10 15,1 6-6-15,-8-1-2 0,2 3-3 0,-1-1 5 16,3-7-4-16,-1 0 0 0,4 0-6 0,0 2 0 16,-2-6-1-16,3 1-2 0,1-3-5 0,1-3-1 15,2 4-4-15,1-6-1 0,-2 4 0 0,6-8-2 16,-6 11-2-16,6-11 0 0,-1 5 0 0,1-5-2 16,0 0 5-16,17 11-7 0,-5-7 1 0,3-3 2 15,4 1-6-15,1 0 5 0,2-2-3 0,1 3 1 16,2-3-2-16,-3 1 2 0,2 1 0 0,2-4-1 15,-1 2-4-15,-2 0 7 0,-6 0-5 0,5-1 0 16,-7-2 0-16,12 1-4 0,-9-1 5 0,-5 3-3 16,-1-7 4-16,0 7-3 0,3-8-2 0,-4 4 2 15,-1-2-1-15,-2 3-1 0,-1-3 0 0,-2 0-1 16,6-2 2-16,-8 1-5 0,5 0 3 0,-8 7 0 16,0-17 3-16,0 8-1 0,0 1 2 0,0 8-4 15,0-14-3-15,0 6 3 0,0 8 0 0,-3-15-5 16,0 4 2-16,3 4-1 0,0 7 4 15,-5-15-3-15,5 10 5 0,0 5 7 0,-4-15 12 16,1 12-3-16,3 3-2 0,0 0-6 0,0-10 1 0,0 10-2 16,0 0-1-16,0 0-2 0,0 0 1 0,0 0 2 15,0 0 2-15,1 41 4 0,-6-21 3 0,4 0 2 16,-3 10-2-16,4-1-5 0,-3 5 6 0,-1 12 5 16,-1-14-9-16,2 7-2 0,-2 5-4 0,0-12 4 15,-4 13-1-15,2 2 4 0,4-4-5 16,-2 2 0-16,1-13-9 0,-2 8-22 0,0 0-29 15,-2-5-23-15,3-2-43 0,0-3-37 0,0-2-45 16,-2 2-138-16,3-11-362 0,-1 1 161 0</inkml:trace>
  <inkml:trace contextRef="#ctx0" brushRef="#br0" timeOffset="256694.8999">49925 24618 31 0,'0'-12'121'0,"0"3"-1"0,0-3 3 16,-3 2-9-16,6 1 4 0,-3 9-15 0,2-16-8 15,-2 9-5-15,5-1-8 0,-5 8 1 0,5-12-7 16,-5 12-3-16,0-6-9 0,0 6-8 0,0 0 2 16,0 0-15-16,4-10 2 0,-4 10-8 0,0 0-4 15,0 0 1-15,0 0-3 0,-19 20-6 0,11-10 0 16,-1 3 9-16,0 6 6 0,-4 3 1 0,4-2-3 16,-4 3-5-16,1 1-1 0,-2 0-8 0,0 0-2 15,1 0-2-15,1 0-1 0,-2-8 6 0,6 1-9 16,-4 0 4-16,5 0-9 0,-2-8 1 0,8 6-4 15,-4-7 2-15,3 0-7 0,0 0 3 0,-3 3 0 16,5-11 4-16,-2 13 1 0,-3-6-7 16,5-7 4-16,7 9-2 0,-2-2 1 0,-5-7-2 15,17 5-3-15,-8-1-1 0,6-1 7 0,6-2 0 16,-3 1-3-16,8 0-2 0,-4 1 6 0,-1-3-6 0,1 0-3 16,8-3-3-16,-1 1 4 0,-8 0 2 0,8-2 2 15,-2 2-4-15,-5 0 7 0,0 1-7 0,-1-3-1 16,-2 2 0-16,1-3 3 0,-4 2 0 15,-1-3-3-15,-5 1 3 0,2-1-2 0,-2 2 2 16,0-1-1-16,-4-3 4 0,0 4-4 0,1-4-2 16,0 0-1-16,-2 2 3 0,-1-2-2 0,-3 0 0 15,4 1-1-15,-3-4 2 0,3 1-4 0,-5 1-1 16,0-2 2-16,2 2 3 0,3-2-2 0,-8 3-2 16,3-4 8-16,0 6 16 0,0 6 4 0,3-17 6 0,-3 7-6 15,0 10 5-15,-3-13 3 0,3 13-3 16,0-12 1-16,3 9 0 0,-3 3-4 0,0 0-3 15,3-8-4-15,-3 8-1 0,0 0-4 0,0 0-3 16,4 23 6-16,-2-10 4 0,-1 8 3 0,3 5-8 16,1 0 2-16,-5 2-2 0,3 2 2 0,-3-1-3 15,4 7-1-15,-8-8-1 0,1 16-1 0,3-12-2 16,0 9 2-16,-4-10-1 0,4 1 6 0,0 1-14 16,0-3-5-16,0 13-19 0,-1-14-28 0,-3 2-13 15,4 0-29-15,-3-5-21 0,3-2-34 0,0-1-24 16,0-3-20-16,-4 0-147 0,1-4-364 0,-2 1 161 15</inkml:trace>
  <inkml:trace contextRef="#ctx0" brushRef="#br0" timeOffset="261025.7283">49644 24597 27 0,'-3'-6'76'0,"3"6"4"16,-4-8-14-16,4 8-8 0,0 0-5 0,0 0-12 16,0 0 5-16,-3-8-12 0,3 8-1 0,0 0 0 15,0 0-7-15,0 39 3 0,0-20-4 16,0 9-4-16,0-3 8 0,0 3-5 0,0 7-10 0,0-3 3 15,3 10 0-15,-3-12-6 0,4 12-3 16,-4-12-5-16,0 1 20 0,0-6-12 0,0 4 1 16,-4-2-9-16,1 1 9 0,3-8-8 0,3 0 4 15,-6 2 7-15,3 3-7 0,-2-1-3 0,-5-4-13 16,4-5-4-16,-4 2-10 0,2 3-15 0,-2-8-8 0,-1 4-16 16,1-4-7-16,0 4-36 0,-2-8-112 15,3 4 50-15</inkml:trace>
  <inkml:trace contextRef="#ctx0" brushRef="#br0" timeOffset="262010.4195">50057 24737 22 0,'0'-8'72'0,"1"-2"25"16,-1 0-24-16,-1-2-8 0,-4 3-10 0,5-1 4 15,0 10-5-15,-2-16-2 0,0 10-2 0,-3-2-3 16,5 8-10-16,-8-9 3 0,8 9-3 0,-19-1-2 16,19 1 0-16,-19 10-9 0,5 4 12 0,3 5-1 15,-1 9-1-15,-4 0-7 0,-3 12 2 0,1 1-6 16,2 2 7-16,10 2 0 0,-5-2-2 0,6 5-5 16,2-8-3-16,-4 4 1 0,2-9-6 0,5-3 3 15,0-4-8-15,3 4 1 0,-1-4-2 0,5-2-3 16,0-6 1-16,1 2 7 0,1-7-2 0,4 2-5 15,3-1 8-15,2-9 7 0,1 6 3 0,0-9 3 16,0 1-1-16,3-1-2 0,-3-2-7 0,3-4 4 16,0 0-2-16,0-1-3 0,7-9 1 0,-10 4-1 15,8-4-2-15,-3 0-2 0,0-9-1 0,-2 5 5 16,0-7-4-16,-1-2-1 0,-3-2-1 0,0 0-5 16,0-1 2-16,-4 0 1 0,-2-1 2 0,-9-2-3 15,2 0-4-15,1 1-5 0,-1-2-2 0,-2 3 7 16,-6 1-1-16,-1 3-2 0,4-3-1 0,-7 8 1 15,2-6-3-15,2 9 0 0,-4-3 2 16,-1 0 2-16,-3 4-1 0,-1-6-1 0,0 6 4 0,-1 1-17 16,1-2 14-16,-7 4-4 0,4 2-4 15,-4 0 4-15,4 3-1 0,-1 2 8 0,-1 5 0 16,0 2-2-16,-3 5-10 0,-2 1 6 0,-1 9-1 16,-1 3 1-16,1 4-4 0,-13 11 1 0,9 2 3 15,1 1 1-15,0 3-2 0,4-2-1 0,7 2 0 0,-2 1-1 16,5-6 7-16,2-2-6 0,4-1-1 15,3-4 4-15,0 0 1 0,3 0-4 0,3-8-1 16,0 2 7-16,3-6-2 0,2 2 0 0,1-1-1 16,1 0-4-16,4-8 2 0,1-4 2 0,0 9-1 15,4-11 0-15,0 0-1 0,3 2 7 0,-5-5-8 16,5-2 1-16,0-1 0 0,-1-3 2 0,4-8-2 16,-2 9 5-16,4-4-7 0,-3-8 6 0,1 3-7 15,-6 0 10-15,-4 0-4 0,2-7 2 0,-3 3-3 16,5-3 1-16,-9-5 2 0,2 0-2 0,-5-2 5 15,-2 0-8-15,-2-4 6 0,4 5-2 0,-2-2 0 16,-1 4-10-16,-4 0 8 0,0-1-6 0,-7 6 3 16,5 1 5-16,-5 1-7 0,-3-1 6 0,-2 2-5 15,4 3 6-15,-3 0-3 0,-1 5-2 0,1 1-2 16,-5 3-4-16,4 4 10 0,-5-2-6 0,-3 7 8 16,1 1-5-16,-1 7-2 0,-11 1 2 0,2 7 4 15,7 3-5-15,-9 7 6 0,0 2 0 0,2 1-6 16,14-5 1-16,-9 12-2 0,7-3 6 0,5-7 0 15,-3 2-7-15,4-4 11 0,0-2-14 0,5 0 8 16,1-7-1-16,4 7 3 0,-3-4-6 0,8-4-8 16,-4 1-2-16,3 1-18 0,4-6-7 0,0 1-17 15,-1-1-10-15,3-5-15 0,0-1-14 0,4 1-14 16,-3-2-10-16,2-3-84 0,-1-4-218 0,-11 0 97 16</inkml:trace>
  <inkml:trace contextRef="#ctx0" brushRef="#br0" timeOffset="262367.4464">50763 25084 80 0,'0'0'148'0,"0"0"-8"16,0 0-19-16,0 0-7 0,0 0-10 15,0 0-6-15,8-6-10 0,-8 6-6 0,21 0-10 16,-21 0-5-16,24-1-7 0,-9 2-6 0,9-1 0 0,-4 0-13 15,11-6 1-15,1 6-7 0,3 0 2 0,2-4-3 16,9 6 3-16,-12-7-19 0,12 8-15 0,-10-7-23 16,-5 2-27-16,5 4-24 0,-6-6-19 15,-1-1-27-15,-1 0-81 0,-6-1-214 0,-2-2 95 0</inkml:trace>
  <inkml:trace contextRef="#ctx0" brushRef="#br0" timeOffset="262852.3006">51938 24711 5 0,'1'-2'158'0,"-1"2"-11"16,6-15-16-16,-6 15-8 0,-7-16-23 0,5 7 4 15,2 9 4-15,-5-11-5 0,5 11-1 0,-15-9-12 16,15 9-14-16,-11-3-5 0,11 3-5 0,-18 0-10 16,7 2-7-16,-4 4 7 0,0 5-15 15,-2 5-1-15,-6 4-2 0,5-2-2 0,-4 5-4 16,-6 12-5-16,3 0-3 0,6-7-2 0,-2 10 5 0,4 0-7 16,2-1 6-16,0 7 7 0,8-16-5 0,-2 4 0 15,4-5-6-15,4 1-1 0,1-4 2 0,0 0-7 16,6 0-1-16,1 3 1 0,0-7 4 15,3-5-3-15,0-1-5 0,4 5 7 0,1-8-7 16,1 1-3-16,3-2-1 0,-1-3 0 0,-2 1 0 16,4-7-3-16,-3 1 6 0,5-4-5 0,1-2 3 15,-8-1-5-15,7-4 3 0,-5 1-1 0,-3-4 8 16,3 2 12-16,-5-5-1 0,-2-2-7 0,4 0 7 16,-6-3-9-16,-6 0 3 0,3 0-4 0,3 2-1 15,-9-2 0-15,-4 5 0 0,-2 1-4 0,-3 0 2 16,-4 4-4-16,5 2-7 0,-11 6 1 0,1 0 4 15,-1 6-3-15,-14 4-6 0,1 5-4 0,-9 10-22 16,1-3-16-16,7 7-21 0,5-6-21 0,-7 6-41 16,5 5-34-16,0 4-164 0,13-13-354 0,-1 2 157 15</inkml:trace>
  <inkml:trace contextRef="#ctx0" brushRef="#br0" timeOffset="264332.2571">49579 24719 34 0,'0'0'101'0,"0"0"-3"0,-3-8-4 0,3 8-10 16,0 0-11-16,0 0-7 0,0 0-8 16,0 0-5-16,0 0-8 0,0 0 1 0,-14 26 7 0,13-7-4 15,-5 0-8-15,6 10 4 0,-6 4-13 0,6-4 8 16,1 14-12-16,-2-3-3 0,1-8 25 0,0 14-25 15,-6-1-3-15,3-1-7 0,-2 0-1 0,2-4 6 16,-1-9-2-16,1-2 1 0,1 1-6 0,2 0 10 16,-3-2-6-16,3-8-7 0,0 4 5 15,0-8-7-15,3 0 3 0,-1-1-6 0,-2-3 3 16,-2-5-4-16,2 1 3 0,0-8-8 0,0 12 18 16,0-12-2-16,0 8 0 0,0-8 7 0,0 0-11 15,0 0-5-15,0 0 2 0,0 0 0 0,17-28 11 0,-15 18-8 16,5-9-4-16,-6-2-3 0,3 1 2 0,-4-5-6 15,3-2 8-15,-5-4-3 0,2-2 0 16,0-11 0-16,2 13 2 0,-4-13-3 0,1 12-2 16,4-8 2-16,-5 9-1 0,1-3-1 0,1 3-4 15,0 2-9-15,0 1 12 0,-5-4-8 0,3 8 10 16,-2-2 1-16,3 5-4 0,1 5-5 0,-2 0 4 16,2 5 2-16,0 2-7 0,0 1 10 0,0 8-8 15,-2-9 2-15,2 9-6 0,0 0 0 0,0 0-2 16,-13 21 13-16,11-3-5 0,-3 10 1 0,3-1 12 15,2 4-12-15,-3 13-3 0,1-5-1 0,-1 6 8 16,3-14-7-16,0 2 5 0,3-1 1 0,-3-2-2 16,0-2 3-16,2 0-2 0,-2 0-3 0,3-8 1 15,-1 1 1-15,-2-2 1 0,0-8-4 0,2 4 7 16,-2-10-7-16,0 9 8 0,0-6-3 0,3-1-5 16,-3-7 11-16,0 9 0 0,0-9 0 0,0 0-3 15,0 0-5-15,0 0 1 0,0 0 5 0,0 0-6 16,12-29 4-16,-7 15-5 0,-3-6 9 0,-2 6-12 15,1-14 7-15,5 2 2 0,-5-2-4 0,4-1 1 16,-5-4-1-16,2-6 2 0,-2 6-6 0,4-10 5 16,-3 7 1-16,-1 1-2 0,4 10-2 0,-4 5-1 15,3 2 2-15,-3 5-4 0,0 5-1 0,2 1 0 16,-2 7 4-16,0 0-2 0,0 0-3 16,-5 30 10-16,5-9-9 0,0 6 5 0,0-7-2 15,-4 11 5-15,3-1-4 0,1-2-2 0,1 7 3 16,3-6-6-16,-4-2-15 0,0 1-8 0,0-4-5 15,3 4-29-15,-1-4-13 0,3-4-14 0,-3 2-30 0,-4-5-66 16,2 2-200-16,0 1 90 0</inkml:trace>
  <inkml:trace contextRef="#ctx0" brushRef="#br0" timeOffset="265196.538">50173 24802 31 0,'-5'-9'79'0,"-6"-2"-12"0,1-1-4 15,2 4-5-15,-4 2-6 0,1-8-1 0,-2 9-1 16,4 0 0-16,-4 2-1 0,6-2-1 0,7 5-10 16,-24-3-4-16,24 3-4 0,-22 5-1 0,6 1-13 15,1 4 13-15,1 4 1 0,3 0 5 0,-1 11-1 16,-4-2-1-16,1 5 1 0,1 4-13 0,-5 4-1 15,8-2 7-15,5-5-5 0,-7 3-2 0,4-5 0 16,1 2-9-16,1-2-1 0,2-1 1 0,0-4-8 16,1-2 4-16,6 0 6 0,-4-3-11 0,4-2 4 15,3 4 6-15,-2-7-7 0,8 5-1 0,-3-6-3 16,1-3 11-16,1-7-4 0,9 4 1 0,-7-2-11 16,3 0 8-16,7 2 5 0,-6-11 9 0,6 4-13 15,-3-2 8-15,1 0-3 0,2-5-2 0,5-6-4 16,-1 5 3-16,-4-5 2 0,-6 1 3 0,7-5-8 15,-4-3 5-15,-9 6-5 0,6-8 11 0,-8 0-10 16,2 0 3-16,-1-2-7 0,-7-2-2 0,-1 3 5 16,-2-5-5-16,1 2-3 0,-5 2 7 0,1 1-3 15,-3 5-1-15,1 0 15 0,-5 1-16 0,1 7 8 16,-5 0-12-16,3 0 5 0,-2 9 6 0,-1-1-12 16,1 4 2-16,14 0 2 0,-37 7 10 0,14 5-12 15,6 0 4-15,-8 8 0 0,3-3-12 16,0 6-3-16,6 2-28 0,-3-2-19 0,7 2-12 15,1 1-15-15,4-5-13 0,0 6-68 0,3-11-184 16,3 2 82-16</inkml:trace>
  <inkml:trace contextRef="#ctx0" brushRef="#br0" timeOffset="265940.3719">50800 25090 90 0,'0'0'93'0,"-20"0"-15"0,20 0-1 16,-17 3-10-16,17-3 2 0,-16 4-5 0,16-4 3 15,0 0-8-15,-13 3-10 0,4 1 3 0,9-4-8 16,0 0 7-16,-15 3-16 0,15-3 8 0,-3 6-15 16,3-6-1-16,0 0 4 0,0 0-16 0,0 0 4 15,0 0 2-15,0 0 1 0,0 0-5 0,0 0 5 16,22 7 0-16,-22-7 8 0,34-2-15 0,-17 2 2 16,5-2 9-16,7 2-10 0,5-3-3 15,-1 2-5-15,-3-3 7 0,1 1 3 0,0 3-7 0,1-4-2 16,-1 3-6-16,1-1-1 0,-1 1 9 0,-11-4-14 15,9-2 9-15,0 6 2 0,0-2-8 0,-7 2 1 16,-3-2 7-16,2 3 5 0,-4-4-17 16,-2 1 11-16,-1 1-7 0,3 2 0 0,-17 0 10 15,18-3-11-15,-18 3-2 0,19-3-9 0,-19 3 14 16,0 0-2-16,16-2 5 0,-16 2-5 0,0 0 0 16,0 0 7-16,0 0-3 0,0 0-2 0,0 0 2 15,0 0-3-15,0 0-5 0,0 0-4 0,0 0-18 0,0 0-9 16,0 0-26-16,-48 10-23 0,39-7-33 0,9-3-63 15,-20 8-194-15,20-8 86 0</inkml:trace>
  <inkml:trace contextRef="#ctx0" brushRef="#br0" timeOffset="266681.5984">51962 24656 59 0,'0'0'83'0,"-17"-8"-3"16,10 6-8-16,7 2-3 0,-17-6 1 0,17 6-6 15,-28 5-8-15,13-4-1 0,0 2-5 0,-1 6-4 16,-2 2 15-16,-1 1-1 0,-3 9-4 0,3 3-3 16,-3 0-10-16,0 3-1 0,-6 8 1 0,10-10 3 15,4 6-2-15,-10 7 0 0,4 0 1 16,-3-1-6-16,8 2-3 0,5-7-5 0,3 0-2 15,-7 11 2-15,14-14-9 0,-3 3 2 0,3-3-2 0,0 2-5 16,0 1 9-16,3-7-4 0,2-3-6 0,2-2 10 16,2-2-7-16,-1 2 5 0,1-4 5 0,3-1 0 15,-2-2-5-15,4-3 4 0,-4-1 12 0,10-2-5 16,-9-3-7-16,7 1 0 0,-2-1-8 0,2-1 5 16,-2-2-2-16,3-2 4 0,-1-6-1 15,5 1-3-15,-8 0 6 0,4-2-6 0,-7 2 0 16,8-4-4-16,-10-8 0 0,6 3-3 0,-3 1-1 15,-4-4-2-15,4 2-1 0,-4-1 1 0,5-3 6 16,-11 0-4-16,0 4 0 0,-1-1 0 0,-4 3-2 0,-1-3-6 16,-2 7 3-16,-2-3 0 0,-5 1-2 15,2 4-6-15,-11 5 4 0,13-4-2 0,-9 2 3 16,-4 1-2-16,3 4 0 0,-5 0-2 0,1 4-4 16,-2-1-9-16,2-1-7 0,3 6-10 0,-4-1-26 15,6 1-13-15,-2 4-20 0,2-3-25 0,1 2-27 16,6 1-32-16,-5 4-107 0,-1-1-298 0,5-2 132 15</inkml:trace>
  <inkml:trace contextRef="#ctx0" brushRef="#br0" timeOffset="267395.983">50408 26995 5 0,'-8'6'159'0,"1"-6"-14"0,7 0 5 0,-9 5-17 16,9-5-2-16,-7 2-7 0,7-2-12 0,-8 3-11 15,8-3-7-15,0 0-8 0,0 0-6 0,0 0-2 16,36-15-9-16,-18 10-10 0,17-6-11 0,9-2 5 15,5 2-8-15,13-6-5 0,-3 6-2 0,25-5-6 16,5 3-5-16,-4-6-17 0,-19 15-10 0,-2-5-20 16,19 9-5-16,-23-7-22 0,-6 4-18 0,-3-3 0 15,-3 3-25-15,-14 0-11 0,-1 2-15 0,-9 1-99 16,-4 0-234-16,-3 0 104 0</inkml:trace>
  <inkml:trace contextRef="#ctx0" brushRef="#br0" timeOffset="267587.0717">50297 27346 81 0,'-3'5'135'0,"3"-5"-8"16,0 0-12-16,0 0-9 0,53-17-11 0,-9 9-8 15,9-7-23-15,29 2-29 0,0-6-25 0,-18 7-29 16,27-10-43-16,-1 4-67 0,-28 9-140 0,-1-6 62 16</inkml:trace>
  <inkml:trace contextRef="#ctx0" brushRef="#br0" timeOffset="290915.1325">38353 24770 73 0,'0'-5'135'0,"2"1"-10"0,-2 4-7 16,0-7-20-16,0 7 2 0,0 0-7 0,0 0-1 16,0 0 12-16,0 33-10 0,-2-15-11 0,2 14-6 15,-2-1-11-15,-3 14-6 0,5-2-3 0,-3 5 0 16,-1-3-8-16,1-2-8 0,-4 6 3 0,2-6-7 15,-3 1-5-15,8 0 2 0,-7-3-8 0,7 4 0 16,0-7 1-16,-4-6-7 0,4-4-4 0,-5-6 0 16,5 4 8-16,-2-10-11 0,-3 3-3 0,5-3 3 15,0 0-7-15,-1-4 4 0,-1-3 0 0,-3-1-1 16,5 0-4-16,0-3 2 0,0-5 6 0,0 0-2 16,0 0-11-16,0 0-1 0,0 0-4 0,0 0 6 15,-7-36-16-15,5 16 4 0,2-10 0 0,0 4 0 16,0-16-3-16,-5 3-2 0,5-8 1 0,0 6 0 15,0-7 4-15,0 1-4 0,5 1 6 0,-5 4-3 16,0-3 3-16,0 1-1 0,2 4 6 0,-2 5-2 16,5 3 3-16,-3 0-3 0,3 4 4 0,-3-4-4 15,-1 8 2-15,-1 4 2 0,5 0-5 0,-3 4 6 16,3-3-4-16,-3 7-2 0,0 4 3 0,-2-1 3 16,0 5-4-16,0 4-1 0,0 0 5 0,0 0 8 15,7 20 6-15,-1-4-4 0,-1 9 4 0,-3 3 3 16,0 3-3-16,-2 9-1 0,5 4-5 0,-3 0 0 15,-2 1-3-15,-7-2 2 0,7-1 3 0,-4 0 0 16,-1 0-3-16,4-1-1 0,-4-7-1 0,3 8 1 16,-3-13-1-16,3 1-4 0,-5-2 2 0,7 0-3 15,-2-8-5-15,-3 5-14 0,4-7-2 0,-6-3-11 16,7 3-5-16,-2-8-11 0,2 1-13 0,-5-2-14 16,3 1-12-16,-3-1-15 0,5-3-18 0,-2-1-82 15,-4-1-219-15,6-4 97 0</inkml:trace>
  <inkml:trace contextRef="#ctx0" brushRef="#br0" timeOffset="291574.1473">39132 24853 11 0,'-6'-8'134'16,"0"-4"5"-16,-2-3-4 0,1 9-9 0,0-4-11 15,-1 5-5-15,4-2-5 0,-6 2-12 0,7 1-5 16,-6 1-16-16,9 3-2 0,-15 7-6 0,6 1-2 16,-4 1-4-16,-1 10-3 0,0 1 0 0,-1 7 3 15,0 5-9-15,6 5 2 0,-6 5-12 0,8 1 10 16,-7 3-3-16,6-2-3 0,6 0-9 0,-3 0-1 15,10-1 1-15,-3-2-5 0,-2-6-3 0,3-2-2 16,1-4-4-16,4-2-1 0,-1 0-2 0,-5-7-1 16,10-3-3-16,-4 2 1 0,1-6-3 0,-1 2-1 15,6-7-2-15,-1 5 4 0,-4-4-3 0,0-6 0 16,2 2-4-16,-2-3 4 0,6-2-3 0,2-2-2 16,0-6 4-16,2 6-4 0,5-11 1 0,2 1 4 15,-4-6-3-15,5 0-1 0,-3-4 2 0,0-4 1 16,7-5-3-16,-11 5-1 0,4-10 1 0,-9 4 6 15,9-1-9-15,-10 4 5 0,1-11-6 0,-3 9 3 16,-3-13-1-16,-1 5 1 0,-4-1 1 0,-4 10-2 16,-4 0 5-16,-10-5-3 0,11 9 1 0,-9-4-4 15,-3 5 2-15,-1 1 1 0,-6-1-5 0,0 5 1 16,5 1 1-16,-3 8-2 0,4-1-1 0,1 4 0 16,-4 3 0-16,-6 4-2 0,7 2-1 0,-4 3-7 15,4 2-7-15,-1 5-16 0,-3 6-12 0,5-3-13 16,0 9-16-16,-2-2-8 0,7 6-7 0,-2-2-21 15,6 3-25-15,3 1-10 0,1-2-106 0,-1 6-272 16,5-3 120-16</inkml:trace>
  <inkml:trace contextRef="#ctx0" brushRef="#br0" timeOffset="292190.493">39924 25448 91 0,'-2'-9'174'0,"2"1"-10"16,0 8-21-16,-2-7-14 0,2 7-14 0,0 0-8 15,0 0-8-15,0 0-5 0,-13 34-4 0,7-8-1 16,3 2-8-16,-2 6-11 0,0 12 2 0,0-5-5 15,5 2-6-15,-5-1 14 0,3 1-2 0,2-13-9 16,0 11-5-16,-3-8-7 0,3-3-3 0,0-2-1 16,0 2-10-16,0-2-5 0,3 0 1 15,-1-7-5-15,-2 3-1 0,1-6-8 0,-1 0 1 0,4 2-6 16,-8-4-2-16,4-2-20 0,0 1-6 0,0-4-14 16,0-2-4-16,-1-2 2 0,2-3-8 0,-2 3-12 15,1-7-8-15,0 0-12 0,0 0-25 16,0 0-13-16,0 0-4 0,0 0-18 0,0 0-3 15,10-22-103-15,-7 9-253 0,-1 4 112 0</inkml:trace>
  <inkml:trace contextRef="#ctx0" brushRef="#br0" timeOffset="292832.2128">39961 25367 41 0,'12'-9'141'0,"0"-1"-17"16,3 1-5-16,-1 9-11 0,-4-2-10 0,-10 2-8 16,29 11-9-16,-13 1-2 0,4 3-8 0,-3 5 1 15,4 0-4-15,-6 3-9 0,-1-6-7 0,1 11 0 16,-3 0-6-16,-2 0 9 0,2-3-16 16,-3-1-2-16,-4-4-2 0,2 0-3 0,-6-5 2 15,1 3-4-15,1-3-8 0,-1 4 7 0,-2-7-1 0,0 4-4 16,-2-8 2-16,4-5-3 0,-2 6-1 0,0 0 5 15,0-3 6-15,0-6 0 0,0 5 4 0,0-5-1 16,0 0-1-16,0 0 0 0,0 0-6 0,-17-11-3 16,12 0-2-16,-2 1 2 0,-1-3-3 0,-6-6-4 15,-1-4 0-15,3-2-4 0,-4-4-1 16,-3 2-3-16,-3-11 0 0,-2 1-5 0,9 11 5 16,-9-9-6-16,4 15 0 0,4-3-1 0,-2 3 5 0,2 4-4 15,1 3 1-15,3 6-4 0,-5 3 4 0,3 1-6 16,14 3 0-16,-29 10 3 0,14 3 0 0,-2 7-1 15,7 7 4-15,-4 5 0 0,2 12 3 0,2 4-1 16,1 8-1-16,6-4-3 0,-2 4 0 16,0 22 2-16,5-5 1 0,0-17 2 0,1 4-1 15,3-5 1-15,1 4-3 0,2-8 7 0,0-3-8 16,5-8-1-16,-2 2 0 0,2-13 3 0,3-1-4 16,4-1 0-16,-2-4 2 0,5-6-2 0,0-5 0 15,0-3-12-15,6 2-17 0,-3-5-21 0,-1-4-19 16,5-4-39-16,2-1-21 0,-4-3-27 0,0-2-158 15,1-3-337-15,-3-3 150 0</inkml:trace>
  <inkml:trace contextRef="#ctx0" brushRef="#br0" timeOffset="294826.1834">40706 26219 4 0,'0'-8'88'0,"0"8"-7"0,0 0-7 16,0 0-3-16,6-10 4 0,-6 10-13 0,0-5-2 16,0 5-4-16,0-10-5 0,0 10-3 0,1-4 7 15,-1 4 7-15,0-12-6 0,4 5-8 0,-4 1 5 0,0 6 8 16,3-8-6-16,-3 8 7 0,-7-9-3 16,11 3 1-16,-1-1-1 0,-3 7-9 0,-3-9-10 15,6 3 7-15,-3 6-6 0,0-12 7 0,0 4-3 16,0 8 7-16,2-6-6 0,-2 6 7 0,-2-9-10 15,2 9-4-15,2-11-5 0,5 7 3 0,-7 4-3 16,5-6 1-16,-5 6-3 0,0 0-2 0,0 0-8 16,1-6 1-16,-1 6-2 0,0 0-1 0,0 0-4 15,0 0 4-15,0 0 1 0,0 22 8 0,0-12-3 16,0-2-1-16,-6 4-5 0,4 4 6 0,-5-4-7 16,0 4 2-16,-1-4-5 0,1 1 3 0,0 1-7 15,5-3 3-15,-4-2-7 0,2 0 6 0,-3-2-4 16,2 5-1-16,2-3 2 0,-1-3 3 0,4 0-3 15,-6 2-2-15,4-4-4 0,-2 3 4 0,4-7-1 16,-3 4 1-16,3-4-2 0,-7 5 3 0,7-5 0 16,0 0 1-16,0 0-3 0,-2 7 3 0,2-7 0 15,0 0-1-15,0 0 0 0,0 0-3 0,0 0 0 16,0 0 0-16,0 0-3 0,0 0 1 0,-3-16 1 16,3 16-3-16,0-12 2 0,0 12 1 0,0-12-3 15,0 12 0-15,-3-4-1 0,3 4 6 0,3-7-7 16,-3 0 0-16,0 7-1 0,3-10 2 0,-3 7-3 15,0 3 1-15,0-13-1 0,2 9 3 0,-2 4 0 16,4-8-4-16,-4 8 2 0,3-3-2 0,-3 3 3 16,0 0 0-16,0 0-1 0,3-8-1 0,-3 8 0 15,0 0 3-15,0 0-4 0,0 0 3 0,4-5-1 16,-4 5 1-16,0 0-1 0,0 0 2 0,0 0-1 16,0 0-1-16,0 0 2 0,-4-9-4 0,4 9 3 15,0 0-3-15,0 0 2 0,0 0-4 0,4-5 1 16,-4 5 4-16,0 0-1 0,0 0 0 15,0 0-2-15,0 0 0 0,0 0 1 0,0 0-2 0,0 0-2 16,0 0 3-16,0 0 0 0,0 0-2 0,0 0-2 16,0 0 2-16,0 0-3 0,0 0 5 0,0 0-6 15,0 0 4-15,0 0-2 0,0 0 1 0,0 0 1 16,0 0 1-16,0 0 0 0,0 0-2 16,0 0-1-16,0 0 1 0,0 0 4 0,0 0-3 15,0 0 0-15,0 0-1 0,0 0 2 0,0 0 0 16,0 0 4-16,0 0-3 0,0 0-2 0,0 0 4 0,0 0-1 15,0 0-1-15,0 0 2 0,0 0 0 0,0 0-1 16,0 0 2-16,0 0-1 0,0-8-3 16,0 8 1-16,0 0-1 0,0 0 2 0,0 0 0 15,0 0 0-15,0 0 3 0,0 0-3 0,0 0-3 16,0-7 5-16,0 7-2 0,0 0 3 0,0 0-7 16,2-6 9-16,-2 6-5 0,0 0 2 0,0 0-2 15,-4-5 1-15,4 5 0 0,0 0-3 0,0 0 4 0,0 0-3 16,0 0-1-16,2-10 2 0,-2 10 0 15,0 0 0-15,0 0 2 0,0 0-3 0,8-4 1 16,-8 4-1-16,0 0 3 0,0 0 0 0,0-5-1 16,0 5 0-16,0 0-1 0,0 0-3 0,0 0 1 15,0 0 4-15,0 0-1 0,0 0 2 0,0 0-1 16,0 0-4-16,0 0 2 0,0 0 1 0,0 0-3 16,0 0 0-16,0 0 3 0,0 0 1 0,0 0 1 15,0 0-2-15,0 0 0 0,0 0 0 0,0 0 6 16,0 0-6-16,0 0 0 0,0 0 0 0,0 0 0 15,0 0 0-15,0 0 0 0,0 0 6 0,0 0-5 16,0 0 6-16,0 0 0 0,0 0 0 0,0 0-1 16,0 0 8-16,0 0-9 0,0 0 3 0,0 0-4 15,0 0 4-15,0 0-1 0,-12 19 0 0,6-10 3 16,-6 3 0-16,3 8-1 0,1 8-1 0,-4 14 0 16,0 4 2-16,5 1-3 0,0 9 2 0,0-2 2 15,0 4 0-15,-4 18-2 0,0-21 1 0,3-5-2 16,1 0 0-16,4-7-2 0,3 2-1 0,1-16 1 15,1-6 3-15,3 4-3 0,-3-7-5 0,6-3 2 16,4-3 1-16,2-4 2 0,1 2-3 0,-5-6 2 16,8-5 1-16,2 0 2 0,-3-3 1 0,2-3 2 15,0-3 1-15,-4 2 4 0,0-5-1 0,6-5 5 16,-6-4 5-16,-5 7 0 0,-3-6-2 0,0-5-1 16,0 4-2-16,-12-8-1 0,3 8-5 0,-5 4-2 15,0-4-5-15,-1 9-5 0,-1 2-16 0,-4 5-8 16,-3 1-20-16,-3 8-22 0,1 6-21 0,-4 6-29 15,-4 6-43-15,6 0-34 0,1 16-200 0,-3-3-425 16,13 4 188-16</inkml:trace>
  <inkml:trace contextRef="#ctx0" brushRef="#br0" timeOffset="295212.5291">39443 27862 107 0,'-10'5'214'15,"4"-3"-23"-15,3 6-18 0,3-8-11 0,0 0-18 16,24 4-12-16,-4-4-17 0,33-4-10 0,9-6-43 15,30 4-29-15,10-14-18 0,50 2-31 0,1-9-39 16,-47 9-50-16,-2 6-109 0,51-3-230 0,-5 6 102 16</inkml:trace>
  <inkml:trace contextRef="#ctx0" brushRef="#br0" timeOffset="301990.4638">48890 10697 108 0,'4'-18'156'16,"-1"2"-16"-16,2-3 3 0,5 4-10 15,-1 1-6-15,-2-5-5 0,8 6-10 0,-1-2-10 16,1 2-4-16,1 3-7 0,1 2-12 0,-4 4-4 0,3 3 10 16,6 2-12-16,-2 5-6 0,-3 8 4 0,5 6-7 15,-5 2 1-15,2 3-8 0,0 13-3 0,-5 3-4 16,-4 4-5-16,-3-5-3 0,-4-1-3 0,-6 1-2 15,3-7-6-15,-4-2-1 0,-3 0-3 16,-1 0-2-16,-2-3-1 0,-2 2-2 0,3-2-3 0,-4 0 0 16,1-1-2-16,5-7-2 0,3-4 1 0,-7 4-2 15,5-7 2-15,1-3-6 0,-2 0 1 0,4-2 2 16,-4-1 15-16,2 1 1 0,5-4-3 0,0-4 6 16,0 0-14-16,0 0 2 0,0 0 0 15,0 0-1-15,-8-28-1 0,8 13-1 0,1-1-3 16,4-5-3-16,-3-6-2 0,7-4 1 0,-3-2-7 0,10-8 3 15,4-1-3-15,-4 1-1 0,2-2 3 0,1 3-6 16,3 0 1-16,0 4 2 0,-1-5-2 0,1 14 0 16,-3 4 3-16,3-2-2 0,-2 5-2 0,1 0-1 15,-7 7 4-15,1 5-4 0,0 1 1 16,2 7 2-16,4 4-3 0,-6 7 3 0,2 2-3 0,4 9 3 16,-4 8-1-16,3 5 4 0,-4 7 6 0,-5-2-5 15,0 5-5-15,-8 0 7 0,1-1-1 0,-4 3 0 16,-4-2-1-16,2-1 1 0,-6 6-1 15,3 0 0-15,-5 1 1 0,3-2-1 0,-7-2 3 16,6 1-12-16,-1-8-17 0,2-8-24 0,-1-4-27 0,4-2-32 16,1-5-34-16,3 8-7 0,2-1 2 0,-2-8-32 15,-2-5-170-15,5-2-372 0,1-3 164 0</inkml:trace>
  <inkml:trace contextRef="#ctx0" brushRef="#br0" timeOffset="302567.0568">50019 11433 155 0,'0'-15'202'0,"-3"2"-18"0,3-2-15 16,-4 0-18-16,1 11-13 0,-2-4-14 0,-9 3-12 16,6 5-10-16,-6 8 0 0,-1 3 2 0,-6 9-12 15,-4 3-4-15,-1 13-7 0,-3 4-3 0,4 5-10 16,-3 3 3-16,6 1-3 0,0 2-7 0,5 2-2 15,3-2 4-15,4 0-7 0,-2-3-5 0,12 0-2 16,0-5-2-16,0-3-11 0,7-7 1 0,1-4-1 16,4 2-3-16,4-7 0 0,-1 3-6 0,2-7-6 15,4 1-2-15,1-1-2 0,2-8-4 0,-1 0 1 16,-2-4-3-16,1 0-10 0,9 0-17 0,-9-7-20 16,-3-1-16-16,5-1-21 0,-4-3-12 0,-3-2-24 15,5-2-10-15,7-1-9 0,-12-2-13 0,6 2-8 16,0-5-15-16,-7 0-120 0,-1 5-307 0,0-8 136 15</inkml:trace>
  <inkml:trace contextRef="#ctx0" brushRef="#br0" timeOffset="303076.3451">50384 11913 14 0,'0'-12'216'15,"0"3"2"-15,7 0-5 0,-7-1-9 0,2 6-13 16,5-4-9-16,-7 4-18 0,0 4-15 15,5-12-12-15,-5 12-16 0,0 0-3 0,0 0 0 16,0 0-4-16,0 0-10 0,1 27 8 0,-1-14 2 0,0 8-10 16,-1-1-7-16,-4 8-12 0,5 2-7 0,-2 3-3 15,-3-2-8-15,0 1-2 0,-6 4-12 0,6 6-4 16,-5 0-4-16,5-2 0 0,-5-8-6 16,3-1-2-16,2 8-6 0,1-9 2 0,1-2-4 15,0 0-4-15,-3 4-3 0,3-4-1 0,0 2 0 16,-3-13-4-16,5 2-1 0,-4-4-4 0,5-4 2 0,-4 0-2 15,1-2-6-15,3-2 9 0,0-7-1 0,0 0-1 16,7 2 2-16,-7-2-8 0,0 0 3 0,15-29-5 16,-6 12 0-16,6-8 6 0,2-2-8 0,-2-1 0 15,6-7-1-15,1 7-5 0,0-8 5 16,-7 7-1-16,14-6-2 0,-1 3-3 0,-3 0 4 16,-8 7 1-16,2 2 1 0,-7 0-1 0,7-1 1 0,-11 8 2 15,6 1 2-15,-9 1-2 0,10 0-5 0,-8 8 2 16,-3 0 2-16,-1-4 0 0,2 6-1 0,-5 4 2 15,0 0-1-15,0 0-1 0,0 0 4 16,-12 28-1-16,0-15-5 0,2 2 4 0,-2 5-1 16,-2 4 0-16,4-5 1 0,-10 6 5 0,6-1-2 15,-1 3 4-15,5-4-7 0,-4-5 2 0,5 6-3 0,3-5-1 16,0-2 5-16,5 8-5 0,1-9 1 16,7-1 2-16,-1 5-2 0,3-1 3 0,6 2-6 15,6 2 5-15,-2 0-5 0,4-1-16 0,3-4-23 16,-2-1-28-16,-2 1-33 0,-10-2-25 0,3-2-26 15,1-1-27-15,-3 0-46 0,3-4-15 0,-10 0-209 0,3 1-483 16,-1-5 214-16</inkml:trace>
  <inkml:trace contextRef="#ctx0" brushRef="#br0" timeOffset="303633.5124">48372 12153 89 0,'-15'0'203'0,"15"0"-4"15,-9-1-14-15,9 1-11 0,0 0-11 0,0 0-9 16,-14-5-12-16,14 5-11 0,0 0-11 0,0 0-11 0,0 0-9 15,29-7-14-15,-10 7-7 0,3-3-9 0,7-2-6 16,0 3-4-16,4 0-9 0,-3 2-6 0,1 0-13 16,0 0-16-16,-11 0-24 0,-3 0-19 0,5 4-27 15,-1 1-26-15,-4-2-34 0,-2 4-15 16,-1-2-33-16,-7 1-121 0,-4-3-308 0,-3-3 137 16</inkml:trace>
  <inkml:trace contextRef="#ctx0" brushRef="#br0" timeOffset="303792.7534">48206 12407 159 0,'-6'5'177'0,"2"-1"-5"15,1 0-8-15,3-4-16 0,0 0-11 0,7 8-12 16,1-8-10-16,6 0-14 0,1 0-7 0,7 4-8 16,2-4-16-16,12 1-21 0,-4-2-27 0,4-3-48 15,9 4-41-15,1-1-55 0,-14-1-112 0,2-3-254 16,0 4 112-16</inkml:trace>
  <inkml:trace contextRef="#ctx0" brushRef="#br0" timeOffset="305500.4">51680 11757 26 0,'2'-8'162'0,"-2"3"-3"15,0-2-13-15,0 7-13 0,0-8-12 0,0 8-7 16,0 0 3-16,0 0 0 0,0 0-3 0,5 22 10 15,-5-5-10-15,2 11 1 0,3 1-5 0,2 3-2 16,-6 11-5-16,1 2 3 0,3 1-2 0,-1 0-1 16,-1 1-11-16,4 2-5 0,-5 4-5 15,-1-4-8-15,4 4-1 0,-1-1-11 0,3 0-8 0,1 24-1 16,-4-26-5-16,-1-1-2 0,0-2-3 0,1 4-7 16,4-5-3-16,-1-1-5 0,-2-7-5 0,-1-6 2 15,3-3 0-15,-1-2-5 0,-4-6-9 0,-2-1-7 16,0-3 0-16,0-2-18 0,0-2-11 0,0-5-3 15,0-1-14-15,0-7-14 0,0 7-23 16,0-7-8-16,0 0-14 0,0 0-30 0,-15-20 4 0,18 7-19 16,-3-4-36-16,0-11-8 0,0 0-129 0,0-2-345 15,4 2 153-15</inkml:trace>
  <inkml:trace contextRef="#ctx0" brushRef="#br0" timeOffset="305780.2129">51682 11814 168 0,'-2'-27'164'0,"7"8"-5"0,-1-1-5 0,1 0-7 16,2 1-9-16,1 3-9 0,6 1-11 0,-2-2-9 15,0 7-18-15,7 4-12 0,-4 1-4 0,7 5-6 16,7 5-4-16,-5 3-8 0,7 7 0 0,-4 5-3 15,5 6-2-15,2 4-7 0,-13-3-7 0,-1-1 0 16,1 4-3-16,-9-2-4 0,0 2 1 0,-2-2-3 16,-5-1-4-16,-5 1-3 0,-5-5 1 0,-4 3-2 15,-8-2-4-15,0 2 4 0,-8-8-9 0,1 5-7 0,-2-3-12 16,-4-3-18-16,-5-2-8 0,5 1-36 16,-1 0-27-16,2-5-19 0,-2 1-31 0,9-6-152 15,-9-3-324-15,13 1 144 0</inkml:trace>
  <inkml:trace contextRef="#ctx0" brushRef="#br0" timeOffset="306558.3234">52385 10803 136 0,'0'-11'145'16,"3"-2"1"-16,0 5-6 0,-3 1-9 0,0-5-11 15,2 7-3-15,-2 5-16 0,-2-8-6 0,2 8-12 16,0 0-10-16,0 0 0 0,0 0-6 0,0 0-5 16,4 20 4-16,-1-4-3 0,-1 4 33 0,-2 0-3 15,0 7-8-15,0-7-8 0,2 8-8 0,-2-2-5 16,-2 5-8-16,0-3 1 0,-3 0-9 0,0 0 0 16,2 0-8-16,-4 1-4 0,2-10-5 0,1 10 1 15,-1-12-7-15,2 5 1 0,-4-3-3 0,0-2-2 16,0 5-6-16,4-8 2 0,-4 3-5 0,2-6 4 15,3 0-1-15,0-2-4 0,-3 3 0 0,5-4-1 16,-1 0-3-16,1-4 3 0,0-4-1 0,1 8 2 16,-1-8-6-16,0 0 1 0,0 0-2 0,0 0 6 15,14-1-2-15,-14 1-1 0,15-16-1 0,-6 4-1 16,5-2-3-16,-3 2 0 0,5-2 9 0,3-8-10 16,-1 4-1-16,3-2 4 0,-1-3 2 15,-1 4-1-15,-4-3-2 0,8 2 4 0,-6-5-3 16,3 3 0-16,-3 1-2 0,5 6 3 0,-6-4 1 0,-4 5 0 15,-2-1 10-15,5 2 1 0,0-1-4 0,1 1 1 16,-8 5 1-16,3 0 10 0,-3 4 8 0,-4-3 1 16,2-2 2-16,-1 7-4 0,-3-3-3 15,3 1-4-15,-5 4-4 0,0 0-2 0,0 0 0 16,0 0-4-16,-27 12-1 0,13 3 0 0,-1-5-4 16,-4 8-3-16,-3 0-1 0,0 2 3 0,-2 2 2 15,2 2-2-15,1 1-2 0,6-2-2 0,-4 1 1 0,4-3 2 16,5-4-2-16,-2 8 1 0,5-13-2 0,2 8 1 15,-2-8-6-15,4 4 3 0,-1 3 1 16,4-4-1-16,0 3 0 0,4-5-1 0,6 2-3 16,-5 1 2-16,9-4-3 0,-2 0 6 0,11 7-4 15,5-2 1-15,-4-6-1 0,5 3 0 0,-7 0 1 16,7-2 2-16,-4-3-4 0,3 3 1 0,-3 3 3 0,2-2-9 16,-1-3-8-16,-4 0-20 0,0 5-19 0,4-2-26 15,-11 2-23-15,7-7-26 0,-6 4-28 16,-1 0-35-16,6-3-29 0,-11 3-171 0,-3 0-423 15,1-5 188-15</inkml:trace>
  <inkml:trace contextRef="#ctx0" brushRef="#br0" timeOffset="308474.3126">50383 13589 180 0,'-6'-16'188'0,"6"0"-13"0,0 5-15 16,-5 1-12-16,2 2-14 0,3 5-16 0,0 3-11 15,0 0-13-15,0 0-2 0,-15 16-5 0,1 0 1 16,5 11 3-16,-1 14-6 0,-4 7 0 0,1 3-12 16,-3 6-4-16,8 2-8 0,-7 21-5 0,1-4-2 15,-5-4-6-15,11-16-2 0,4 0-6 0,1-1-3 16,3 5-5-16,0-11-2 0,3 0-1 0,7 4-9 15,1-13-13-15,2 7-14 0,-2-17-26 0,4 1-16 16,4-3-31-16,-4 0-31 0,4-8-25 0,-4-1-33 16,4 1-140-16,-7-11-333 0,2 2 147 0</inkml:trace>
  <inkml:trace contextRef="#ctx0" brushRef="#br0" timeOffset="308791.9973">50935 13844 90 0,'0'-15'208'16,"0"-1"-2"-16,2 7-12 0,-4-2-20 15,2 6-17-15,0 5-15 0,2-8-16 0,-2 8-10 16,0 0-6-16,0 0-6 0,7 35-1 0,-6-9-3 0,3 4-8 16,-3 3-5-16,8 11-4 0,-4 0-7 0,-3 0-7 15,-4 3-6-15,2-4-7 0,0 3-1 0,-3-7-8 16,3-5-8-16,-2 8 1 0,0-8-12 0,2-4-22 16,-3 3-33-16,1-5-39 0,-1 0-32 15,-1-2-46-15,3-7-51 0,-6 1-146 0,5 0-368 16,-3-8 163-16</inkml:trace>
  <inkml:trace contextRef="#ctx0" brushRef="#br0" timeOffset="309052.1358">51165 14323 177 0,'0'0'186'0,"0"0"0"15,21 0-6-15,-4 3-17 0,3-3-14 0,4-3-18 16,7 3-9-16,13 0-17 0,2 0-6 0,2 0-9 16,-14-2-9-16,14-3-16 0,-2 2-22 0,5-2-30 15,-7-1-38-15,-10 0-29 0,12 5-38 0,-15-4-29 16,7 0-129-16,-13-4-270 0,3 0 119 0</inkml:trace>
  <inkml:trace contextRef="#ctx0" brushRef="#br0" timeOffset="309650.3201">52159 13852 184 0,'7'-12'241'0,"-10"0"-16"15,6 4-5-15,-6 0-6 0,3 0-7 0,-4-1-4 16,4 2-31-16,0 7-22 0,-1-7-14 0,1 7-13 16,0 0-9-16,0 0 0 0,-14 19-6 0,11-3-4 15,-9 12-6-15,2 4-4 0,4 8 2 0,0-6-4 16,-5 8-6-16,-1 2-9 0,7-1 3 0,2 1-14 16,-6 4-1-16,8-8-3 0,-1 6-10 0,-3-7-5 15,0-5-3-15,0-5-3 0,0 4-7 0,-2-4-1 16,3-1-6-16,1 0 1 0,-1 0-6 0,1-6 3 15,3-7-5-15,-2 5-3 0,1-3 4 0,-3-5-6 16,8-4-2-16,-8 3-2 0,4-3 4 0,0-2-3 16,0-6-4-16,5 6 3 0,-5-6-1 0,0 0-7 15,17-14 6-15,-6 0-2 0,-1-2-7 0,7-8 0 16,5-4-5-16,2-8-9 0,2 1-3 0,-8 7 13 16,13-13-8-16,-7 6-5 0,5 4 5 0,-7-4 0 15,-2 7-2-15,-1-2 1 0,-3 4 2 0,-1 3 2 16,0 0-1-16,-4 3 6 0,-1 3-4 0,-2 6 2 15,1-6 2-15,-2 10 2 0,-2-3 2 0,2 2 3 16,-7 3-3-16,0 5 3 0,0-8-2 0,0 8 7 16,0 0-7-16,0 0 4 0,-36 10-3 0,20 1 2 15,-4-1-2-15,1 2-1 0,-3 4 2 0,-5 2-3 16,3-1 1-16,2 3-1 0,-2-5 2 0,10 3-4 0,4-5 4 16,-4 2 1-16,6 4-4 0,1-6-1 15,0 0 7-15,7-2-6 0,-3 0-2 0,-1 2-2 16,11-5 2-16,0 5 1 0,1-1 0 0,8-1-3 15,-1 4 4-15,1-2 1 0,4-1-4 0,-3 3 6 16,10 0-2-16,-5 3 33 0,-3 1 2 0,7-2 2 0,-11 2-18 16,4-1-2-16,5 8 0 0,-4-6-15 0,1 0-30 15,-4 0-37-15,-4-2-19 0,3 5-39 16,-6-4-29-16,-1-3-40 0,-1 0-44 0,6 1-49 16,-13-3-164-16,5-5-487 0,0-3 215 0</inkml:trace>
  <inkml:trace contextRef="#ctx0" brushRef="#br0" timeOffset="309964.77">52717 13884 180 0,'4'-13'267'15,"4"-2"-19"-15,-5 3-19 0,1 4-20 0,3 1-22 16,1 2-18-16,2 5-14 0,-10 0-14 0,18 12 3 16,-5 4-5-16,6 8-9 0,0 4-8 0,1 4-12 15,2 7 7-15,-3 2 4 0,0-2-18 0,-4 1-3 16,1 3-12-16,-5-1-17 0,-7 1 6 0,1-1-10 16,-10 0 1-16,3 2-7 0,-5-1-5 0,-8 3-8 15,8-7-6-15,-8 5-11 0,-4-5-16 0,0 1-14 16,-3-8-20-16,2-4-15 0,1-1-20 0,2-1-18 0,0 1-21 15,-4-6-24-15,4-2-26 0,4-4-37 16,1-6-32-16,3-2-38 0,-1-2-137 0,1 2-420 16,4-6 186-16</inkml:trace>
  <inkml:trace contextRef="#ctx0" brushRef="#br0" timeOffset="312158.2115">52342 14056 2 0,'-5'-5'102'0,"-5"2"-2"15,-1-1-11-15,3-5 6 0,-1 2 6 0,-3 2 0 16,9 2 4-16,-7-1-5 0,6 0-6 0,-4-1 2 16,8 5-1-16,-12-4-3 0,12 4-2 0,-9-5 2 15,2 3-5-15,7 2-1 0,0 0 0 0,-13-1-5 16,13 1-6-16,0 0-3 0,0 0-2 0,0 0 1 16,0 0-6-16,0 0 1 0,0 0-3 0,0 0-4 15,-9 0-10-15,9 0-2 0,0 0-3 0,0 0-6 16,0 0-5-16,0 0-2 0,0 0-2 0,0 0 6 15,0 0-9-15,0 0-9 0,-15 4-8 0,15-4-12 16,-2 6-7-16,-5-3-9 0,1 5-24 0,4-3-12 16,-3-1-18-16,-2 4-4 0,2-5-17 0,5-3-14 15,-4 12-12-15,4-5 7 0,-1 1-9 0,2-3 13 16,-1 2 21-16,4-1-7 0,-4-6 15 0,3 7 8 16,-3-7 11-16,0 0 12 0,0 0 17 0,2 3 24 15,-2-3 15-15,0 0 15 0,0 0 14 0,0 0 13 16,0-21 15-16,0 21 12 0,-2-14-1 0,2 6 2 15,0 4 5-15,0-5 5 0,0 2 3 0,0 7 10 16,2-7-1-16,-2 7-1 0,0 0-7 0,0 0-8 16,0 0-8-16,0 0 5 0,0 0 12 0,0 0 6 15,5 27 4-15,-10-5 8 0,10 6 16 0,-5 12-9 16,2 4 6-16,-2 8 1 0,7 1-1 0,-7-1-4 16,6 7 2-16,1-2-6 0,-5 0-20 0,3 2 1 15,-3 23-8-15,-2-26-14 0,0 0-4 0,-2-3-7 16,-3 2-5-16,5-2-2 0,-7-3-14 0,7 3-6 15,-5-1-2-15,2-4 6 0,3-3-22 0,-7-3 18 16,0-8-5-16,5-4-14 0,-5 2-6 0,1-14-6 16,4-1-19-16,-1-1-16 0,3-9-12 0,-4 4-18 15,4-4-16-15,0 0-23 0,0-7-16 0,0 0-28 16,0 0-22-16,0 0-18 0,0 0-18 0,0-39-11 16,4 11-19-16,6-1-2 0,-5-13-26 0,5-7-180 15,-1 7-475-15,-6-6 211 0</inkml:trace>
  <inkml:trace contextRef="#ctx0" brushRef="#br0" timeOffset="312460.6392">52144 14427 20 0,'-7'-43'142'0,"6"3"-9"0,1 9 33 15,0-11-21-15,0 10 10 0,5 0-11 0,2 0-8 16,3 8 5-16,0-3-15 0,2 11 2 0,-2-4-7 16,4 2-14-16,1 4-2 0,0 2-2 15,6 1-3-15,-2 3-6 0,8 1-11 0,4 4-7 0,-9 3-2 16,9 3-3-16,-2 4-6 0,-2 3 0 0,2 6 4 15,-5 1-4-15,1 3 4 0,-6 3-2 0,5 3 3 16,-10-3-4-16,-1 3-8 0,-3-1 0 0,-3 1-8 16,-7 4-2-16,5-2-4 0,-10 3-5 15,-2-2-2-15,-8-1-1 0,0 0-3 0,-9 7 0 16,-2-11-3-16,-8 4-1 0,0 1 1 0,-3-8-5 16,6-3-4-16,-10 2-1 0,10-4-2 0,-10 0 1 0,5-4 1 15,13-3-12-15,-6 2 0 0,6-7-15 0,1 1-9 16,4-2-14-16,6 1-22 0,-4-3-29 15,8 1-20-15,8-2-37 0,-17 1-28 0,17-1-34 16,0 0-31-16,0 0-194 0,0 0-461 0,0 0 205 16</inkml:trace>
  <inkml:trace contextRef="#ctx0" brushRef="#br0" timeOffset="312892.7979">52219 14076 24 0,'14'-13'222'0,"-6"3"-21"15,8 1-12-15,1-7-15 0,3 13-7 0,2-1-9 16,1 4-3-16,7-3-4 0,1 6-10 0,1 1-17 16,2-1-1-16,1 10-7 0,-5 1-5 0,-1 4-10 15,10 4 2-15,-1 2-7 0,-4 8-2 16,-3-3-7-16,-6 2-2 0,-2 6-10 0,-10-6-2 16,-3 0-8-16,4 7-12 0,-12 5 5 0,1-13-2 0,-8 3-7 15,0-1 4-15,-7 2-7 0,-3 4-3 0,-11-2-6 16,2-4-1-16,-7 0-5 0,9-8 3 0,-2 0-6 15,-5-6-6-15,-8 3 5 0,-1 6-7 0,6-11-2 16,3-7-1-16,-2 2-1 0,4-4-3 0,-2 3 2 16,7-7 6-16,0 2-21 0,-7-5-9 15,7 1-15-15,-1-1-22 0,5 0-21 0,-3-1-24 16,4 1-27-16,5-3-39 0,12 3-31 0,-17-8-35 0,10 3-212 16,7 5-470-16,-7-7 209 0</inkml:trace>
  <inkml:trace contextRef="#ctx0" brushRef="#br0" timeOffset="313732.3063">52918 13306 80 0,'12'-8'177'0,"-8"-4"-10"0,8 4-20 15,-4 3-6-15,1 2-7 0,-1-4-17 0,4 4-8 16,-12 3-2-16,19 10 0 0,-5-2-13 0,-1 7 7 15,-3 1-3-15,4 11-8 0,-2 1-2 0,-3 4-7 16,-3-3-9-16,5 10 8 0,-11-5-4 0,0-4-6 16,0-1-5-16,-7-3-8 0,0 2-4 0,4-2 6 15,-4-4-1-15,0-5-5 0,2 2-1 0,0-4-1 16,-2 0 4-16,0 0-7 0,2-7-2 0,1 2-2 16,1-3 8-16,0-4-1 0,-2 1-2 0,5-4 0 15,0 0 6-15,0 0 0 0,-14 0-1 0,14 0-6 16,-4-12-6-16,4 2-9 0,0 0-4 0,0-6-10 15,2-3 8-15,5-2-7 0,2-11-2 0,4 8 1 16,9-16-3-16,-6 9-12 0,1 7 11 0,10-16-10 16,-8 11 8-16,1 3-4 0,-1 7-2 0,3-4-5 15,-6 8 4-15,2 4-11 0,1-2 6 0,-4 9 0 16,1 0-1-16,-1 4 0 0,-3 5 5 0,-2 3 1 16,2 3-5-16,-2 5-1 0,4 0 4 0,1 8 0 15,-6 2-4-15,6 2-1 0,-8 1 2 0,-2-3 2 16,-3 2-4-16,1 3 7 0,2-3-4 0,-5 3-8 15,0-2-14-15,-5 1-12 0,4-2-21 0,-3 1-21 16,4-1-29-16,-3-4-19 0,-1 0-29 0,-2-4-26 16,4-5-35-16,5 2-33 0,-1-3-140 0,1-1-416 15,1-6 185-15</inkml:trace>
  <inkml:trace contextRef="#ctx0" brushRef="#br0" timeOffset="313938.8159">53570 13687 153 0,'3'-7'246'0,"-3"7"-19"0,0-8-12 0,0 8-17 15,-3-8-17-15,3 8-19 0,3-8-16 16,-3 8-15-16,5-4-9 0,9 2-13 0,1 1-18 0,1 1-4 16,8 1-6-16,5-4-11 0,1 1-8 0,9 4-17 15,-4-2-29-15,2 0-34 0,7 0-29 0,2 0-50 16,-3-6-45-16,-43 6-35 0,73-4-134 0,-40-1-336 15,-33 5 149-15</inkml:trace>
  <inkml:trace contextRef="#ctx0" brushRef="#br0" timeOffset="314501.1224">54283 13313 164 0,'0'0'162'0,"0"0"-6"16,0 0-13-16,15-42-10 0,-15 42 4 0,0 0-5 15,15-25-8-15,-15 25-3 0,0 0-14 0,0 0-8 16,0 0-6-16,0 0-3 0,0 0 9 0,0 0-3 16,0 0 2-16,0 0 0 0,0 0-4 0,14 70-7 15,-14-70-3-15,-14 49-5 0,13-18-9 0,-6-3-5 16,0 1 1-16,0 1-12 0,-1-1-4 0,1 0-6 16,0 3-2-16,-2-4-5 0,-1 0-3 0,5-1 2 15,2 1-7-15,3-28-7 0,-14 41 2 0,9-19-2 16,0 4-3-16,5-26 0 0,-10 35-5 0,10-35 3 15,-11 28-5-15,11-28 2 0,0 0-1 0,-6 24-3 16,6-24 0-16,0 0 1 0,0 0-5 0,0 0 3 16,0 0-2-16,0 0 1 0,0 0-2 0,0 0-1 15,0 0 0-15,76-76-5 0,-52 42 4 0,-3 8 0 16,-1 1-4-16,12-10 3 0,-9 8-3 16,-1 6-1-16,2-6-2 0,-7 6 5 0,3-1-3 15,-1 2 4-15,-2 4-3 0,-17 16 4 0,26-27 10 16,-26 27 13-16,17-20 12 0,-17 20-2 0,0 0 2 0,22-18 1 15,-22 18-8-15,0 0-3 0,0 0 6 0,0 0-15 16,0 0 7-16,0 0-4 0,0 0 2 0,0 0 3 16,0 0-11-16,0 0 6 0,0 0 8 15,0 0 0-15,0 0-1 0,-63 64-4 0,42-47 2 16,21-17-8-16,-34 30 5 0,21-12 0 0,13-18-6 16,-24 28-6-16,12-11 2 0,12-17-6 0,-16 26 0 15,16-26 3-15,-1 31 1 0,1-31-4 0,0 0-1 16,10 44-1-16,-10-44 5 0,22 28-3 0,-7-11-4 15,8-1 0-15,4 4-3 0,0-5 2 0,2 0-11 16,2 2-16-16,0-2-23 0,-1-1-34 0,-4 0-47 16,1 1-26-16,-27-15-39 0,46 22-54 0,-46-22-41 15,38 12-189-15,-38-12-514 0,29 14 227 0</inkml:trace>
  <inkml:trace contextRef="#ctx0" brushRef="#br0" timeOffset="315272.0789">52243 14214 122 0,'14'-11'122'16,"-1"3"-13"-16,3-3-4 0,-1 1-3 0,2 0-6 16,2 2 8-16,-4-2-6 0,4 3-13 0,5 5-4 15,-2-3-7-15,9 0 4 0,-1 2-7 0,-1 6-12 16,9 2 0-16,-7 2-4 0,-1 5 9 0,1 0 0 16,-2-1-10-16,-2 4-4 0,-6 3 2 0,4 2 0 15,-8-5-1-15,-3 5 1 0,-5-2-2 0,1 9-1 16,-5-3-6-16,-2 3 0 0,-4 1-3 15,1 0 1-15,-7-1-4 0,-3 2-3 0,-4-1 2 0,-3-1-6 16,-4 1-3-16,3-6-2 0,-3-1 0 0,1 1-3 16,-4-1-4-16,0 1-4 0,0-2 3 0,-3-7-6 15,5 2-3-15,-6-2-16 0,1 0-15 0,1-6-16 16,4 1-26-16,0-1-27 0,0-4-24 0,1 2-35 16,-1-1-172-16,2-4-349 0,-1 1 155 15</inkml:trace>
  <inkml:trace contextRef="#ctx0" brushRef="#br0" timeOffset="319610.8584">53172 10883 12 0,'-12'-13'48'0,"1"3"1"0,0-2-13 0,-4-1 12 16,0-2-11-16,-2 2 0 0,1 1-3 0,3 1-1 16,-4-2 0-16,1 1-10 0,3 0 3 0,-5 2-6 15,5-3-1-15,-4 5 5 0,-4-4-2 0,6 4-5 16,-4-2 8-16,0 0-14 0,-3 2 2 0,-5-2 1 15,1-4 8-15,-4 5 0 0,2 2-6 0,1-5-2 16,-4 4 6-16,2 1 0 0,4-1 12 0,-2-1-3 16,3 1-9-16,2 4 5 0,3-3 0 0,0 2 2 15,-3-2-5-15,3 1 1 0,0 3-1 0,-3-2 2 16,5-1-4-16,-2 5-8 0,-1-4 4 0,-2 3 1 16,1-3-2-16,1 4 1 0,-1-5-8 0,-1 1 7 15,-2 1 2-15,-5 4-6 0,0-7 10 0,-1 2-4 16,7 5 3-16,-7-2-1 0,2 1 7 15,6-4-6-15,0 5-4 0,2-2-7 0,-1 0 1 16,4 2-1-16,-5 0-3 0,7-3 9 0,-4 6-6 0,5-1-2 16,-6-2-7-16,10 7 4 0,-6-6-2 0,1 6 5 15,-4-2-2-15,2 5 6 0,2-3-7 0,-7 1-5 16,3 2 2-16,-3 1 0 0,-4 1 1 16,2 3 9-16,-1-2-6 0,1 3-4 0,-2 0 5 0,1 0-4 15,1-3 1-15,-4 2 3 0,10 4 12 16,-3-8-9-16,-3 4-8 0,-3 0-2 0,3 5 11 0,2-5-5 15,0 1-6-15,-2 3-1 0,0 2 2 0,4-3 4 16,-1 0 0-16,1 2 2 0,-1 4 17 16,4-4-6-16,-3 0-3 0,1 4 2 0,-2-4-2 0,6 5-4 15,-2-2 3-15,-3 1 2 0,4-1 2 16,-3 1-6-16,4 1 6 0,-2 2 6 0,5-2 6 16,-3-1-14-16,3 3 3 0,5-2-2 0,-5-1-2 0,5 3 0 15,-1 0-1-15,1-2-6 0,-2 3 4 0,3-4-4 16,-1 8 3-16,2-4-3 0,-2-1 0 15,3-1 6-15,-2 4 0 0,0-1 0 0,3 2-5 16,-2 0 6-16,-2 2-11 0,5-1 6 0,-3 0 1 16,4-1-1-16,-1 0-3 0,0 0 6 0,4 3-9 15,-2-1 4-15,0-4 1 0,2 0-4 0,-2 4-3 0,1-4 4 16,3 2 0-16,-3-3-2 0,1 1 0 16,2 3 0-16,-1-4-2 0,2 0 3 0,-2 0 4 15,3 0-2-15,-5 2 3 0,-1-3 4 0,0 1-3 16,5 0 0-16,-1 5 0 0,3-8 0 0,5 3-4 15,-6 0 7-15,3 0-6 0,-1-1 0 0,3 0-1 16,-1 1 0-16,-2 3 3 0,3-3 11 0,1 0 1 0,0-1-4 16,3 0 1-16,-1-8 2 0,3 8-6 0,-4 1-3 15,4-2 3-15,5 1-5 0,-3-2 5 16,5-1 0-16,-2 1-1 0,2-2-3 0,-2 3 1 16,9 7-3-16,-7-12 7 0,3 1-2 0,0-1-4 15,4 9 4-15,-2-8 0 0,0 1 3 0,-3-5-6 16,1 2 3-16,-1 1 1 0,1 1-5 0,-2-6 3 15,1 3-7-15,-2-4 2 0,1-1 0 0,3 1 8 16,-3 1-3-16,3-4 0 0,6 0-5 0,-9 0 3 16,8-2 4-16,-1-2-4 0,4 2 0 0,-2-3 1 15,14-4-3-15,-18 3 0 0,3-4 4 0,4 1-1 16,-4 0 1-16,-3-3 1 0,6-3 4 0,-3 3-3 16,1-5 0-16,0 4 3 0,2-4 1 0,8-4 0 0,2-2 0 15,-2 2-4-15,-1-4 0 0,1 2-3 16,2-1 3-16,-1-1-2 0,1-7-1 0,-2 0-2 15,-5-1 1-15,7 2-4 0,-8 1-6 0,-7 1 6 16,-1-4 0-16,13-2-1 0,-14 7-2 0,12-9 0 16,-14 2 0-16,-1 1 1 0,10-6 1 0,-4 1-4 0,-5 5 0 15,7-9-1-15,-10 6 1 0,9-6 0 16,-6-2-1-16,9 0 4 0,-7-2-5 0,1-2 1 16,1 1 0-16,-2-4 3 0,-3 5-3 0,6-3 0 15,-3-4 0-15,-2 10-2 0,-1-8 0 0,5-1 0 16,-7 4 2-16,5 3-2 0,-2 2 2 0,-8 4 3 15,8-7-7-15,-3 2 3 0,-2 6 3 0,-3 4-30 16,3-5 5-16,9-5 1 0,-13 10 4 0,1-6-1 16,0-2 6-16,0 3-2 0,-6 0 3 0,9-12 3 15,-11 0-1-15,-5 7 4 0,3-10-2 0,3 5-6 16,-10-8 13-16,-1 6-1 0,-1-5 0 0,0 1-2 16,0-3 3-16,-3 0-1 0,-9 3 0 0,3-4-4 15,-4 1 6-15,-3 2-1 0,1 1-2 0,-5 4 7 16,1 12-7-16,2 0 0 0,-10-7 3 0,-4 2-8 15,-3 6 2-15,6 6-8 0,-13-3-14 0,-3 2-1 16,7-2-16-16,-8 7-28 0,1 1-16 0,1 1-21 16,1 2-21-16,6 5-40 0,3 6-12 0,-13-3-108 15,11 0-315-15,4 5 141 0</inkml:trace>
  <inkml:trace contextRef="#ctx0" brushRef="#br0" timeOffset="321382.4559">55093 13030 29 0,'0'0'98'0,"10"-44"-7"0,-10 44-11 0,0 0 13 15,0 0-14-15,-15-36-8 0,15 36 4 0,0 0 14 16,-23-30-10-16,23 30-7 0,-25-22-5 0,4 10-1 15,21 12-19-15,-39-22-1 0,14 9-8 0,-6 0-3 16,-12-4 8-16,12 5-14 0,-13-6 1 0,-2 6-1 16,-5 0-5-16,5 0 10 0,-4 1-9 0,-6-2-2 15,-2 5 4-15,-1 0-15 0,-6 1 7 0,3-3 3 16,-1 7-5-16,2-4 5 0,-4 1-7 0,2 4-4 16,-4-3 4-16,8 3-1 0,-3 0 1 0,-1-2-2 15,2 5-2-15,-4-2 2 0,4 1-7 0,1 1 4 16,-1-1 1-16,8 3-1 0,-4-1 4 0,6-1-3 15,-3 0 3-15,-1 3-5 0,-1 4 9 0,3-2-8 16,4 1 1-16,-1 1-8 0,1 0 4 0,-3 3 4 16,0-3-8-16,0 0 4 0,0 0-1 0,-1 0 1 15,3 4 4-15,-3-2-6 0,-1 0 0 0,4 6 1 16,-6-2-3-16,-2 0-1 0,7 2 5 0,-4 0-3 16,2 0 4-16,-1-1-1 0,-4-1-4 0,5 2-3 15,0-1 2-15,4-1 3 0,-9 4-1 16,3-7-3-16,4 8 6 0,2-3-4 0,-3 1 5 0,-2-5-5 15,3 0 0-15,-2 4 1 0,0-4-2 0,-7 7 2 16,4-6-2-16,-4 3 2 0,1 0 1 0,-1 4-1 16,0-7-4-16,6 6-1 0,-3-3 5 15,5 0 1-15,0 3 0 0,0-5-4 0,-8 3 2 16,7-4 1-16,0 7 0 0,0-5-3 0,0 2 2 16,11 0 5-16,-1-3-2 0,-1 3 4 0,-4 3-3 15,4-3 3-15,-4 3-9 0,5 0 11 0,11-5 0 16,5 2-2-16,1 1 4 0,-3 0-12 0,5 2 2 15,-12 11 1-15,4 0 4 0,-4-2-4 0,5 3 1 16,1 1 1-16,4 1 0 0,2 2 1 0,-1 1 3 16,6 6 2-16,4-1-3 0,-8 3 1 0,8-5 1 15,0 5-1-15,-6 0-1 0,-1-3 3 0,7-1 0 16,-1 2 0-16,1 4 7 0,1-6-2 0,-1 0 1 16,-2 1 1-16,3-1-2 0,6 6 4 0,-6-16-1 15,6-2 3-15,-6 12-1 0,9-11 1 0,2 4 7 16,-6-3 0-16,6 5-5 0,3-5 0 0,0-3-3 15,0 5 6-15,0-5-4 0,3 2 2 0,-1-3 6 16,8 3 4-16,0-1 0 0,-1 13-5 16,-1-9 3-16,6 3-4 0,10 0-3 0,-4-7 0 15,2 7 4-15,4-1 3 0,5 1 0 0,-1-2 2 16,6-1-8-16,2-1-2 0,1 2 4 0,4-4 6 0,4 3-3 16,-1 2 2-16,7-3-3 0,2 4-3 0,-2-8 3 15,27 8-1-15,-2-4-2 0,2 1-1 16,1-5-5-16,2 2 0 0,1-1-1 0,-3-5-5 15,8-1 4-15,-26-8-10 0,26 3 4 0,-2-3-1 16,-21 0 6-16,-1-3-13 0,15 4 10 0,-18-9-13 16,1 1-1-16,-5 2 6 0,2-3-2 0,-2-2-2 15,-6-1 1-15,5 1-3 0,-3-1-3 0,-1 1 0 16,7 0 2-16,-1-4 7 0,3-1 2 0,21 2 3 16,-16 0 6-16,-4-1-11 0,27-1 0 0,-6 0 2 15,-16 0-7-15,16 0 1 0,-19 3 1 0,-2-3 4 16,-4-3-5-16,4 2-4 0,-3-4-1 0,-7 0-2 15,0-1 8-15,-5-2-5 0,-1 0 16 0,-4-2 3 16,-14 2 1-16,-2-2-4 0,7-2 17 0,-3 0-10 16,0-4 1-16,6-5 7 0,-6 7 1 0,-2-3 3 15,3-3-4-15,-3 0 1 0,11-2-3 0,-3-3 14 16,1 4-17-16,-8 6 2 0,-1-5-4 0,2 3-5 16,-7 2 7-16,5-1-9 0,-2 3 6 0,-8 1 0 15,8-4 7-15,-5 2-13 0,-3 3 5 0,2 4-2 16,-4-8 4-16,1 3-4 0,6 0-6 0,2-7-3 15,-11 10 12-15,4-7-3 0,7 1 17 0,-3 1 3 16,8-1-8-16,-2-7-6 0,0 9-2 0,2-4-1 16,-6 4-5-16,4-2-7 0,0 2 9 0,-3-2-6 15,1-1-2-15,-5-3 3 0,-22 19 0 0,34-21-2 16,-8 2-4-16,-26 19 3 0,41-28-4 0,-19 12-3 16,-5 3 5-16,5-6 13 0,-1 3-7 0,3-4-5 15,-2 1 7-15,0 2-11 0,0-5 4 0,2 5 1 16,-2 0 4-16,0-6-8 0,1 7 12 0,-1-5-3 15,3-3 8-15,-1 4-4 0,-2 2-8 0,1-2 4 16,0 0-3-16,-2 2-4 0,1-5 2 0,0-1-5 16,0 3 0-16,-1 1 2 0,4-3-3 0,-1 2 5 15,2-2-5-15,5-5 4 0,6 0-5 0,-15 5-2 16,2 0 2-16,7-7-2 0,-9 9 1 0,5-2-1 16,-5-4-5-16,4 6 5 0,1-4-5 0,-4 3 2 15,2-1 2-15,-1 2-1 0,0-3-4 0,1 4 1 16,-6-4-1-16,-3 5 6 0,2-2-3 15,1 1 2-15,-4-4 1 0,1 2-4 0,-16 22-2 0,24-30 7 16,-18 10-1-16,-6 20 6 0,19-31-6 0,-15 7 2 16,-4 24 4-16,12-48-3 0,-11 20-2 0,-1 28 6 15,7-44-4-15,-9 20-4 0,2 24 3 0,-5-44-4 16,0 16-2-16,5 28 3 0,-10-48-7 16,3 21 5-16,0 2-3 0,7 25-2 0,-15-44 3 15,8 25 2-15,-3 1 2 0,10 18-2 0,-19-40-4 16,11 24 4-16,8 16-2 0,-16-35 3 0,4 16-9 15,12 19-5-15,-25-32-4 0,16 13-4 0,9 19 0 0,-37-34-13 16,18 17-19-16,-3-5-39 0,-2 6-17 16,-3 3-16-16,-2-2-39 0,1 2-13 0,-14-4-43 15,11 9-18-15,-5-1-27 0,-10 1-20 0,46 8-16 16,-78-12-16-16,42 12-207 0,36 0-565 0,-63-8 250 16</inkml:trace>
  <inkml:trace contextRef="#ctx0" brushRef="#br0" timeOffset="323337.1123">50759 10153 50 0,'-12'-16'86'16,"6"-3"0"-16,-10-4-11 0,3-2-8 0,-4 4-3 16,1-3 4-16,3 1-12 0,-3 6 1 0,1-3-8 15,-9 1-6-15,2 0 4 0,-2-1-7 0,0 4-3 16,0 3-3-16,-3-3-5 0,1 2 1 0,-1 0-9 15,5 5 10-15,-5-3 0 0,8 4-4 0,-12-4-2 16,2 4 5-16,9 0-10 0,-8 1-7 0,6 0 4 16,0 1 0-16,0-1 5 0,0 7 5 0,1-5-4 15,-1 2 2-15,0-1-9 0,-7 3 6 0,7 1 9 16,-7-2-13-16,7 2-1 0,-2 0-7 0,-5 0 6 16,-2 2-8-16,0 3 5 0,-1-4 6 0,-12 5-3 15,6-5 1-15,6 6-10 0,-4 1 0 0,-10-3 2 16,15-1 1-16,-6 2 4 0,4 4 4 0,3-7-1 15,-1 6 2-15,2-1-10 0,-4 0 8 0,-1 0 1 16,4 2 1-16,-1 0-9 0,2 0 1 0,2-1-5 16,-7 2 3-16,3 2-1 0,2 0 0 0,-4-1-5 15,3 3 6-15,-1 2-2 0,-6 4 3 0,-3 2 5 16,6-9-11-16,-5 7-1 0,10 2 3 0,2-5 1 16,-2-3-3-16,1 7 0 0,6-4 2 0,4 2-2 15,-5 0 1-15,6 1 1 0,-1-1 1 0,-6 0 2 16,2 3-2-16,4 1-1 0,-2-1 2 0,3 5-1 15,-4-3 6-15,-1 3-3 0,7-1-1 0,-2 1 5 16,-5 12 11-16,3-4 2 0,0 4-4 0,0-4 0 16,1 2-2-16,-1 2-6 0,0-2 6 0,2 3 1 15,0-6-7-15,-2 6 1 0,7 1-4 0,0-12-1 16,4 1 1-16,1 14 1 0,-1 0-2 0,1 4 2 16,0-2 1-16,7 2 2 0,0 6 3 0,0-3-2 15,5-1 1-15,-3 6-1 0,3-4 2 0,-2 2-2 16,4 1 8-16,0-1-2 0,5 3 1 0,-2-7-4 15,-1 3 1-15,-3-1 1 0,3 3-4 0,3-7 1 16,-2 0-2-16,-5-1 3 0,4-3-5 0,-6 4 3 16,4-6-1-16,-2 4 1 0,4-2-1 0,1-1 1 15,-3-6 1-15,3-8 3 0,0 11 3 0,4-7 0 16,-2 7 2-16,3 3 2 0,2-2 1 0,2-7-2 16,-4-7 1-16,1 11 0 0,-1-8-6 0,5-8 2 15,-3 3-6-15,6-3 4 0,-1 0 2 0,0 1 4 16,4-3 1-16,3-2-2 0,0 2-3 0,-7-1-7 15,7-5 6-15,-2 1-6 0,-3 2 6 0,5-6-2 16,2 3-1-16,-6 0 0 0,2-3-13 0,9 2 12 16,-7-4 0-16,2 3 4 0,0-2-4 0,-2 0 7 15,-2-4-1-15,2 3 0 0,2-2-9 0,-1-5 0 16,-6 4-11-16,5-2 11 0,2 0 2 0,0-1 2 16,-1-1 3-16,-1-2-10 0,-5 3 4 0,5-4 1 15,0 3-3-15,2-3-4 0,-2 1 6 0,3 1-8 16,-1 0 5-16,1-2-2 0,4 0 2 0,-5 3-2 15,-1-3-2-15,-7 1-5 0,6 3 4 16,-9-4 1-16,-1 1-4 0,-2 1 0 0,5 2 3 0,0-4-2 16,-3 0 10-16,1 0-15 0,3 0 5 0,-1 0-1 15,0 0 0-15,-2 0-3 0,-3-4-14 0,4 1 13 16,-6-1 5-16,2 3-2 0,0-4-3 0,6 2 0 16,-8-2 3-16,5 2 2 0,-4 0 13 15,4 0-8-15,-4-2-5 0,2 4 1 0,1-4 2 16,0-2-5-16,-2 5 7 0,5-4-1 0,-7 3-5 15,6-2 0-15,-4 0 4 0,5-1-7 0,-1 3 6 0,-4-3-7 16,6 3 7-16,-2-4 2 0,1 2 9 0,-3 0-6 16,0 2-5-16,-2-5 7 0,0 4-1 15,-5-3-3-15,-2 2-1 0,9 1-4 0,-1-2 2 16,1-2-2-16,0-2 0 0,-4 3-2 0,1-1 3 16,2 0-3-16,3 5-3 0,-2-6 5 0,-4-4 1 15,7 8-1-15,-5-8 6 0,0 3-10 0,2-5 8 0,-2 2-1 16,0 1 4-16,2-3-3 0,-9 1 1 0,5 0 12 15,-1-1-23-15,0-2 26 0,-2 1-1 16,3-5-6-16,-5 2 3 0,2 3-2 0,-5-5-16 16,8-2 0-16,-3-5 13 0,4 2-3 0,-6 9-12 15,-2-4 3-15,1 5 0 0,3-8-2 0,-2 8 0 16,5-8 8-16,-1 6-10 0,1-7 2 0,1 1-1 0,4 4 10 16,-1-2-10-16,3-3-1 0,-1 2-2 15,-1-2 3-15,-3 0-4 0,0-3 3 0,0 0-9 16,-3-1 12-16,6-10-5 0,-6 1-2 0,5-3-9 15,-7-4 18-15,0 2-5 0,3-6 2 0,-8 1-10 16,1-3 6-16,-1-3-7 0,0 8 2 0,2-9 4 16,-3-1 5-16,-1 3-12 0,-5-2 1 0,0-3 5 15,-5 2 2-15,4 2 2 0,-4-2-1 0,5 4-8 16,-7 2 9-16,3 1-5 0,-1 0-3 0,-3 4 4 16,4 0-2-16,-6 3 1 0,1-3-3 0,1 3 1 15,-6-1-5-15,6-1 1 0,-6 2-2 0,2-4-2 16,0 2-4-16,-5 0 1 0,4 3 10 0,2 1-2 15,-4-3-3-15,-6 3 1 0,8 9 1 0,1 1-6 16,-9-8-13-16,4 10 18 0,-1 3-1 0,-6-5-6 16,-2-2 3-16,-1 9-6 0,-2-5 8 0,-7 2-3 15,2-2-3-15,-4 0-3 0,9 9 1 0,-6 1 0 16,1 3-8-16,-11-7-1 0,-1 11 0 0,-2-3-14 16,-3 10-3-16,4-9-11 0,-3 7-3 0,-1 8-1 15,-5-4-11-15,3 1-12 0,-2 5-5 0,-11 3-9 16,3-2-8-16,-23 15-10 0,-2-5-10 0,-1 5-10 15,2-4-17-15,5 0-17 0,0 8-14 0,19-7-16 16,-3-4-25-16,6 5-122 0,-1-5-374 0,1 4 165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34:16.096"/>
    </inkml:context>
    <inkml:brush xml:id="br0">
      <inkml:brushProperty name="width" value="0.05292" units="cm"/>
      <inkml:brushProperty name="height" value="0.05292" units="cm"/>
      <inkml:brushProperty name="color" value="#FF0000"/>
    </inkml:brush>
  </inkml:definitions>
  <inkml:trace contextRef="#ctx0" brushRef="#br0">9265 20963 126 0,'-46'13'123'0,"2"-5"0"0,-2-1 14 0,1 1-7 15,11 0-9-15,-10 3 16 0,6-7-16 0,8 3-2 16,1-1-2-16,5 1-1 0,2-2-2 0,-1-2 0 15,8 4-14-15,0 2-5 0,-1-8-9 0,6 2-9 16,0 1-5-16,5-1-6 0,-5-2-6 16,6 5-7-16,4-6-1 0,-7 5-4 0,7-5-1 15,0 0 3-15,11 13 0 0,2-12-4 0,3 3 1 0,7-1 1 16,13-6-4-16,15 1 0 0,4-1 2 0,-2-4-8 16,10-4-1-16,3 2 2 0,25-4-8 0,-30 1 1 15,36 1-6-15,-13-1-2 0,3 0-3 16,2 1-5-16,1 0 1 0,-5 2 1 0,6 1-3 15,-3-1-3-15,-4 1 2 0,-23 0-1 0,1 3-1 16,-1 2 1-16,1-4-7 0,-3 2 3 0,-4 0-1 0,1-2 1 16,-1-1-4-16,-11 4-1 0,-1-3-2 0,-8 2 5 15,1 1-1-15,-10-2-5 0,-6 1 2 0,2 3 0 16,-5-3 1-16,1-1 0 0,-3 2-2 0,-1 0 11 16,-6-1-11-16,1-1 1 0,1 0 0 15,-5 1-2-15,-5 5 5 0,7-14-5 0,-4 8 2 16,-3 6 3-16,-3-15-3 0,3 15 0 0,-12-11 0 15,5 6 3-15,-5-2-3 0,-3 2 3 0,-2 3-2 0,-7-3-2 16,-5 5-6-16,0 0 5 0,-2 0 2 0,-1 4-3 16,-2-3 0-16,1 1 1 0,-3-2-4 15,2 0 6-15,4 1-3 0,-5-2 0 0,5 2-1 16,-3-4 1-16,10 2 3 0,-5-3-3 0,11 4 1 16,-5-1-4-16,2-6-1 0,2 2 4 0,10 3-1 15,-7 2 0-15,8-1-1 0,-3-3 0 0,10 4-2 0,-12-1 0 16,12 1-4-16,0 0 0 0,-9-3 3 0,9 3-1 15,0 0 0-15,27-5 3 0,-8 5-2 16,12 0-1-16,-2 0 3 0,8 6-1 0,8-4 0 16,2 7 3-16,-11 0 0 0,-2 1 9 0,11 5-6 15,-18-2 5-15,-1 5 10 0,-4-3-10 0,0 5 4 16,-12-2-1-16,5 4-2 0,-1 2 5 0,-14 3-1 16,-2 1-1-16,-4 4 0 0,-10 4 2 0,-6 4-3 0,-4-4-8 15,-1-3-9-15,-3 2-13 0,1 1-17 16,0-4-26-16,5-7-37 0,-9 10-33 0,11-12-47 15,5-2-40-15,-5-1-206 0,7-5-461 0,1-3 205 16</inkml:trace>
  <inkml:trace contextRef="#ctx0" brushRef="#br0" timeOffset="1387.0374">18706 22255 25 0,'2'-7'160'0,"-2"7"-8"0,0 0-8 0,0 0-9 15,1-4-10-15,-1 4-11 0,0 0-1 0,5-6-7 16,-5 6-4-16,0 0-12 0,11-7-3 0,-11 7 0 15,0 0-9-15,6-3 0 0,-6 3-8 0,0 0-1 0,0 0-4 16,7-3-2-16,-7 3-7 0,0 0-2 0,0 0 1 16,0 0-3-16,0 0-4 0,0 0 3 15,0 0-4-15,0 0-3 0,0 0-6 0,0 0-4 16,0 0 0-16,0 0-6 0,0 0-1 0,0 0-3 16,0 0-2-16,0 0-4 0,0 0 3 0,0 0-8 0,0 0-1 15,0 0 2-15,0 0-4 0,0 0-3 0,0 0-8 16,0 0-11-16,0 0-22 0,0 0-29 15,0 0-34-15,0 0-22 0,0 0-19 0,0 0-23 16,0 0-164-16,2-5-352 0,-2 5 157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34:58.845"/>
    </inkml:context>
    <inkml:brush xml:id="br0">
      <inkml:brushProperty name="width" value="0.05292" units="cm"/>
      <inkml:brushProperty name="height" value="0.05292" units="cm"/>
      <inkml:brushProperty name="color" value="#FF0000"/>
    </inkml:brush>
  </inkml:definitions>
  <inkml:trace contextRef="#ctx0" brushRef="#br0">20587 10236 9 0,'-7'-14'162'0,"2"2"10"0,-4 4-14 16,4-1-10-16,2-3-4 0,-2 4-8 0,3 0-8 15,-3 0 0-15,3 2-10 0,0-2-11 16,2 8-11-16,-5-9-6 0,5 9-8 0,0-5-12 15,0 5-8-15,0 0-5 0,0 0-3 0,0 0 1 16,4 30 7-16,-3-1-4 0,8 13-3 0,1 9 8 0,4 8-2 16,1 20-22-16,1 1-2 0,-4-24-4 0,5 19-2 15,-12-19 0-15,5 2-3 0,-3-3-4 0,1-4 0 16,-6 2 0-16,3-2-5 0,2-5 3 0,-7 5-13 16,0 1 2-16,-5-9-14 0,3 4-5 15,-3-4-11-15,3 1-10 0,-6-10-19 0,1-5-6 0,0 2-30 16,4 0-14-16,-1-6-21 0,3-5-24 0,-5 0-18 15,5-1-147-15,-6-6-331 0,7 4 146 0</inkml:trace>
  <inkml:trace contextRef="#ctx0" brushRef="#br0" timeOffset="376.1821">20575 10400 25 0,'-7'-27'124'0,"7"2"-4"15,3 3-17-15,1-4-11 0,-1 7 8 0,1 0-11 16,8-7-2-16,-2 7-7 0,0 7-8 0,4 1-10 15,5 5-1-15,-1 0-3 0,13 6-5 0,0 3 4 16,4 1-6-16,-2 4-4 0,11 9-2 0,1 3-6 0,-6 3 1 16,-2 5-4-16,-13-6-8 0,5 12 2 15,-13-6-2-15,-6 3 7 0,-3 3-6 0,-1 6-7 16,-6-9-8-16,-1 20 1 0,-11-19 1 0,-5 9 1 16,1-1 0-16,-9 0-10 0,-6-2 0 0,-1-5-4 15,-2 6-8-15,3-7 0 0,0 4-7 0,2 0-3 0,5-15-19 16,2 2-14-16,2-3-25 0,9-7-25 15,-2 4-23-15,6-8-96 0,-2-1-234 0,3 3 104 16</inkml:trace>
  <inkml:trace contextRef="#ctx0" brushRef="#br0" timeOffset="759.0379">21885 10404 77 0,'-2'-11'176'0,"-3"-6"-4"16,3 9-4-16,-3-4 0 0,3 4-9 0,-1 1-14 15,1 1-13-15,2 6-11 0,0 0-13 0,-10-2-6 16,10 2-9-16,-14 23-3 0,7-5-2 0,-3 12 4 16,-2 14-1-16,9 7-3 0,-9 3 1 0,5 0 0 15,4 2-13-15,-2 3-2 0,3-2-5 0,-3 22-9 16,3-4-8-16,2-19-1 0,-5-5-2 0,10 4-6 16,-5 1 0-16,9-1-4 0,-3-4-6 0,3-5-10 15,3 1-10-15,-2 0-10 0,5-5-14 0,1 0-12 16,1-4-17-16,-5-5-25 0,1-3-25 0,-2 1-27 15,2-1-26-15,3-5-28 0,1-4-19 0,3 4-148 16,-3-11-366-16,4-5 162 0</inkml:trace>
  <inkml:trace contextRef="#ctx0" brushRef="#br0" timeOffset="1142.9005">23206 10658 129 0,'7'-18'200'16,"-7"2"-4"-16,0 0-8 0,0 1-5 0,-5-2-3 15,5 8-6-15,5 2-10 0,-10 0-15 0,5 7-8 16,-2-6-21-16,2 6-5 0,0 0-4 0,-8 25 1 16,1-7-3-16,-7 10-15 0,6 2-3 15,-8 13-2-15,3-3-7 0,1 4-5 0,-7 1-4 16,4-2-5-16,-2 2-8 0,-4-2-3 0,4-3-9 0,0 3-2 16,-2-2-4-16,4 0 1 0,-2-2-8 0,-4-1-3 15,4-9-8-15,-1 8-6 0,-5-2-8 0,3-7-10 16,0-2-14-16,2 0-15 0,3 0-26 0,0-1-24 15,1-8-21-15,6 0-37 0,-6-2-26 0,5-3-29 16,3-2-33-16,-3 4-153 0,6-5-409 16,-2-4 181-16</inkml:trace>
  <inkml:trace contextRef="#ctx0" brushRef="#br0" timeOffset="1414.7428">22613 10823 11 0,'-7'-18'243'0,"-2"1"-8"0,4 1-14 0,4 9-19 15,-6-2-19-15,7 0-18 0,-2 6-13 0,2 3 1 16,0 0-5-16,17 13 5 0,0 2-3 0,9 7-7 16,6 11-9-16,6-2-14 0,-2 1-4 0,4 4-13 15,-9 1-4-15,7-3-3 0,-3 1-21 0,3 5-1 16,-4-5-9-16,0 4-6 0,-1 2-5 0,-4-1-3 15,1-1-8-15,-4 1-19 0,3 0-13 0,-5-1-5 16,-2 1-35-16,0 1-34 0,-5-5-17 0,10-3-26 16,-10-1-45-16,6-9-47 0,-3 5-63 0,-1-6-140 15,1-1-433-15,-3-5 192 0</inkml:trace>
  <inkml:trace contextRef="#ctx0" brushRef="#br0" timeOffset="1728.0094">24163 11079 36 0,'0'0'231'0,"0"0"-16"0,0-5-14 16,0 5-17-16,8-7-12 0,-2 3-15 0,2 0-8 15,1-1-13-15,4 5-13 0,4-3-13 0,4-1-11 0,3 2-13 16,5 2-4-16,1-2-8 0,16 2-12 16,-10-3-9-16,-3 2-27 0,-1-4-30 0,0 3-25 15,3 2-33-15,-12 2-45 0,3 4-33 0,-7-1-169 16,-2-5-335-16,-4 3 148 0</inkml:trace>
  <inkml:trace contextRef="#ctx0" brushRef="#br0" timeOffset="1904.2649">24306 11370 10 0,'0'0'260'0,"0"4"-24"0,0-4-21 16,0 0-21-16,0 0-17 0,21 1-19 0,-21-1-12 15,29-5-18-15,-11 0-18 0,13-5-25 0,0 5-41 16,-2 1-44-16,1-4-49 0,1 0-44 0,0 5-56 16,-7-4-97-16,5-4-266 0,-7 4 118 0</inkml:trace>
  <inkml:trace contextRef="#ctx0" brushRef="#br0" timeOffset="2591.7426">25660 10742 197 0,'-3'-18'248'16,"-4"8"-26"-16,5-3-4 0,2 0-13 0,0 1 4 15,0 0-5-15,-7 3-11 0,7 2-6 0,0-1-15 16,0 3-18-16,0 5-10 0,-3-7-15 0,3 7-10 16,0 0-15-16,0 0-7 0,0 0-5 0,0 0 9 15,0 0-3-15,-5 24-1 0,3-8-4 0,-1 2-6 16,1 0-5-16,2 9-10 0,-7 6 2 0,0-5 8 16,-1 0 0-16,-2 3-13 0,1-2-1 0,-4 1-3 15,1 1-3-15,-4-5-9 0,4 2-2 0,-6-4-8 16,6 4-4-16,-2-5 4 0,2-5-4 0,2 1-11 15,1-3 6-15,-4 0-9 0,9-2 0 0,-3-3-2 16,-5-4 2-16,9 3-5 0,-2-1-2 0,-2 2-2 16,7-3 3-16,0-8-4 0,0 13-2 0,7-6-2 15,-2 0-5-15,-2-4 0 0,11 2 2 0,-14-5-15 16,29 7 15-16,-12-3 0 0,7-2-3 0,7 5 2 16,-1-7 10-16,8-2-9 0,-7-2-10 0,6 3-13 15,1-9-7-15,-3 5-10 0,12-4-5 0,-17 2-8 16,3-5-3-16,-3 5-8 0,1 1-10 0,-2-8-5 15,-2 2 3-15,-1 2-2 0,-11 0 7 0,7 1 5 16,-6 2 7-16,-1-1 8 0,0-5 1 0,-1 2 5 16,0-1 1-16,-11 0 6 0,4 3 4 0,0-2 3 15,-7-1 4-15,0 4 1 0,0-11 6 0,0 10 4 16,5-7 4-16,-5 0 9 0,-5 4 6 0,5 2 3 16,-7-7-6-16,5 4 0 0,-3-2 9 0,-3 5 1 15,6-1 7-15,-3 0-3 0,-2 2 9 0,5 1 6 16,1-1 4-16,-5 2-4 0,6 7-8 0,-6-4-1 15,6 4-5-15,0 0 4 0,0 0-1 0,0 0 12 16,-7 20-5-16,7-4 10 0,0 0-3 0,5 16-7 16,-5-4 0-16,0 4-5 0,2 8-4 0,-4 3 15 15,9 1-15-15,-6 3-4 0,-1 2-4 0,7-1-17 16,-5-1-17-16,5-1-24 0,-7 2-28 0,5-5-33 16,-3 4-37-16,-2-1-36 0,5-7-44 0,-2-7-51 15,-3 1-291-15,0-3-607 0,7-5 269 0</inkml:trace>
  <inkml:trace contextRef="#ctx0" brushRef="#br0" timeOffset="2908.9351">26482 10744 80 0,'5'-21'262'16,"-1"1"4"-16,1 3-16 0,-3-1-13 0,4 5-9 16,-4 2-21-16,5 2-15 0,-7 2-12 0,14 2-3 15,-1 5 7-15,6 1-16 0,3 5 3 0,5 8-6 16,-1 5-13-16,6 10 6 0,-1 6-3 0,5 5 1 16,-12 0-36-16,5 8 12 0,-7 1-16 0,-5 2-2 15,-2 1-18-15,-1 8-5 0,-6 16-9 0,-1-18-9 16,-7-1 0-16,0 3-7 0,-10-3-6 0,-2 6-15 15,-3 11-24-15,-1-17-41 0,-1-1-37 0,-3-1-30 16,-4-1-45-16,-5-6-42 0,3 5-51 0,4-8-49 16,-5 1-71-16,0-7-183 0,-1 0-571 0,8-14 254 15</inkml:trace>
  <inkml:trace contextRef="#ctx0" brushRef="#br0" timeOffset="4677.2605">32065 8370 103 0,'-54'4'161'0,"3"-3"-1"0,3 6-3 16,2-12 1-16,10 10-8 0,-1-10-8 0,3 10 3 15,5-10-4-15,8 5 5 0,-1-2-7 0,3 2-4 16,5 0-4-16,3-1-9 0,11 1-4 0,-19 1-14 15,12-2-11-15,7 1-7 0,0 0-10 0,0 0 0 16,0 0-1-16,0 0 0 0,37 10 2 0,11-5 0 16,9-4-1-16,36 3-8 0,5-6-11 0,4 0 0 15,10-3-7-15,38 4 2 0,-46-6-10 0,6 4-8 16,-11-1-9-16,-1 0-8 0,-5 2-11 0,-10-5-10 16,-18 4-12-16,-4-1-16 0,-10 1-9 0,-1 2-13 15,-4-8 3-15,-10 8 6 0,-4-1-3 0,18-6 7 16,-25 3 3-16,11-2-4 0,-17 2-4 0,1 2-6 15,-6 3 4-15,-6-5 6 0,-1 2-6 0,-7 3-9 16,10-4 1-16,-10 4 0 0,0 0-17 0,0 0-12 16,0 0-15-16,-44 12 5 0,19 0-7 0,-4-4 4 15,-18 2-1-15,-4-4 2 0,-3 6 7 0,-3 0 14 16,-4-3 8-16,-4 6 8 0,-18-6 6 0,21 5 15 16,3-5 8-16,4-4 24 0,6 5 11 0,6-5 19 15,16-2 17-15,8-1 14 0,4 0-7 0,3-2 10 16,5 3 5-16,7-3 6 0,0 0-5 0,0 0-2 15,0 0-2-15,49-7-2 0,-18 0-9 0,7 2-1 16,16-3-8-16,1 8-2 0,-1-1-6 0,6-5-9 16,-7 0-21-16,-2 4-21 0,-3-4-26 0,-13 6-32 15,0-5-36-15,-3 4-46 0,-12 1-131 0,1 1-315 16,-4-2 141-16</inkml:trace>
  <inkml:trace contextRef="#ctx0" brushRef="#br0" timeOffset="5433.4799">29313 8829 90 0,'7'-16'204'0,"0"-2"-23"0,1 3-8 0,4 0-5 15,-2-2-15-15,2 9-16 0,-1-4-15 0,-3 8-5 16,7 1-7-16,-1 5-11 0,3 0-3 15,2 14-7-15,1 3-7 0,-1 6-5 0,-2-1-7 16,-5 7-9-16,0 11-5 0,-5-4-7 0,-2-3-4 16,-2-2 0-16,1 0-6 0,-8-1-4 0,3 11 3 0,-1-15-11 15,-5 4 1-15,2-3-5 0,2-12-2 0,-4 1-6 16,2-1 4-16,3-4-1 0,0-4 0 0,-1-1 1 16,1 1 13-16,2-2 10 0,0-7 1 15,0 5-4-15,0-5 1 0,0 0-7 0,0 0 3 16,9-17-4-16,-6 8-4 0,1-6 0 0,1-9 0 0,1 5-2 15,0-10-3-15,0 0-1 0,1-5 2 0,0 3-5 16,3-12-6-16,4 3 1 0,1-5-1 16,1 4-3-16,-3 11-5 0,3 0 7 0,7-5-1 0,-2 13-3 15,-4 0-2-15,-2 9-3 0,6 1 1 16,-2 7-3-16,3 2 3 0,-2 3-1 0,2 3-5 16,-3 4 0-16,7 11 9 0,-8 0-4 0,5 4 1 0,-6 2 2 15,5 13 2-15,-2-1 8 0,-9 7-15 0,2-1 3 16,1 3 6-16,-7-4-4 0,-6 7 0 15,-1 0 2-15,0 0-2 0,0-1-6 0,0-1-3 16,-6-3-6-16,-1-1-9 0,5-8-12 0,-5 1-9 16,-1-7-13-16,1 0-17 0,0 0-15 0,7-6-24 0,-2-4-24 15,2 1-20-15,0-3-25 0,2-4-23 0,-2-4-156 16,7 0-386-16,-5-3 172 0</inkml:trace>
  <inkml:trace contextRef="#ctx0" brushRef="#br0" timeOffset="5638.0786">30270 9202 93 0,'7'-7'165'0,"1"4"-18"0,2-1-22 15,1 3-8-15,4-2-14 0,7-1-2 0,7-2-10 16,-3 3-9-16,9-2-8 0,1 4-17 0,-2-4-20 15,-3 4-27-15,3-1-38 0,0 1-29 0,0-3-46 16,-15 9-66-16,3-3-184 0,2-1 82 0</inkml:trace>
  <inkml:trace contextRef="#ctx0" brushRef="#br0" timeOffset="5809.1797">30433 9376 114 0,'0'0'160'0,"9"8"-11"0,-9-8-19 0,15 3-13 16,-6 1-6-16,5-4-21 0,3 1-10 0,3-1-23 15,4 3-38-15,-4-3-37 0,8-3-30 0,4 3-113 16,-11-5-173-16,11 4 77 0</inkml:trace>
  <inkml:trace contextRef="#ctx0" brushRef="#br0" timeOffset="6277.1272">31648 9027 1576 0,'15'-24'67'0,"-6"1"-99"0,-3 3 52 15,3-7 10-15,-6-6 49 0,6 4-14 0,-6 6 14 0,4-5-2 16,-7 6-11-16,0 2 9 0,0-2 19 0,0 7 2 15,-3-3-3-15,-1 3-9 0,-3 4-5 0,2 6 5 16,-5-2-10-16,2 1-1 0,-1 5-4 0,-5 0-3 16,-1 8-4-16,0 1-1 0,-2 1 2 15,-4 13-5-15,-1 2-2 0,-5 9-3 0,5 7-11 16,-1 4 1-16,3 3-1 0,5 6-6 0,-1-1-1 0,1 0-1 16,6-1 0-16,3 1 3 0,2-3-17 15,1-2-3-15,10-3 3 0,-6-4-2 0,13 1-4 0,-6-9 4 16,6-4-4-16,8-1-3 0,-5-3 5 15,5-5-4-15,6-5 3 0,-1 1-6 0,4-5 2 16,-4-3-5-16,4-5 0 0,-1-4 13 0,1-3-15 0,0 0 2 16,-7-3-4-16,-2-6 2 0,5 0 1 0,-10-5 4 15,5-5-9-15,-6 5 3 0,-3-9-3 0,-4-1 8 16,-6-2-5-16,1 0-1 0,-8 0 3 16,1 1 5-16,-6 1-8 0,-3 1-3 0,-3 5 2 15,5 8 5-15,-6-3-5 0,-4 8-2 0,-2 4-7 16,-9 1 2-16,0 6-11 0,1 8-9 0,-3 1-13 0,-1 4-14 15,-3 6-27-15,6-1-23 0,5 1-26 0,3 6-40 16,-5-3-27-16,13 4-34 0,0-1-37 16,-1 0-157-16,8-6-459 0,-3-3 203 0</inkml:trace>
  <inkml:trace contextRef="#ctx0" brushRef="#br0" timeOffset="7238.0486">25595 11797 102 0,'0'0'109'0,"0"0"-16"0,-1-4-3 0,1 4-18 15,0 0 2-15,0 0-9 0,0 0-8 0,0 0-1 0,-19 9-22 16,19-9 8-16,-2 7 3 0,2-7-7 0,-3 5-4 16,3-5-11-16,0 0-13 0,-4 10-11 15,4-10-3-15,0 0-2 0,-1 5-23 0,1-5-5 16,0 8-17-16,0-8-86 0,0 8-148 0,0-8 66 15</inkml:trace>
  <inkml:trace contextRef="#ctx0" brushRef="#br0" timeOffset="9232.9034">36646 8814 42 0,'0'0'98'16,"5"-8"-5"-16,-5 8-6 0,4-8-2 0,-4 8-5 15,0-5-5-15,0 5-8 0,1-7-4 0,-1 7-5 0,0-8-12 16,0 8-1-16,0 0-4 0,0 0-4 0,4-7-3 16,-4 7 4-16,0 0-8 0,0 0 3 0,0 0-13 15,0 0 13-15,0 0-14 0,0 0 3 0,0 0 3 16,0 0-8-16,0 0 0 0,0 0-8 15,0 0 8-15,0 0-11 0,0 0 1 0,0 0 1 0,0 0-6 16,0 0 7-16,0 0-1 0,0 0-3 0,0 0 1 16,0 0 5-16,0 0-2 0,0 0-11 0,0 0 13 15,0 0-5-15,0 0 3 0,0 0-12 0,0 0 6 16,0 0 5-16,0 0-8 0,0 0 7 16,0 0-2-16,0 0-6 0,0 0 4 0,0 0-4 0,0 0 3 15,0 0 1-15,0 0-2 0,0 0-5 0,0 0 2 16,0 0 5-16,0 0 1 0,0 0 4 0,0-11-10 15,0 11 2-15,0 0 6 0,0 0 4 16,0 0 3-16,0 0 4 0,0 0-2 0,1-7 6 16,-1 7 1-16,0 0 2 0,0 0-5 0,0 0 4 0,0 0 6 15,2-6 0-15,-2 6-5 0,0-6 1 0,0 6-4 16,0 0 7-16,5-6 10 0,-5 6-2 0,4-10 4 16,-4 10 1-16,0 0 0 0,0 0 0 0,3-2 1 15,-3 2-2-15,0 0 4 0,0 0-1 0,0 0 2 16,0 0-7-16,3-6-2 0,-3 6 0 15,0 0-5-15,0 0 3 0,0 0-2 0,0 0-7 0,0 0 4 16,0 0-5-16,0 0 2 0,0 0-2 0,0 0 2 16,0 0-2-16,0 0-1 0,0 0 2 0,0 0-2 15,0 0-1-15,0 0 4 0,0 0-1 16,0 0 1-16,0 0-2 0,0 0 3 0,0 0-5 0,0 0 1 16,0 0 1-16,0 0-7 0,0 0 3 0,0 0 0 15,0 0-6-15,0 0 2 0,0 0-1 0,0 0-1 16,0 0-3-16,0 0-1 0,4-5 2 0,-4 5-3 15,2-8-2-15,-2 8 3 0,0 0-2 16,0-9 0-16,0 9-4 0,0-6 1 0,0 6 1 16,1-10 6-16,-1 10-10 0,2-7 11 0,-2 7-8 0,0 0-3 15,-2-5 1-15,2 5 0 0,0 0-1 0,0 0 2 16,0 0 0-16,2-6 3 0,-2 6 4 0,0 0-3 16,0 0 0-16,0 0-1 0,0 0-6 15,0 0 3-15,0 0 0 0,0 0 1 0,5 28 3 16,-3-5 0-16,1 6 0 0,4 10-1 0,-4 5 3 0,6 1 1 15,-9 2 1-15,3-1 8 0,-6 8 4 0,3-4-2 16,0 1 0-16,-3-2 7 0,-1-1-1 0,-1 1-13 16,2-1 5-16,-4-4-4 0,0-2-1 0,4 1 0 15,-3-14 7-15,6 1-17 0,-3-7 4 0,3 1-4 16,-3 3 3-16,-1-9-10 0,-3 2-13 16,2 2-7-16,0-8-27 0,0 5-23 0,-2-7-29 0,0-1-18 15,-1 2-32-15,3-5-28 0,0-1-29 0,1-6-35 16,4-1-141-16,0 0-415 0,0 0 183 0</inkml:trace>
  <inkml:trace contextRef="#ctx0" brushRef="#br0" timeOffset="9539.7724">36660 8795 73 0,'1'-17'184'0,"1"2"-15"16,3 0-13-16,2 2-14 0,0 1-8 0,3 1-7 16,2-3-9-16,7 9-19 0,-4-1-3 0,7-2-9 15,11 8-9-15,2 6-4 0,5-2-8 0,4 2 0 0,0 6-7 16,-11-2-2-16,-3 1-3 0,-1 8-7 16,-1 2-3-16,-8-4-8 0,2 2 0 0,-8 3-3 15,-5-5-2-15,-3 4 0 0,-6-3-4 0,0 4-1 16,-13 1-10-16,-3 5 7 0,-6-3-3 0,-5 10-9 15,-7-4-15-15,1-2-11 0,-6-3-13 0,2-3-17 16,1 4-14-16,5-11-34 0,0 1-22 0,8-7-18 0,0 0-155 16,1-2-312-16,5-5 138 0</inkml:trace>
  <inkml:trace contextRef="#ctx0" brushRef="#br0" timeOffset="9772.0389">37671 8896 53 0,'15'-5'148'0,"6"3"-16"0,9-3-4 16,-1 3-18-16,6-1-9 0,-5 1-8 0,1 2-12 15,6 2-25-15,-2-2-14 0,-5 3-25 0,-2-1-30 16,-6 2-21-16,3-1-33 0,-8 3-75 0,0 1-152 16,-1-2 67-16</inkml:trace>
  <inkml:trace contextRef="#ctx0" brushRef="#br0" timeOffset="9930.0718">37763 9212 66 0,'0'0'170'0,"0"0"-17"0,0 0-18 0,29-10-12 16,-9 7-12-16,3-4-36 0,4 3-30 0,2-4-47 15,2 0-37-15,-1 2-39 0,-8-1-49 0,7-5-137 16,0 5 61-16</inkml:trace>
  <inkml:trace contextRef="#ctx0" brushRef="#br0" timeOffset="10449.1312">38974 8695 191 0,'-5'-10'210'0,"3"-2"-8"0,-3 4 0 16,3-4-14-16,0 4-10 0,-3 0-4 0,4-4-10 16,-4 3-8-16,3 1-8 0,2 1-11 0,-5-5-9 0,1 8-11 15,-1 0-11-15,-3-3-7 0,1 2-11 0,7 5-6 16,0 0-9-16,-22 7-8 0,13 2-2 0,-1 0-5 16,-2 5-1-16,0 2-8 0,-3 9-4 15,1 4-6-15,-3 10 2 0,3 0 0 0,-1 1-7 16,0 5 2-16,6-2-4 0,-3 0 1 0,4 3-3 0,1 1-4 15,5-3-4-15,2 0 0 0,4-5-4 0,1-6 1 16,3-1-5-16,1-5 3 0,6 2-4 0,-1-2-1 16,-1-7-1-16,4 0 3 0,7-4-4 15,-2 0 0-15,2-4-4 0,5-4 2 0,-5-4 1 16,5 0-4-16,-5-7 4 0,5 2-2 0,-7-4-1 16,4-6-2-16,1-5 0 0,-3 0 3 0,3-6-1 0,-8-3 0 15,1 0 1-15,-1-11-4 0,-3-8 0 0,-3 0-1 16,-4 5 4-16,-2-5-4 0,-14-2 8 15,7-2-7-15,-9 5 2 0,2 1 5 0,-1 0 0 16,-6 15 0-16,2-1-2 0,-7 8-3 0,4 4 3 16,-2 4-5-16,-3-3-1 0,1 13-4 0,-3-4-12 0,0 2-12 15,-7 4-16-15,6 7-19 0,-2-3-23 0,-2 13-36 16,3-5-31-16,1 7-37 0,8 4-42 0,1-1-225 16,-1 2-494-16,10-4 219 0</inkml:trace>
  <inkml:trace contextRef="#ctx0" brushRef="#br0" timeOffset="10793.7314">39629 9127 76 0,'3'5'211'0,"-3"2"7"0,3-2 1 0,-1 2-3 16,3-1-4-16,-3 1-13 0,-2-7-10 0,7 7 3 15,0-6-6-15,-7-1-7 0,6 8 7 0,-6-8-16 16,0 0-5-16,2 5-7 0,-2-5-12 0,0 0-5 16,0 0-3-16,14-11-25 0,-12 4-18 0,4 0-4 0,-4-2-5 15,5-3-11-15,-2 2-6 0,2-7-7 16,-4 8-5-16,4 0-12 0,-2-2-6 0,-3 0-3 15,3 2-5-15,-3 1-16 0,-1 1-20 0,4 2-22 16,-5 5-23-16,0 0-15 0,0 0-21 0,0 0-30 16,0 0-28-16,2 21-31 0,-4-12-32 0,2 6-36 0,2-2-241 15,-4-2-522-15,4-4 231 0</inkml:trace>
  <inkml:trace contextRef="#ctx0" brushRef="#br0" timeOffset="11270.7127">40226 8877 2320 0,'1'-25'-15'0,"1"2"17"0,1 3 19 16,4-4 21-16,-3 4 17 0,-3 5 1 0,6-2-3 16,-4 5-5-16,6-1-7 0,-2 2-2 0,0 3-2 15,1-2-4-15,2 4-6 0,2 2-6 0,7 2 1 16,-4 2-6-16,-1 2-2 0,3 2 2 0,-1 1-5 15,4 6 1-15,-5-3 2 0,1 8-7 0,-3-4 4 16,-2 4-3-16,0-1-2 0,-2 1 0 0,-7 1 0 16,5 3 1-16,-2 0-2 0,-5 0 4 0,-4 0-1 15,-4 7-6-15,1-7 2 0,-2-2 1 0,-6 3 2 16,1-6-4-16,-1 3 5 0,0-3 5 0,4-2 1 16,-7-2 1-16,9-2 1 0,2-2 2 0,2-1-3 15,0 0 6-15,-2 2 3 0,4-7 7 0,3-1 2 16,-7 4 1-16,7-4-4 0,0 0 0 0,0 0-13 15,0 0 4-15,0 0-8 0,43-5-2 0,-23 2 1 16,2 3-5-16,-5 0 1 0,6 3-4 0,-1-2 0 16,8 3 3-16,-2 3-4 0,-1 2 4 0,-7 1-5 15,6 4 3-15,0-3-2 0,-8 2-2 0,-2 1 6 16,-3 0-9-16,3 0 1 0,-4 3-1 0,-7-4 8 16,2 2 2-16,-1-4 0 0,-6 2 1 0,0 0 7 15,-6 2-2-15,-3-1 0 0,-6 4-1 0,-1-6 6 16,-6 3-5-16,-7-1-5 0,2 0-6 0,-7 0-16 15,1 0-20-15,-2-8-30 0,-11 8-41 0,13-1-36 16,-11-6-60-16,15-2-60 0,-5 4-256 0,0-6-553 16,3 1 244-16</inkml:trace>
  <inkml:trace contextRef="#ctx0" brushRef="#br0" timeOffset="14410.713">42514 9239 51 0,'0'0'123'0,"0"0"-12"0,0 0-14 0,0-4-1 16,0 4-11-16,0 0 1 0,0 0-16 0,0 0 2 0,0 0-13 15,0-8-6-15,0 8 2 0,0 0-12 0,0 0-12 16,0 0 10-16,0 0-9 0,0 0 2 0,0 0-8 16,0 0 0-16,0 0 5 0,0 0-9 0,0 0-5 15,0 0-3-15,0 0-9 0,0 0 8 16,0 0-5-16,0 0 5 0,0 0-4 0,3-8 3 15,-3 8-1-15,0 0-12 0,16 0 2 0,-16 0-10 0,0 0-11 16,0 0-17-16,15 4-17 0,-15-4-24 0,7 7-1 16,-7-7-14-16,2 5-70 0,-2-5-176 0,0 0 77 15</inkml:trace>
  <inkml:trace contextRef="#ctx0" brushRef="#br0" timeOffset="15280.4173">28053 11526 61 0,'0'0'183'0,"0"0"-11"0,0 0-12 0,5-14-14 15,3 9-13-15,1 0-6 0,8-1-10 0,5 3-9 16,9-9-9-16,0 5-15 0,20 1-8 0,-5 4-1 15,2-10-11-15,3 11-3 0,-2-2-27 0,-3 1-23 16,-8 2-32-16,-4 2-34 0,2-2-16 0,-4 4-46 16,-10 0-125-16,-1 4-261 0,-6-6 116 0</inkml:trace>
  <inkml:trace contextRef="#ctx0" brushRef="#br0" timeOffset="15443.7922">28133 11830 11 0,'-7'7'168'0,"2"0"-12"0,3-2-16 0,2-5-2 16,4 9-13-16,3-6-13 0,4 1-11 0,7 1-10 15,2-3-12-15,7-1-12 0,9-1-43 0,2-1-25 16,8 1-38-16,1-3-24 0,-2-8-123 0,4 3-200 16,1-5 90-16</inkml:trace>
  <inkml:trace contextRef="#ctx0" brushRef="#br0" timeOffset="16614.9605">30754 10441 143 0,'-8'-12'135'0,"1"3"-2"16,0 2-14-16,-2 0-4 0,3-1-9 0,-3 3-8 16,0 0 4-16,-4-3-9 0,4 6-9 0,-6-2-10 15,1 4 0-15,2 2-3 0,-3 6-5 0,-4 1-4 16,-5 4 4-16,2 9-4 0,3 4 0 0,-6 16 0 15,3-1-2-15,1 3 8 0,1 4-2 0,-2-1-2 16,8 4-4-16,-1-1-2 0,4 0-7 0,5-2 0 16,-1-7 1-16,7 2-3 0,0-11-1 0,0 0-4 15,7-4-4-15,-6 0-3 0,13-4-4 0,-6-2-3 16,1-4-3-16,5-2 1 0,10 3-2 0,-2-4-3 16,-5-2 0-16,12-8-4 0,0 10-1 0,3-12-2 15,6 1-1-15,-16-4 0 0,5 0 0 0,0-4-5 16,-6-3 3-16,8-5 1 0,-4 3 1 0,-6-5-3 15,3-2 4-15,-11 0-1 0,-1-3 1 0,0 0 4 16,-10-7-3-16,3 2-1 0,-6-4-3 0,-9 4 0 16,4 1-1-16,-15 2-4 0,8 5-1 0,-7 0 3 15,-2 8-6-15,2 3 3 0,-4 3-2 0,-1 2-1 16,-9 7 1-16,2 3-1 0,3 7-1 0,-6 3 0 16,-1 5-10-16,6-1-7 0,5 3-22 0,-2 7-15 15,5 0-23-15,8-6-30 0,1 1-22 0,10 1-31 16,3 0-26-16,4-2-33 0,-2 4-128 0,7-9-370 15,1-2 163-15</inkml:trace>
  <inkml:trace contextRef="#ctx0" brushRef="#br0" timeOffset="17207.1328">31649 11080 33 0,'-1'-13'222'0,"1"-7"-16"16,-2 5-6-16,-5 0-3 0,2-2-11 15,-2 8-5-15,2-3-10 0,-5 4-16 0,1 1-14 0,-4 6-8 16,1 1-5-16,-4 1-9 0,-4 7-2 0,-6 9-5 16,-3 0 2-16,-6 17-2 0,0 1-4 0,1 7-4 15,4 6 0-15,-1 5-9 0,0 21 1 0,6 0-3 16,4-15-11-16,-3 14-4 0,11-14-4 15,6-3-4-15,5-1-10 0,4-2-7 0,6-6-5 0,4-1-5 16,4-5-3-16,8-3 0 0,5-3-10 0,-7-9-1 16,12-3 0-16,-3-4-3 0,9-2-3 0,-5-7-17 15,0-4-22-15,-2 1-19 0,1-11-35 0,-3 0-35 16,-1-1-40-16,-2-7-41 0,-1-3-39 16,-2 0-50-16,-2-5-193 0,-1-1-505 0,0-2 225 0</inkml:trace>
  <inkml:trace contextRef="#ctx0" brushRef="#br0" timeOffset="17893.8711">32279 11622 134 0,'5'-17'253'0,"-5"1"1"0,3 1-14 0,1-2-6 16,-4 1-9-16,1 1-12 0,-1 3-12 15,2 0-12-15,-4 6-11 0,4-1-11 0,1-1-19 16,-3 8-11-16,0-7 1 0,0 7-6 0,0 0 11 15,2 22-6-15,-4-12-8 0,-1 10-4 0,1 0 6 0,-5 8-13 16,4 3 5-16,-4 10 4 0,-1-1-21 16,-6-1-4-16,6 4-8 0,-4-14-14 0,-4 1 3 15,8 1-14-15,-1 1-10 0,-4-1 0 0,-10 4-8 16,8-8-4-16,7-2-4 0,-3-7-2 0,1 1-6 0,2-4 1 16,1-1-5-16,5-3 2 0,-3 0-6 0,3-3-1 15,-5 4-8-15,1-6 7 0,4 0-5 0,2-6 0 16,2 11-6-16,-2-11 1 0,6 8-2 15,-6-8-17-15,14 9 17 0,-4-7 1 0,11 0 0 16,-4-2-6-16,5-2 6 0,5 2-9 0,2-5 8 0,-3 0-4 16,6-3-5-16,-1 0 1 0,1 4-14 0,1-5-6 15,-1-2-4-15,-1 0-11 0,-7-1-7 0,8 1 1 16,-5 1-7-16,1-5-7 0,-11 7 3 0,-2-5 1 16,5 2 3-16,-4-2 3 0,-3 2 8 15,-2-1 2-15,2-1 5 0,-4-2 3 0,-1-2 3 0,-1 2 2 16,0-1 4-16,-4-4-2 0,1 7-2 0,-4-2 10 15,0-1 2-15,0 2 8 0,0 3 9 0,-4-3-2 16,1 8 10-16,0-8 12 0,-1 5 9 0,3 4 3 16,-5-6 4-16,1 7-2 0,5 4-5 0,-1-9-1 15,1 9-6-15,-4-3-2 0,4 3 3 0,0 0-8 16,-7 13 6-16,4 1-12 0,1 3 13 0,-1 0-3 16,-1 11-7-16,1 0 1 0,-2 6-1 0,-2 6-2 15,-1 4-3-15,-1-4-2 0,2 4-7 0,0 1-13 16,-1 2-11-16,1-4-23 0,5 2-36 15,-3-1-46-15,-3-1-35 0,6 2-46 0,-3 6-37 0,-4-11-52 16,9-8-54-16,-8 11-284 0,1-12-678 0,5-1 301 16</inkml:trace>
  <inkml:trace contextRef="#ctx0" brushRef="#br0" timeOffset="20040.9796">34772 11143 67 0,'-2'-18'183'16,"-1"0"1"-16,3 2-9 0,-2 4-5 0,0 3-6 16,-3-1-7-16,5 2-14 0,-3 4-8 0,3 4-10 15,0 0-9-15,0 0 7 0,-19 24 2 0,11-5-1 16,-1 12 4-16,-6 13-8 0,1 12 2 0,0 4-6 16,-1 15-6-16,6 6-10 0,1-5-7 0,-6 4-4 15,7-6-15-15,7-14-5 0,-1-1 0 0,2-1-9 16,5 2-6-16,-1-5-4 0,-2-4-15 0,4 5-11 15,0-7-17-15,1-5-21 0,-1 4-27 0,0-8-18 16,3-2-25-16,-3-8-39 0,2-1-38 0,4-2-39 16,-4 1-47-16,-2-8-150 0,-1-4-431 0,1 1 191 15</inkml:trace>
  <inkml:trace contextRef="#ctx0" brushRef="#br0" timeOffset="20503.1653">35341 11557 142 0,'-6'-28'224'0,"2"3"6"15,1 3-13-15,-4 6-1 0,5 3-15 0,-5 2-4 16,1-1-19-16,2 2-13 0,-1 9-15 0,5 1-14 15,0 0-10-15,-19 11 3 0,9 5 1 0,2 4-5 16,-3 10-7-16,-1 13-13 0,0 3-10 0,1-1-3 16,2 3-11-16,4 2-7 0,1-2-6 0,4 1-6 15,-1-5-3-15,4-6-9 0,-1-4-3 0,3 6-7 16,0-10-4-16,7-5-1 0,0-4-4 0,2 4 0 16,1-10-6-16,0 0-2 0,4-3 5 0,3-6-7 15,2 1-3-15,-2-4-2 0,7-3 0 0,2-7-1 16,0 2-1-16,-1-11-2 0,1 1 1 0,-2-8-4 15,3-4 3-15,-1-4-5 0,-4-9 2 0,-1-3-4 16,-11-5 1-16,-1-4-4 0,-5-2 5 0,-3-2-3 16,-4-1-3-16,-7 0 0 0,0 5 2 0,-9-3 1 15,-5 7-2-15,1 8 1 0,-6 3-5 0,2 10 6 16,-1 11-1-16,-2 0-4 0,1 4 2 0,-5 5-4 16,0 7 2-16,0 3 9 0,-2 1-8 0,6 8-18 15,-3 0-10-15,1 8-20 0,8 5-21 0,-3 0-25 16,7 0-30-16,5 6-34 0,5-1-33 0,1 3-32 15,8 6-62-15,-1-7-155 0,2 0-476 0,9-3 211 16</inkml:trace>
  <inkml:trace contextRef="#ctx0" brushRef="#br0" timeOffset="20796.1857">35979 11824 266 0,'0'0'274'0,"9"3"-8"0,-9-3-2 0,12 2-6 16,-12-2-12-16,10 0-18 0,-10 0-18 15,0 0-7-15,15-4-17 0,-8 0-13 0,-2-1-16 0,2-1-10 16,-4 1-23-16,6-1-1 0,-2 0-19 0,0-2-8 15,-2 2-12-15,0-2-8 0,2 5-15 0,-2-8-20 16,-4 7-32-16,6 0-42 0,-7 4-40 16,0 0-32-16,0 0-35 0,0 0-34 0,0 0-34 15,17 8-42-15,-12 3-186 0,-3-6-472 0,-2-5 209 0</inkml:trace>
  <inkml:trace contextRef="#ctx0" brushRef="#br0" timeOffset="21261.3055">36375 11439 39 0,'13'-34'278'0,"-2"6"-20"16,2 1-19-16,3 3-6 0,-1 12-16 16,-6-7-26-16,9 8-19 0,-7 1-20 0,4 3-11 15,5 2-14-15,3 2-9 0,-6 6-11 0,3 2-11 16,-3 3-6-16,0 4-6 0,2 3 1 0,-4 1-11 0,-3 9-5 15,0 2-11-15,-2 0 1 0,-6 1-6 0,-2 0-6 16,-8 0-1-16,3 3-3 0,-6-2-5 0,-2 0-7 16,0-1 2-16,-7 0-1 0,2-3-8 15,1-2-4-15,-4 1 6 0,5-8-8 0,1 3 8 16,-3-7 6-16,1 0 7 0,8 0-5 0,-1-2 6 0,1-4 5 16,4 2-4-16,-3-4 3 0,6-4 3 0,0 0-8 15,0 0-7-15,0 0-5 0,0 0 1 0,21-15-1 16,-11 12-3-16,5-3 2 0,6 1-1 15,-2-2-8-15,1 5-5 0,1 0 3 0,1 4-2 16,-2-2-5-16,6 6-2 0,-1 2 0 0,-4 0 1 0,6 8 0 16,-5 1-1-16,0-1 2 0,1 11 0 0,-15-11 10 15,6 9-14-15,-1-2 17 0,-11-3-17 0,-2 0 11 16,0 2-9-16,-7 3 4 0,1-7-4 0,-5 8 7 16,-9-4 5-16,3 6-12 0,-5-2 6 15,-7-6-9-15,1-1 10 0,-4 0-6 0,5-4-2 16,-16 0-4-16,12 0-16 0,-1-3-25 0,-4-3-21 0,5-1-42 15,-4 0-46-15,14-4-59 0,2 0-61 0,-3-3-282 16,3-6-597-16,1 1 265 0</inkml:trace>
  <inkml:trace contextRef="#ctx0" brushRef="#br0" timeOffset="21615.2299">36975 11238 43 0,'0'-16'265'0,"0"4"-2"16,0 3-28-16,0 1-24 0,4 1-20 0,-3 2-11 15,-1 5-6-15,0 0-19 0,28 9 3 0,-11 7-8 16,6 5-2-16,5 14-10 0,2 2-3 0,-2 6-5 16,-1-3-9-16,-8 6-12 0,3 4-8 0,-3 2 3 15,-4 0-14-15,-8-1-7 0,-4 4-7 0,2 2-3 16,-5-1-8-16,-8 0-9 0,-4-5-5 0,-3 4-3 16,-9-2-13-16,-5-9-14 0,5 1-21 0,-9 6-22 15,-1-7-26-15,2-6-30 0,3 1-34 0,-3-4-42 16,4-2-45-16,6-8-40 0,0-3-221 0,5-11-498 15,2 2 220-15</inkml:trace>
  <inkml:trace contextRef="#ctx0" brushRef="#br0" timeOffset="22155.1872">37550 10896 25 0,'8'-18'243'0,"-1"2"-15"0,-2 1-9 0,2 1-11 16,-5 3-13-16,0 4-14 0,3-3-16 0,-4 5-19 15,-1 5-12-15,0-8-12 0,0 8 3 0,0 0-7 16,0 0-5-16,7 35 3 0,-9-19 1 0,-3 11-9 16,4-7-5-16,-4 0-10 0,1 5-10 0,-1 1-1 15,-2-8-12-15,7 7-7 0,-7-5-7 0,6-1-6 16,-1-7-2-16,-3 7-7 0,5-3 1 0,-2-3-8 16,-3 0-4-16,10-4-1 0,-3 1-1 0,3-3-6 15,-3-3 0-15,6 0-4 0,-1-3-2 0,7 1 5 16,-14-2-7-16,25-8-1 0,-9 1-4 0,2-1-7 15,-1-6-1-15,6-4-7 0,-5-1-5 0,1 7 2 16,-4-12 0-16,-4 4-4 0,4-4-3 16,0 2 3-16,-4-4-1 0,-6 8 3 0,8-5 2 0,-8 4 3 15,2 3-3-15,-3 1 5 0,-3-2-1 0,-1 9 0 16,7-4 4-16,-7 4 2 0,0 0-2 0,4 4-1 16,-4 4 1-16,3-8-1 0,-3 8-3 0,0 0 1 15,0 0 0-15,-7 28 2 0,0-4 5 0,2 0-3 16,5 8 2-16,-3-4-1 0,-4 12 1 0,5 4 1 15,-1-4-5-15,0-5-10 0,3 11-21 0,-9-3-23 16,6-3-33-16,-1 5-35 0,-4-2-51 0,8-2-46 16,-2 2-228-16,-5-15-486 0,-1-1 215 0</inkml:trace>
  <inkml:trace contextRef="#ctx0" brushRef="#br0" timeOffset="22707.0255">39097 11083 103 0,'-2'-28'218'16,"-2"12"7"-16,1-3 3 0,3 3-20 0,-2 7-16 15,-1 1-21-15,0 4-18 0,3 4-2 0,0 0-4 0,-21 17 5 16,11 7-10-16,-4 6 6 0,-1 18-12 0,1 8-10 15,4 24-1-15,-9 2-8 0,9 3-9 16,-4 8-7-16,-1-2-7 0,6 0-10 0,3-3-9 16,-1-3-3-16,7-5 2 0,0 4-18 0,3-27-3 15,2 1-5-15,2 2-27 0,2 12-24 0,-2-17-37 0,-1-2-40 16,1 2-41-16,2-11-40 0,11 0-55 16,-5-3-56-16,1-11-168 0,1-9-476 0,-2-8 211 15</inkml:trace>
  <inkml:trace contextRef="#ctx0" brushRef="#br0" timeOffset="22995.0721">39765 11501 2075 0,'-2'-43'15'0,"-6"3"-18"0,-1-4 8 0,-3 0-7 15,4 6 47-15,1 10 14 0,-2 2 24 0,3 7-2 16,-1 6-5-16,5 0-5 0,-5 6-7 0,7-1-3 16,0 8-5-16,0 0 4 0,0 0 8 0,-6 21 9 15,6 6 6-15,6 13-5 0,3 8 8 0,-2 1-10 0,-1 6 1 16,1-5-7-16,7 1-2 0,-11 4-8 0,2 0-7 16,2 1-3-16,-3-4-7 0,3 4-3 0,1-5-12 15,-3-3-17-15,-3-4-26 0,-4 0-41 16,2-5-40-16,-5-6-47 0,5-3-56 0,-2-4-56 15,1-6-237-15,-4-4-533 0,5-7 236 0</inkml:trace>
  <inkml:trace contextRef="#ctx0" brushRef="#br0" timeOffset="23216.7167">40152 11737 2554 0,'0'-9'16'0,"-2"2"-12"0,1-1-5 16,-4 0 15-16,3-1 32 0,2 2 0 0,0 7-14 16,-5-4-2-16,5 4-1 0,3-8 4 0,-3 8-3 15,12-4-2-15,7 1 0 0,-7 3-3 0,8 4-3 0,11-1-2 16,0-2-12-16,5 2-17 0,11 1-29 16,-2-4-36-16,-8 1-29 0,9-1-55 0,-1 0-34 15,-1 2-207-15,-13-4-432 0,1 1 193 0</inkml:trace>
  <inkml:trace contextRef="#ctx0" brushRef="#br0" timeOffset="23639.0347">41296 11406 181 0,'-6'-12'259'15,"-1"-7"-18"-15,2 2 2 0,-6 5-5 0,5-5-3 16,2 10-16-16,-1 0-14 0,2-2-13 0,-1 3-10 16,-1 1-20-16,5 5-13 0,0 0 7 0,-22 11-21 15,10 1-2-15,-5 8 0 0,2 0-3 0,1 13-14 0,-1 10 1 16,-1 1-7-16,1 4-10 0,1 1-20 16,6 2-2-16,1 1-8 0,7-2-2 0,0 3-7 15,0-4-3-15,7 1 6 0,6-4-21 0,5-4-5 16,-3-6-2-16,0-4-5 0,6-11-4 0,-4 2 5 15,5-3-8-15,-5-3 8 0,3-6-12 0,3-6 2 0,-1 1-4 16,2-5 6-16,-2-2-22 0,10-8 13 0,-1-2-6 16,-9-4 1-16,0-5 11 0,2 0-6 15,-2-8-2-15,0-11-9 0,-6-3 14 0,-1-1-12 16,-1-11-9-16,-7 3 10 0,-9-7-11 0,-2 3 5 0,1-1 1 16,-11 7-1-16,-1 7 7 0,1 2-14 0,-1 11 12 15,0 7-24-15,-6 8-7 0,4 5-14 0,-2 1-8 16,-3 3-23-16,-5 4-16 0,1 2-18 15,4 7-26-15,-5 2-31 0,8 0-36 0,-3 10-47 16,10-4-50-16,-3 1-235 0,8 4-573 0,2-4 254 0</inkml:trace>
  <inkml:trace contextRef="#ctx0" brushRef="#br0" timeOffset="23957.4829">42008 11785 2019 0,'-9'2'50'0,"-1"1"-42"0,5 0-5 0,-2 1 31 16,7-4 8-16,-12 2 13 0,12-2 9 0,-7 6 4 16,7-6 12-16,-5 2 17 0,5-2 7 0,0 0 6 15,-5 7 1-15,5-7-6 0,0 0-11 16,0 0-10-16,0 0-5 0,0 0-7 0,-5-17-4 15,5 17-8-15,5-12 5 0,-3 4-4 0,1 2-8 0,-3 0-5 16,2-5-3-16,-2 11-8 0,3-9-11 0,2 5-18 16,-3-1-45-16,3 2-37 0,-5 3-37 0,0 0-29 15,0 0-38-15,0 0-53 0,15 11-51 0,-13-4-168 16,3 3-487-16,-1 0 216 0</inkml:trace>
  <inkml:trace contextRef="#ctx0" brushRef="#br0" timeOffset="24389.2255">42436 11456 242 0,'12'-28'290'0,"-2"-2"-18"0,2 6-20 0,-2 4-17 15,5 1-26-15,-6 4-17 0,4 4-21 0,-1 2-19 16,0 4-13-16,9 2-15 0,-4 3-10 0,-2 7-15 15,7 1-1-15,2 7-10 0,-2 5-11 0,-1-4-7 16,-6 8-3-16,-6-3-8 0,-1-2 0 0,-1 9-7 16,-5-2-2-16,-4 0-9 0,-5 1-3 0,-3 1-2 15,-5-3-7-15,-1 2-1 0,-4-4-2 0,3-2-4 16,-10 4-1-16,3-5 2 0,2-2-3 0,4-6 0 16,-2-3 5-16,3 3 3 0,0-4 1 0,2 3-1 15,4-8 4-15,3 2 8 0,1-2-5 0,4-1-1 16,3-2-5-16,0 0-2 0,0 0-5 0,0 0 2 15,17-16-9-15,0 5-2 0,-2 8 2 0,5 0-3 16,4 0 1-16,7 2-1 0,-4 2-1 0,2 3-2 16,2 4 0-16,0 3-5 0,-4 0 0 0,0 6-2 15,-5 1 2-15,1 3 1 0,-8 2-1 0,2 3 1 16,-5 2 7-16,-7 0-1 0,2-3 0 0,-4 7 2 16,-3-5-1-16,-10-2-4 0,-7 3 3 0,-2-3-2 15,-3 1 1-15,-15 4 16 0,-1-2-14 0,1-6-9 16,-8-1-2-16,1-2-16 0,5-7-21 0,3-4-27 15,5 1-32-15,0-7-48 0,-1 3-61 0,12-5-69 16,-3-5-264-16,6-3-580 0,7-5 258 0</inkml:trace>
  <inkml:trace contextRef="#ctx0" brushRef="#br0" timeOffset="24710.0493">43121 11330 2329 0,'5'-16'9'0,"2"-6"-2"15,0-4-10-15,1-1 2 0,-4 7 78 0,-1 4 33 16,-1-4 1-16,1 7-15 0,1-4-13 0,-4 6-4 16,7 4-12-16,-7-3-4 0,0 7-4 0,0 3-1 15,0 0 9-15,22 14 3 0,-7 1-1 0,9 7-7 16,3 14-3-16,-3 9 1 0,0-4 2 0,5 10-1 15,-5 3-5-15,3 2 1 0,6 17-4 0,-18-17-4 16,-5 4 9-16,2 18-7 0,-5-19-4 0,-7 1-1 16,-5-1-6-16,1 1-4 0,-6-5-5 0,-5-2-6 15,-6 3-32-15,-6-6-14 0,2-4-22 0,-10 1-26 16,3-1-23-16,-6-3-28 0,1-1-28 0,-1-5-32 16,-1-3-30-16,10-14-49 0,0 1-250 0,4-8-552 15,8-5 244-15</inkml:trace>
  <inkml:trace contextRef="#ctx0" brushRef="#br0" timeOffset="25757.5915">44225 10696 136 0,'1'-8'125'16,"-1"4"-20"-16,0 4 4 0,0-12-14 0,0 6 0 0,0 0-2 15,0 6 1-15,-1-11-2 0,-3 6-5 0,4 5 5 16,-3-8-16-16,3 8 3 0,-4-7-8 0,4 7-7 16,-5-9 1-16,2 5-1 0,-1-2-3 0,1 0-9 15,-2 2 1-15,1-1-7 0,-1-2 4 0,0 2 1 16,-5 2 8-16,3-4 4 0,2 1-10 0,0-1-4 16,-5 2-5-16,-1-3-2 0,3 5-3 0,-1-8-5 15,-1 10 0-15,2-4 5 0,-1 2 5 0,2-2-10 16,-3 3-2-16,2 1 0 0,8 1-4 0,-21 0-5 15,11 3-2-15,-4 2 4 0,-1 4 0 0,-7 6 1 16,6 2-1-16,-6 8-1 0,0 13 2 16,3-10 1-16,0 10 1 0,2 0 1 0,5-5-2 0,4-3-4 15,5 3-1-15,-4-3-5 0,-2 2 8 0,6-3-3 16,3-1-4-16,5 0-4 0,3-3 1 0,1-5-6 16,3-1-2-16,3 1 6 0,7-5-2 0,-6-1-1 15,1-5 0-15,0-3 1 0,5-1 2 0,-2 2-2 16,3-6-2-16,-1-2 4 0,-3 1 1 0,3-7-1 15,-2 2 8-15,-1-1 3 0,0-8-3 0,-4 1 0 16,-3-3 1-16,3-6-3 0,-8 5-4 0,0-11-1 16,-2-1 4-16,-3-3-9 0,-2-3 3 0,-4 4-4 15,-2-10 1-15,-10-1-3 0,4 10 2 0,-1 6-3 16,-6-2-4-16,0 5 3 0,-1 4-7 0,1 8-4 16,0 3-13-16,-3 2-14 0,0 6-13 0,0 4-16 15,-7 3-25-15,7 2-16 0,6 5-24 0,1 4-31 16,-1 5-43-16,13 2-210 0,-4 3-446 0,7 0 197 15</inkml:trace>
  <inkml:trace contextRef="#ctx0" brushRef="#br0" timeOffset="26074.0096">44634 11045 239 0,'0'0'259'0,"0"0"0"0,0 0-3 0,0 0-6 0,0 0-15 16,15 0-13-16,-15 0-17 0,2-5-16 0,-2 5-8 15,0 0-8-15,10-6-6 0,-5-1-23 0,-5 7-12 16,5-8-14-16,-5 4-6 0,2-5-15 16,-2 9-10-16,0-14-5 0,0 8-6 0,0-3-5 15,0-1-7-15,0 2-11 0,-2-2 0 0,-3 4-7 0,4-2-8 16,-3 0-11-16,1 4-8 0,3 4-16 0,-7-10-15 15,5 7-11-15,2 3-11 0,0 0-7 0,0 0-2 16,0 0-4-16,-15 9-12 0,15-1-5 16,0-8-11-16,0 14-6 0,0-4-5 0,0-2-6 15,2 0-18-15,-2 0-9 0,0 0-13 0,0 0-13 0,6 0-17 16,-2-1-8-16,-1 2-11 0,-3-5-16 0,0 3-134 16,0-7-358-16,2 8 158 0</inkml:trace>
  <inkml:trace contextRef="#ctx0" brushRef="#br0" timeOffset="26632.6646">44468 11048 57 0,'0'-5'140'0,"0"5"-5"0,-1-9 0 16,1 9-11-16,0 0-7 0,0 0-7 0,0 0-6 15,0 0-6-15,0 0-12 0,-24 6 10 0,17-1-12 16,-3-2 0-16,-2 1-5 0,2-1-8 0,-2 5 0 15,3-1-3-15,-5-2-1 0,6 2-3 0,-1-1-4 16,-4 1 0-16,-3 0-6 0,8-2 1 0,-2 3-8 16,-2-6-6-16,5 3-4 0,-2-2 0 0,6-1-2 15,-4 6-2-15,7-8 0 0,-12 3-6 0,5-2 3 16,7-1-2-16,-3 4-2 0,3-4-4 0,0 0-5 16,-12 2-5-16,12-2 8 0,0 0-7 0,0 0 3 15,0 0-6-15,0 0-2 0,0 0-13 0,0 0-12 16,0 0-21-16,0 0-15 0,0 0-20 0,0 0-20 15,0 0-39-15,19-10-22 0,-16 2-171 0,4 4-351 16,-7 4 156-16</inkml:trace>
  <inkml:trace contextRef="#ctx0" brushRef="#br0" timeOffset="27491.8505">44225 10785 31 0,'-4'-10'190'0,"-3"3"-20"0,0-2-5 0,-1 2-15 0,1 2-12 15,-5 2-8-15,0 3-6 0,-7 3-3 0,-3 2-1 16,-3 10-9-16,1 2-6 0,-3-1-7 0,3 4-9 16,0 3 2-16,2 2-4 0,1-2-7 0,-1 2-11 15,7-2-8-15,6-4 0 0,6-5-8 0,-2 3-4 16,5 0-3-16,5 1-2 0,5 1-7 0,5-10 0 16,1 6-5-16,6-7-2 0,0-1-1 0,0 2-4 15,7-5-1-15,4-4-3 0,-1 2 0 0,-1-5 0 16,6 0-6-16,-6 0 7 0,-2-10-8 0,2 6-3 15,-9-9-2-15,2 4 0 0,-9-5 2 0,5-6-3 16,-11 6 3-16,6-7 3 0,-6-4 1 16,-2 0-6-16,-7-4 4 0,0 0-5 0,-9 0 3 0,-5 4-2 15,6 0 4-15,-7 9 5 0,-1 3-1 0,-4 3-5 16,3 7 7-16,-14 3-6 0,-1 5 11 0,-13 5-13 16,1 9-4-16,6 4 0 0,9-8 4 0,4 9-3 15,3 1 0-15,0 4-1 0,4-4-1 0,5 6-1 16,9-8 1-16,1 0-3 0,6 1-2 0,1-3 1 15,4 2 3-15,13 0-2 0,1-5 0 0,0 4 3 16,5-8-2-16,1 0 0 0,2-8-2 0,1 1 5 16,0-2-4-16,-7-2 4 0,6-2-7 0,-7-2 1 15,6 1 4-15,-6-11 0 0,6-2-2 0,-5 1 3 16,-8 2 8-16,4-7 4 0,-3-3-4 0,-8-2-1 16,-2-3 0-16,-6-1-1 0,3-3-2 0,-9 5-2 15,-2-4-1-15,-5 3-1 0,-7 3 1 0,2 2 2 16,-7 10 3-16,-5 2-2 0,-7 5 0 0,-6 6-3 15,-10 0 1-15,3 13 2 0,1 5 5 0,1 4 1 16,-3 3-8-16,7-1-1 0,9 2-1 16,5-5-4-16,11 4 5 0,2-3-5 0,4 3 5 0,2-4-3 15,8-3-1-15,4-1 2 0,5 1-2 0,3-2 0 16,5-1 2-16,8-3-2 0,1 1 6 0,13-4-6 16,-6-1 1-16,5-2 0 0,-1-3 5 0,-1-6-7 15,2-3 0-15,-2 3 2 0,0-8 2 0,-5 2-7 16,-3 1 4-16,-2-8 0 0,-2 0 3 0,-3-4-4 15,-2 0 1-15,-7 0 1 0,2-7 1 0,-9 1-3 16,-3 1-1-16,0-5 1 0,-3 2 2 0,-9 4 7 16,4 5 0-16,-6 7-11 0,-1 0 0 0,-2 1-6 15,-12 5 1-15,-2 6 3 0,-15 1 0 0,13 4 4 16,-2 6-1-16,2 1-5 0,3 5 2 0,-1-2-5 16,2 8-12-16,2 1-18 0,9 0-27 0,-2 1-23 15,12 2-32-15,-1-3-27 0,6 4-18 0,6-8-40 16,6 0-26-16,4-1-171 0,9-1-432 0,2-2 192 15</inkml:trace>
  <inkml:trace contextRef="#ctx0" brushRef="#br0" timeOffset="28107.2207">45256 10374 199 0,'-1'-18'199'16,"-5"2"-8"-16,3-3 0 0,-2 3-9 0,1 9-13 0,-2-2-6 15,-3 1 2-15,-4 7-13 0,-3 1-10 16,-6 5-1-16,-9 8-5 0,-11 10-9 0,9 5-9 16,-3 6 6-16,-1 3-15 0,6 11-10 0,4 0 1 15,1 0-16-15,2 0-9 0,7 3-6 0,6-5-9 16,7 2-6-16,4 0-1 0,0-2-6 0,9-2-6 16,8-4-3-16,3-4-3 0,6-3-3 0,-1-10-5 0,-4 2-2 15,4-3 3-15,3-2-5 0,1-6-4 16,0-5-1-16,-6-3-4 0,1-4 5 0,-1 0-2 15,-1-6 3-15,0-3-6 0,-5-6-3 0,2 4 4 16,-7-10 1-16,-2-1 0 0,2-3-5 0,-7-6 11 16,-3-2-5-16,-6 0-7 0,-6 1-2 0,1 4 2 15,-3 3-3-15,-6 3-1 0,-6 1-1 0,3 11 2 16,-2 6-6-16,-10-3 5 0,4 12-3 0,-2-2-16 16,-13 10-11-16,13 1-20 0,6 4-27 0,-2 5-41 15,9-2-32-15,5 5-38 0,6-4-48 0,5 2-53 16,1-6-149-16,4 2-467 0,12-7 208 0</inkml:trace>
  <inkml:trace contextRef="#ctx0" brushRef="#br0" timeOffset="28363.0035">45742 10815 119 0,'-12'-7'299'0,"2"4"-17"0,2 1-8 0,1-6-14 16,-2 5-20-16,9 3-22 0,-7-4-25 0,7 4-20 15,-8-3-16-15,8 3-12 0,0 0-12 0,0 0-16 16,0 0-17-16,0 0-6 0,39 9-7 0,-17-8-5 16,9 4-9-16,6-2-25 0,13-3-25 0,-4 4-33 15,2-4-48-15,1 0-37 0,-3 1-48 0,2-2-64 16,0-3-49-16,3-4-136 0,2 1-423 0,-2-4 187 15</inkml:trace>
  <inkml:trace contextRef="#ctx0" brushRef="#br0" timeOffset="28799.3709">46815 10432 1951 0,'-5'-12'88'0,"-2"-2"-83"0,0-1-3 16,0 0 97-16,1 4 28 0,4 1-2 0,-5 0-12 15,7 0-12-15,0 1-12 0,-3 4 2 0,3 5 3 16,-4-14-14-16,2 11-10 0,2 3-6 0,0-6 0 16,0 6-4-16,0 0 3 0,0 0-8 0,0 0-5 15,-13 22-3-15,11-15 8 0,-5 11 11 0,7 0-12 16,0 3 4-16,-7 8-11 0,7 1 6 0,-3-4-9 16,1 2 1-16,2 3-8 0,5 1-3 0,-8-5-3 15,6-2-1-15,1-2-7 0,-1-6-1 0,4 0-10 16,2 5 8-16,3-9-7 0,-2 5 2 0,5-3-4 15,4-5 2-15,0 0-7 0,3-2-3 0,-5-5-4 16,5 0 9-16,0-3-9 0,0-3 1 0,7-1 2 16,-6-8 2-16,-5 4-2 0,10-12-1 0,-3 4 0 15,-3-8 7-15,-1 0-12 0,-4-1 7 0,7-10-2 16,-9-5 0-16,-1 13 4 0,-6 2 1 0,1-1 3 16,-2 9 13-16,-1-2 11 0,-4 5 10 0,3 5-11 15,-5-1-5-15,2 5-1 0,-2 5 2 0,0 0-2 16,0 0-8-16,-10 20 3 0,-2-2-5 0,2 8 2 15,-6 6-12-15,-1 4 14 0,2 5-12 0,-4 6 11 16,4-3-16-16,3 0-20 0,-2 5-17 16,2 1-33-16,-5-2-37 0,4-1-47 0,-3 1-56 0,3-2-58 15,4 1-58-15,-1-16-240 0,-7 9-609 0,3-11 270 16</inkml:trace>
  <inkml:trace contextRef="#ctx0" brushRef="#br0" timeOffset="30158.5778">44346 10714 24 0,'-14'-6'130'0,"4"-3"-13"0,-7 6-3 15,1-5-12-15,1 6 3 0,-4 0-5 0,4 4-1 16,-7 3-5-16,3 0-2 0,0 7-7 0,-5 3-5 15,0 6 2-15,2-1 0 0,0 0-5 0,0 3 3 16,5 5-6-16,0-3-8 0,3 0 2 0,1 3-6 16,-1-3 1-16,12 0-2 0,-5 1-4 0,7-9-10 15,5 1 0-15,-3-2 3 0,7-2-2 0,4 0-3 16,-4-3 2-16,5-7 0 0,1 7-1 0,0-8 6 16,2 2 7-16,2-4-3 0,0-2-7 0,0-3-3 15,1 1-1-15,-1-4-5 0,-2-1 0 0,0 2 4 16,-2-8 0-16,1 5-4 0,-3-8 0 0,-1 3-6 15,-2-2 0-15,-3-1-1 0,-5-6-6 0,-2-2-3 16,-7-3-2-16,-1 1-2 0,-1-2-1 0,-5 2-4 16,-1 2-1-16,3 10-3 0,-3 2-2 0,-4 5 0 15,2-2-4-15,-4 9 3 0,-2 2-4 0,0 7 3 16,0 2-3-16,-3 7-2 0,7-6-1 0,2 9 11 16,-3 0-11-16,9-3 0 0,0-1 0 0,9-1-2 15,2 2 3-15,0-6-2 0,8 3 0 0,8-3 1 16,-3 3 4-16,8-5-5 0,4-1 0 0,4 3 4 15,4-8-4-15,-3 0-1 0,5 0 1 0,-1-7-1 16,3 2 3-16,-6-4 0 0,0 0 2 0,-2-2 2 16,1 2-7-16,-2-6 0 0,-10 2 1 0,1 0 3 15,-4-5-3-15,1 2 5 0,-6-3 3 0,-3 0 1 16,0 1-1-16,-4-1 1 0,0 4 1 0,-6 3-6 16,-2-2-1-16,-2 6-1 0,-1 1 1 0,-11-1 0 15,2 6 2-15,-4 4-2 0,-1-2 7 0,-2 7-6 16,2 0-7-16,-5 2 0 0,1 4 2 0,11-5-3 15,-4 3 5-15,0 0 1 0,4 0-3 0,0-3 0 16,4 0 3-16,0 1-3 0,5-3 1 0,1-1-3 16,0 0 1-16,5-2 4 0,-3 2-6 0,6 1 5 15,-3-9-4-15,5 6 5 0,-3-1-4 0,5-3 2 16,-7-2-1-16,17 1 0 0,-10-1-1 0,-7 0 0 16,22-8-1-16,-10 7 3 0,-2-4 1 0,-5-2-3 15,2 3 3-15,3-4 2 0,-5 0 0 0,-1 4-3 16,-3-4-2-16,-1-1 2 0,0 2-4 0,-1 0 6 15,-6-4 0-15,5 6-4 0,-11 1 0 0,4-2-1 16,-1 6 1-16,-2-2 0 0,-7 2 0 0,0 3 1 16,2 2-3-16,-5 2 1 0,5 1-2 0,2 4-1 15,1-2 0-15,0 4 0 0,1-2 1 0,8-2 2 16,-2 2-3-16,2-2-1 0,3-2 2 0,2 2 9 16,-2-1-1-16,4 4-9 0,-2-7-2 0,3 0 5 15,4-3-3-15,0-2 4 0,7 7 0 0,-4-8-1 16,4 0 1-16,1 0 2 0,2-3-1 0,2-2 0 15,-4 2-1-15,2-1 1 0,-1-1 2 0,4-4 1 16,-3 1-2-16,-8 1 5 0,4-6-3 0,-4-1-2 16,-2 0 2-16,-6-1-3 0,-1 1 3 0,0-2-1 15,-1-1 3-15,-6 5-1 0,0-7 1 0,-2 9-1 16,-6-5-1-16,1 5-3 0,-1 2 1 0,0 1-1 16,-7 7 1-16,6-2-1 0,-8 2-3 0,6 2 6 15,-5 3-3-15,8 3 2 0,-4 2-4 0,4 0 1 16,0 0 8-16,4-1-6 0,3 2 2 0,1-1-5 15,0-2-1-15,2 2 5 0,3-1-3 0,2-1 2 16,2 0 0-16,-2-1-1 0,7-2 0 0,-2-1 0 16,2 0 1-16,1-3 0 0,-8-1 0 0,17 3-1 15,-5-3 4-15,-12 0-5 0,21-4 6 0,-8 0-2 16,-4 0 1-16,3-1 1 0,-2-4 3 0,-1 3-4 16,1-2 3-16,-5 4 1 0,0-4-1 0,2-2 5 15,-4 3 0-15,1-3-7 0,-1-1-1 0,-3 4 0 16,0-1-1-16,0 0-5 0,0 2-4 0,0 6-8 15,0 0-19-15,-10-5-17 0,10 5-15 0,-15 4-21 16,15-4-21-16,-12 7-26 0,7-1-17 0,-1 2-23 16,0 1-15-16,2 2-182 0,-3-3-402 0,1 1 179 15</inkml:trace>
  <inkml:trace contextRef="#ctx0" brushRef="#br0" timeOffset="34147.2389">37238 14558 28 0,'-29'2'198'0,"7"4"-3"0,-1-6-14 0,8 5-11 0,5-1-13 16,-2-4-7-16,12 0-14 0,-5 1-8 0,5-1-10 16,0 0-5-16,49-10-6 0,2 1-12 0,13-6-8 15,31-4-10-15,58-14-11 0,4 5-3 0,-3 1-13 16,-2-1-8-16,1 5-16 0,6 3-9 0,-9 0-14 15,2 6-23-15,-48 7-21 0,1-6-24 0,-1 5-28 16,5 5-30-16,-13-3-31 0,-2 6-132 0,-29-3-308 16,1-7 136-16</inkml:trace>
  <inkml:trace contextRef="#ctx0" brushRef="#br0" timeOffset="34458.5811">37778 14906 74 0,'-18'3'230'0,"9"1"-16"0,-1 0-19 0,10-2-16 15,0-2-14-15,27 0-12 0,2-5-17 0,21-3-9 16,14 0-15-16,22-9-13 0,6 1-11 0,7 2-19 16,3 0-10-16,0 2-14 0,4-2-22 0,-9 1-28 15,-6 3-22-15,-1 2-23 0,-27 2-28 0,2 4-29 16,22-5-49-16,-34 5-102 0,1-3-279 0,-4 1 124 16</inkml:trace>
  <inkml:trace contextRef="#ctx0" brushRef="#br0" timeOffset="35137.2989">38605 15030 149 0,'-1'-3'245'0,"-1"-6"-12"0,2 9-17 15,0-6-23-15,0 6-21 0,0 0-16 0,0 0-13 16,0 0 2-16,0 0-10 0,-5 21-7 0,10 1-10 16,-5 8-14-16,2 13-3 0,-2-3-8 0,0 8-13 15,0 0-6-15,0 3-2 0,0-1-8 0,-2-1-5 16,2 0-10-16,0 0 1 0,2-1-6 0,-4 4-7 16,-3-8-3-16,3 3-6 0,-3-4 0 0,12 2-8 15,-9-14-12-15,-3 10-13 0,3-11-19 0,-1 0-25 0,0-3-24 16,-4 2-19-16,5-1-21 0,-3-8-18 15,3-4-11-15,2 0-12 0,-3-9-15 0,-1-4-16 16,4 3-123-16,0-6-331 0,0 0 146 0</inkml:trace>
  <inkml:trace contextRef="#ctx0" brushRef="#br0" timeOffset="35559.3175">38428 15141 111 0,'-12'-16'205'0,"4"2"-11"0,-3-2-17 0,3 2-13 16,-1 5-15-16,-1 3-15 0,2 1-12 15,-1 5-7-15,9 0-8 0,-26 14-7 0,6 8-7 16,-2 1-6-16,5 16-6 0,-11-1-3 0,6 2-5 16,-2 3-5-16,-1-1-7 0,3 4-4 0,3-6-5 0,0 0-6 15,6-9-6-15,2-3-3 0,3-1-1 0,-4 3-8 16,10-11-2-16,-3 1-2 0,-2-5 2 15,7-2-7-15,-1-1-4 0,1-7 0 0,0 0 1 16,0-5-3-16,0 0-1 0,10 0-3 0,-10 0 0 16,20-18-1-16,-3-5-2 0,5-1-1 0,6-12-2 0,-3-9 0 15,4 1 0-15,2-4-2 0,0-2 0 0,-1-2-2 16,6-2 2-16,-2 12-1 0,-1 2-3 0,-1 11 3 16,0-1-4-16,-4 12 4 0,1 3-3 15,-2 7-1-15,4 8 5 0,-2 0 4 0,1 13 0 0,6 10-1 16,-2 5 3-16,-1 8 2 0,-1 4-3 0,-1 2 1 15,1 4-2-15,-1-4 2 0,-2 0-2 0,2 3-9 16,-7-7-8-16,4 6-19 0,1-5-22 16,-5 1-16-16,5-4-31 0,-3-1-18 0,5-6-26 15,-4-7-47-15,-2 0-135 0,6-4-353 0,-2-8 156 0</inkml:trace>
  <inkml:trace contextRef="#ctx0" brushRef="#br0" timeOffset="36514.0892">38044 17922 80 0,'-30'1'240'0,"8"-1"-11"0,4 3-1 16,1 1-14-16,4-4-14 0,3 0-17 0,-2 4-21 15,12-4-16-15,-16 0-16 0,16 0-11 0,0 0-10 16,0 0-18-16,0 0-19 0,38-19-29 0,10 6-32 15,10 0-42-15,34-4-53 0,13-5-46 0,44-6-61 16,-47 4-113-16,43-9-329 0,5-9 146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35:42.507"/>
    </inkml:context>
    <inkml:brush xml:id="br0">
      <inkml:brushProperty name="width" value="0.05292" units="cm"/>
      <inkml:brushProperty name="height" value="0.05292" units="cm"/>
      <inkml:brushProperty name="color" value="#FF0000"/>
    </inkml:brush>
  </inkml:definitions>
  <inkml:trace contextRef="#ctx0" brushRef="#br0">16463 9611 11 0,'-8'3'143'0,"8"-3"3"16,-17 2 2-16,3 1 7 0,0 2 5 0,-1-3-21 16,0 2-5-16,-4 0-8 0,7-2 2 0,2 1 3 15,-2 2-8-15,2-5-3 0,1 3-7 0,9-3-10 0,-13 5-7 16,13-5-8-16,-12 2-7 0,8 2-9 15,4-4-8-15,0 0-3 0,-2 6 2 0,2-6 15 16,11 6-5-16,-3-1 3 0,13 6-3 0,-3-8-5 16,18 3 10-16,10 0-15 0,7 3 4 0,9-9-9 15,2 0 0-15,20-3-10 0,3 2-3 0,10-5-6 16,-5-2-2-16,7 2-8 0,5-5 1 0,-3 2-1 16,-1-3-5-16,6 4-2 0,3 4-2 0,-6-2-3 15,2 3-2-15,-14-3-4 0,6 5 4 0,-7 1-7 16,-5-7 0-16,-16 7-6 0,-8 0-4 0,6 0-1 15,-6 0-5-15,2 0-4 0,-3 0 1 0,-2 4 1 16,-4-3-3-16,-2-6 5 0,-6 4-4 0,-2 1 0 16,-10 0 5-16,-7-2-4 0,-5 2 11 0,-3-5-8 0,-5 5 1 15,-4 0-1-15,4-3 3 0,-6 3 2 16,-8 0 5-16,14-1-7 0,-12-3 0 0,-2 4 2 16,6-5 3-16,-6 5-2 0,0 0 2 0,0-8-3 15,0 8-2-15,0 0 6 0,-17-7-7 0,4 5 4 16,4-1-1-16,-4 0-1 0,-3-2 2 0,1 3 2 15,0 0 0-15,-1-1-2 0,-4 3 1 0,3-1 2 16,0 0-3-16,0-1 0 0,-2 1-3 0,0-2 5 16,-3 1 8-16,1 2-9 0,-9-3-2 0,8 3 0 15,-9-5 1-15,0 3-3 0,2-3 5 0,0 3 0 16,5 1-2-16,2 1 9 0,0-4-9 0,3 3 3 16,-1-2-3-16,8 3 2 0,-5-2 2 0,5 2 3 15,3-3 1-15,9 3 5 0,-15-4 0 0,15 4 6 16,-12-3 0-16,12 3-2 0,-9 0 2 0,9 0 2 15,0 0-3-15,0 0-3 0,0 0 1 0,0 0-5 16,0 0-1-16,0 0-1 0,29-5 5 0,2 5-4 16,3 0 2-16,14 1-1 0,-2 3 1 0,3 4-6 15,3 0 5-15,-8 1-3 0,-10 1 0 0,0 1 0 16,-1 3 1-16,-3-3-1 0,-2 2 0 0,-3 2-5 16,-8 1 7-16,-1-2-5 0,-3 1 1 0,-4 1 11 15,3 1-13-15,-11 1-2 0,-1 1 6 0,-1 1-5 16,-11 1 2-16,-5 0 1 0,-4 5-7 0,1-5-8 15,-8 0-14-15,3 1-17 0,-4-5-13 0,2-2-14 16,3-1-23-16,5-4-19 0,2 2-29 0,0 0-32 16,7-6-32-16,3 1-26 0,-7-6-185 0,14-1-447 15,-15 2 198-15</inkml:trace>
  <inkml:trace contextRef="#ctx0" brushRef="#br0" timeOffset="1598.9142">15295 9339 75 0,'-7'-6'125'0,"6"-3"-7"0,-6 0-14 15,-2-2 0-15,2 2-12 0,1-3-3 0,-3 0-3 16,2 3-4-16,-3-3 4 0,2-3-16 0,-6 3-6 15,-1 4 11-15,1 0-12 0,-1 0-4 0,-2 0-6 16,-2-3-3-16,2 2-8 0,-4 3-2 0,4-2-4 16,0-2-3-16,-3 3 3 0,1-1 1 0,-2 3-12 15,1-3 0-15,3 6 1 0,-4-4-6 0,4 4 1 16,-5-3-6-16,7 4 0 0,-9-1-2 0,4 2 0 16,1 0-3-16,-2 0 1 0,3 2 0 0,-3-2-8 15,1 1 2-15,1 3-1 0,-2-3 4 0,3 1-2 16,-3 3 8-16,-1-2-6 0,2 1 6 15,3-3-6-15,1 4-1 0,-4-2 1 0,3 1-1 0,1-3-4 16,-1 2 3-16,2 0-3 0,-4 1 0 0,4 0 1 16,-2-3 1-16,-4 7-4 0,4-2 4 0,0 2-3 15,-2 2 2-15,1-3-2 0,-5 1 0 16,6-3-2-16,-5 5 3 0,2 3 0 0,-4-1 2 16,-3 7-3-16,3-2 8 0,7-9-13 0,-4 4 3 15,-3 3 2-15,7-4 1 0,2 3-2 0,-4 2 2 0,0 2 1 16,-3 0 0-16,2 6 1 0,1-8-1 0,-3 6 7 15,7 4-5-15,-8-4 3 0,8 3 1 0,-5-4 0 16,3 2-1-16,1 1 0 0,3-3 0 16,-3 4-2-16,8-7 4 0,-3 2-3 0,-1 6-2 15,-1 1-2-15,1 3 5 0,0-1 4 0,2 2-2 16,5-2 3-16,-2 11-2 0,10-8 2 0,-6 11 4 16,1-2-2-16,7 3 7 0,5-4-3 0,-1 0 5 0,-1 0-1 15,6 1-2-15,1-3 2 0,1 2 0 0,-1-4 0 16,2 6 1-16,5-5 1 0,-3-8 2 0,7 7 0 15,1-4 1-15,-1-1 6 0,-3-4-1 16,8 2 0-16,-2-6 0 0,7 2 1 0,-5-8-2 16,10 3 3-16,3 2-1 0,0-9-4 0,1 3 2 15,-1-5-4-15,4 0 8 0,-1-8-13 0,3 3 1 0,-6-5 1 16,4-1-5-16,-2 0 1 0,0-1-2 16,0-3-2-16,-2-4-3 0,3-7 3 0,-1 5 0 15,0-3-4-15,-2-2 0 0,2 3 0 0,-2-4-4 16,4-2 3-16,-4 1-2 0,2-5 0 0,4 2-6 15,-2-5 5-15,-9 2-1 0,5 2-2 0,-6-2 1 16,1-2-2-16,-2 4 0 0,-6 1 0 0,7-7-3 16,-8 5 2-16,3-3-4 0,-6 1 3 0,4-9-3 15,-7-2 3-15,-2 8 0 0,-7-1-1 0,7-12 11 16,-6-1-8-16,-3 9-3 0,-4-8 0 0,-2 9 4 16,-4 2 8-16,0-14-10 0,-3 10 1 0,-3 2 2 15,-2 2 1-15,0-2-2 0,-2 2 3 0,-8-14-6 16,6 15-2-16,-6-2 12 0,-1 4-9 0,1-4 0 15,-5-8-1-15,3 10-1 0,-11-6 2 0,11 8-1 16,-3-5-2-16,3 6-3 0,-5-3 4 0,-7-3-5 16,5 7 4-16,2 0 7 0,-4 1-11 0,-1 3 0 15,1-1 0-15,-5 6 1 0,1 3-3 0,-6 3 1 16,-10-3-1-16,-2 12 1 0,2 0-10 0,-3 0-2 16,3 4-8-16,-2 7-3 0,2-2-20 0,-4 7 0 15,18-6-5-15,-11 8-9 0,1-2-20 0,1 3-6 16,8-6-15-16,3 3-9 0,6 1-22 0,0-3-16 15,3 2-20-15,6-6-10 0,0 5-3 0,-1-5-151 16,3 3-359-16,4-6 159 0</inkml:trace>
  <inkml:trace contextRef="#ctx0" brushRef="#br0" timeOffset="2756.5537">13943 8447 132 0,'-5'-7'127'16,"3"4"-7"-16,-3-9-1 0,5 12-6 0,-4-7-8 16,-1 2-8-16,5 5-10 0,0 0-13 0,0-9-9 15,0 9-4-15,0 0-4 0,0 0-7 0,0 0-9 16,0 0 0-16,0 0-4 0,0 0 3 0,0 0-10 15,0 0 1-15,0 0 0 0,5 21-6 0,-5-9 1 16,2-4 2-16,-2 2-3 0,2 1-5 0,3-2-4 16,-5 2 6-16,2 8-3 0,-2-6 3 0,5 6-3 15,-5 1-2-15,2-1-2 0,-2 1 4 0,5 8 1 16,-5 0-3-16,1-2-1 0,-2 3-6 0,-4 1 5 16,5 2-1-16,0-5 2 0,0 1-4 0,-2 0-2 15,-3 4 1-15,5-4 2 0,0 4 0 0,-2-6-11 16,-3 2 9-16,10-2-1 0,-12-1 3 0,7-2-7 15,-2-6 2-15,-3 3-2 0,5 0-2 0,0-2 5 16,0-1-4-16,-6-1-2 0,4-1 2 0,2 0 1 16,0 2-2-16,0-1 0 0,0-3 9 0,0-4-10 15,0 2 1-15,0-2 7 0,0-3-10 0,0 6 1 16,0-8 1-16,0 2 1 0,2 0-5 0,-2-6 5 16,-2 9-3-16,4-4 2 0,-2-5 0 0,0 0 0 15,-2 10-2-15,2-10 7 0,0 0-2 0,0 0-2 16,0 0-2-16,0 0 0 0,0 0 0 0,0 0-9 15,-15-20 9-15,9 13 2 0,5 1 1 0,-6-5-2 16,5 0-3-16,-5 3 0 0,-1-9 1 0,1 5-2 16,-3-4 3-16,5 1 4 0,-6-1-7 0,5 0-1 15,-3-1-5-15,-3 2 11 0,5-2-6 0,-1 1 2 16,1 2-11-16,0-1 11 0,0 4 0 0,2 1 2 16,-2 1-6-16,4-2 3 0,-2 2 4 0,0 0 3 15,0 0-11-15,3-1 10 0,2 10-5 0,-2-13 0 16,0 8 10-16,2-1-2 0,-5 1-5 15,5 5-2-15,-1-11 6 0,1 11-3 0,-5-6 5 0,5 6-6 16,0 0-1-16,0 0 3 0,-6-3 2 0,6 3-4 16,0 0-6-16,0 0 3 0,0 0-4 0,0 0 2 15,0 0-1-15,0 0 5 0,0 0-3 0,12 26 0 16,-5-16-4-16,2 5 5 0,-1 2-11 16,4-3 12-16,0 10 0 0,0-1 3 0,-2-2 2 15,-3-1-2-15,8 3 6 0,-3 2-6 0,-1-6 4 0,-1 4 1 16,4-2 0-16,-8-4-1 0,8 0 1 0,-5-3-2 15,4 1-2-15,-4-3 1 0,-3 0-1 0,-4-4 1 16,5 0 1-16,0 0 0 0,0 2 0 0,-6-4 5 16,8-3-1-16,-9 3 3 0,7-4 4 15,-7-2-2-15,0 0 1 0,20-8-2 0,-15 5-2 16,0-8 0-16,4 2-1 0,-2-5-3 0,0 1 2 16,1-4-6-16,-1-3 3 0,0 4-1 0,-4-4-2 0,2 0 5 15,0-3-5-15,-5 2 0 0,0-3-2 0,0 8 0 16,0 1 2-16,-5-2-5 0,7 6-8 15,-4-1-1-15,1 4-8 0,1-4-9 0,-4 5-15 16,2 2-18-16,2 5-22 0,-3-8-17 0,3 8-8 16,0 0-17-16,0 0-4 0,0 0-9 0,0 0-10 15,-5 27-100-15,5-18-266 0,0 0 118 0</inkml:trace>
  <inkml:trace contextRef="#ctx0" brushRef="#br0" timeOffset="3732.1042">14935 8253 59 0,'0'-10'108'15,"0"1"2"-15,0 0-7 0,0-3-13 0,0 4-6 16,4 1 3-16,-4-1-2 0,0 8-1 16,0-10-24-16,0 10 1 0,0-8-1 0,0 8-10 15,0 0-5-15,0 0 1 0,0 0 8 0,0 0-10 16,0 0-5-16,8 20 1 0,-3-10-4 0,-3 5 7 0,-2 2-5 16,2 3-3-16,3-1 3 0,-5 1-7 0,2 6 4 15,3 2 7-15,-5 0-12 0,0-1-1 0,0 8 7 16,0-7-1-16,0-1-4 0,-5 6-3 15,5-4-2-15,-2 5-2 0,2-5 0 0,-5 4-2 16,5-5 0-16,-2 6-5 0,2-6 1 0,-2 3-5 16,2-4 5-16,-6 1-2 0,6-6-5 0,-6-2 1 0,5 0-4 15,1-3 0-15,-7 2 3 0,7-4-2 0,-2-2 1 16,2-3-3-16,0-2-1 0,0 2-1 16,-5-3 1-16,3-2 0 0,2 1-2 0,0-6 5 15,-3 5 1-15,0 2 1 0,3-7-4 0,0 0 2 16,0 0-2-16,0 0-5 0,0 0 6 0,0 0-2 15,-24-14 3-15,19 8-4 0,3-4-2 0,-5 3 1 0,4-4-2 16,-2-4 1-16,-4 4 2 0,2-6-3 0,-1 3-2 16,1-2-2-16,0-2 3 0,-3 1-3 15,5 0 7-15,-4 1-3 0,2 1-6 0,-1-2 4 16,6 1 3-16,-3 8-1 0,-4-10-2 0,3 4 0 16,2 4 1-16,-1-6-1 0,3 6-2 0,-3 0 4 15,2 0-5-15,-1 0 0 0,1 2 6 0,3-1-4 16,-5 1-1-16,5 2-5 0,-2 0 4 0,2 6 5 15,-3-13-1-15,3 13 2 0,3-4-4 0,-3 4-7 16,0 0 5-16,-5-9-3 0,5 9 1 0,0 0-1 16,0 0 3-16,0 0 2 0,0 0 1 0,15 18-1 15,-9-8 2-15,0 0-1 0,3 5-5 0,-1 0 6 16,1 2 4-16,0 1 1 0,-1-2 1 0,-1 2-3 16,1-1 4-16,4-2-1 0,-3 5 3 0,3-4-1 15,-4 1-4-15,3 0 0 0,-5 1 5 0,3-3-5 16,-1-3 3-16,-1 0-3 0,0-1 2 0,0-3 1 15,-2 0 1-15,-2-1-5 0,4-5 3 0,-5 2 2 16,5 1-2-16,-7-5 4 0,15 2-2 0,-15-2-4 16,0 0 5-16,15-11-3 0,-8 3-7 0,0-1 7 15,-5-3 1-15,5-3-5 0,-1 2 4 0,-6 2-5 16,2-8 3-16,-2 2-3 0,5-1 0 0,-5-1 0 16,2-3-5-16,-2 5-3 0,0 2-9 0,0-2-9 15,-2 8-7-15,-3-2-20 0,5 0-19 0,-2 3-9 16,4-5-30-16,5 8-13 0,-7 5-8 0,7-14-9 15,-2 13-11-15,-5 1-93 0,0 0-263 0,19-3 116 16</inkml:trace>
  <inkml:trace contextRef="#ctx0" brushRef="#br0" timeOffset="6048.7537">13344 12750 4 0,'-17'-4'138'0,"7"4"-2"0,10 0-11 0,-10-1-1 16,10 1-12-16,0 0-8 0,-14-1-20 0,14 1 9 15,0 0-3-15,0 0-4 0,0 0-6 16,-14-1-6-16,14 1-7 0,0 0 3 0,0 0-12 0,0 0 3 16,23-12-9-16,-8 8-1 0,11-1-2 0,6-6-7 15,4 3-1-15,20 0-1 0,-3 0-4 0,15 0-4 16,21-4 0-16,6 4 1 0,3 4-10 0,7 0 5 15,1 4 0-15,0-4-5 0,1 5-7 0,4-2 2 16,-2-1-2-16,-1 4 5 0,54-10-8 16,-53 12 4-16,49-2 0 0,-4-2-8 0,-4 0 5 0,0-6-1 15,-41 6-2-15,43 4-7 0,-4-8 7 0,-40 8-3 16,-1-8 5-16,45 2-3 0,0-8-3 0,-40 6 0 16,38-5-7-16,-42 4 3 0,-1 0-9 0,40-2-2 15,-50 7-4-15,-5-5-7 0,-8-1-4 0,-18 3-4 16,-6 3 1-16,-6-3 0 0,-2 3 1 0,-17 0-3 15,-2 1-1-15,-11-1 7 0,-5 0 2 0,-3 0-2 16,-4 0 3-16,2 0 10 0,-12 0-3 0,15-1 5 16,-5-4 2-16,-10 5 0 0,7-4-3 0,-2 0 3 15,-5 4-13-15,2-6-22 0,-2 6-21 0,0 0-31 16,-8-9-17-16,8 9-27 0,-16-1-102 0,1 1-258 16,-4-4 115-16</inkml:trace>
  <inkml:trace contextRef="#ctx0" brushRef="#br0" timeOffset="6648.9831">13989 13251 170 0,'-22'3'179'0,"0"0"-6"15,6 0-16-15,3 0-12 0,9-1-12 0,4-2-12 16,0 0-10-16,0 0-1 0,26 1 4 0,3 3-1 16,22-8 0-16,5 3-5 0,29-4-10 15,4-1-3-15,1-5-6 0,9 1-4 0,0-1-8 16,7-1-7-16,1 0-3 0,45-9-4 0,-41 6-6 15,41-1-8-15,-5-6 0 0,-42 12-7 0,47-10-4 16,-46 7 0-16,46-9-2 0,-48 9 1 0,5 0-2 16,41-9 2-16,-44 5 0 0,1 0 2 0,38-6-5 15,-46 9 1-15,0 3 1 0,-2-4-2 0,0 6 9 16,-10-4-15-16,2 3 0 0,-28 3 1 0,-1-1 0 16,-6 0-1-16,-4 3 2 0,-7 2-3 0,-8 1-7 0,-13 0 3 15,1 1-3-15,-6-3 7 0,-2 4 1 0,-6-4 3 16,4 2 2-16,-13 2 0 0,16 0 8 0,-10-1-7 15,-6 1 1-15,14-1 5 0,-14 1-3 16,0 0 0-16,0 0-4 0,12 0 4 0,-12 0-3 16,0 0-3-16,0 0 7 0,0 0-6 0,0 0 4 15,0 0-9-15,10-3 5 0,-10 3-5 0,0 0-5 16,0 0 11-16,0 0-15 0,0 0-4 0,0 0 3 0,5-4-1 16,-5 4-3-16,0 0-6 0,0 0 1 15,0 0-6-15,0 0 5 0,5-5-6 0,-5 5 4 16,0 0-17-16,0 0-7 0,0 0-7 0,0 0-13 15,0 0-9-15,0 0-11 0,0 0-8 0,0 0-17 16,0 0-8-16,0 0-20 0,0 0-11 0,0 0-21 0,0 0-13 16,-15 16-24-16,5-7-23 0,-2-5 0 15,2 0-24-15,-6 5-172 0,-6 4-432 0,2-7 191 16</inkml:trace>
  <inkml:trace contextRef="#ctx0" brushRef="#br0" timeOffset="9016.64">29114 9561 19 0,'0'-10'209'0,"-2"-1"3"16,-2 4-4-16,4 1-7 0,0 6-11 15,-1-10-9-15,-1 4-23 0,2 6-13 0,0-8-18 16,0 8-5-16,0 0-19 0,0 0-10 0,0 0-9 15,0 0-9-15,0 0-4 0,0 0-3 0,3 27-1 0,3-7-3 16,-3 3 0-16,2 7-3 0,5 9-3 16,1 0-6-16,-10 3-3 0,8-10-6 0,-4 15 3 15,-2-4-6-15,1-2-5 0,-3 3 0 0,1 0-5 16,0-5-1-16,-2 1-1 0,0-5-5 0,0 3-1 16,0-7 0-16,0 0-5 0,0 2 1 0,-4-4 1 0,3 1-4 15,-3-3-1-15,1 3 0 0,-1-4-3 16,1-6-14-16,-2-2-10 0,2 1-11 0,-3-2-16 15,5-5-19-15,1 3-18 0,-5-7-17 0,3 0-13 16,0 1-5-16,2-6-4 0,0-3-16 0,0 0-5 16,0 0-20-16,0 0-19 0,0 0-141 0,0 0-341 0,12-20 152 15</inkml:trace>
  <inkml:trace contextRef="#ctx0" brushRef="#br0" timeOffset="9718.7841">29033 9750 8 0,'-3'-12'141'0,"-2"-4"-6"0,3 4 3 16,0-4-8-16,-3 0-6 0,4 2-9 0,-1 1-6 16,-1 0-2-16,1-2-11 0,0 2 0 0,2 1-12 15,0 4 1-15,-5-1-4 0,5-2-9 0,0 2-2 16,7-1-12-16,-5-1-4 0,4 2-8 0,3 1-2 16,3-4-7-16,0 3-2 0,1-3-6 0,6 1 0 15,7 1-2-15,3 1-3 0,-11 1-1 0,5 5-2 16,6 0-2-16,-6 3-4 0,6 0-14 0,-5-3 11 15,-1 3 1-15,6 6-8 0,-7-1 8 0,-5 9-8 16,3-7 1-16,-4 5 6 0,-5-2-9 0,-4 4 3 16,0 2 0-16,-2 2-2 0,-6-1 0 0,-3 6 2 15,-4 0 0-15,-8 3-1 0,3-2-3 0,-3 5 1 16,-1-6 0-16,-5 4 2 0,0-1 0 0,-2-4 5 16,-5 11-7-16,7-6 0 0,-2-2 3 0,2-6-8 15,3 5 5-15,0-10-3 0,-3 9 4 0,3 1-1 16,1-8 2-16,6-1-4 0,-2 3 2 0,4-4-1 15,3-5 0-15,0-3-1 0,-1 3 2 0,1 0-5 16,2-4 5-16,3 1-2 0,0-1-2 0,2-5 3 16,-5 7-3-16,5-7 0 0,0 0 6 0,0 0-3 15,0 0 1-15,15-21-1 0,-1 15 0 0,-4-7 5 16,11 8-5-16,-2-5 1 0,8-3-2 0,2 5-1 16,-2-5 7-16,2 4-10 0,9 4 6 0,-8 0-3 15,8 9 3-15,-2-3-4 0,1 4 1 0,-3 2 2 16,0 3 0-16,-3-2-1 0,-2 2 2 0,-3 8-1 15,-2-1-10-15,-2-1 12 0,-10-2-2 0,0 5-3 16,1-2 4-16,-6 3 1 0,-5-5 1 0,-2 6 0 16,-2-1 2-16,-5-2-4 0,-3 2 5 0,-5 5-3 15,-4 2 2-15,0-4-6 0,-1 0 4 0,-2-3-1 16,-1-3 0-16,-2 3 0 0,-3-1-1 0,3-6-3 16,1 3 2-16,-3-2 0 0,3-2-5 0,-5 3-8 15,12-8-6-15,-4 1-12 0,-1-4-6 0,5 1-13 16,-5-2-17-16,0 0-11 0,8-2-19 0,6-1-17 15,-8 0-20-15,6-1-34 0,-4-1-93 0,6-2-280 16,3-1 124-16</inkml:trace>
  <inkml:trace contextRef="#ctx0" brushRef="#br0" timeOffset="10233.3145">30283 9392 143 0,'-3'-6'154'0,"0"-4"-4"0,1 5-12 0,-3-2 3 15,5 7-8-15,-2-9-5 0,2 9-10 0,-7-8-17 16,7 8-6-16,0 0-4 0,0 0-2 0,0 0-2 15,-19 17 1-15,14-5-10 0,-1 3-5 0,-3 6 1 16,2 7 3-16,-1 2-3 0,-3 14 1 0,1 0-5 16,5-3 1-16,-2 4-3 0,0 3-3 0,1-2-6 15,4 2-2-15,-2-3-1 0,1 5-5 0,3-2 0 16,-3 1-6-16,-1 2-5 0,6-3-2 0,-2 0-1 16,2 4-7-16,1-5-2 0,-1 1-3 0,3 1-1 15,2-1-1-15,-2 0-1 0,7 0-8 16,-4-1-19-16,3-3-22 0,0 1-20 0,0-3-28 0,1-2-27 15,3 0-33-15,2 1-31 0,-2-13-33 0,-3-1-173 16,4-6-401-16,1 2 179 0</inkml:trace>
  <inkml:trace contextRef="#ctx0" brushRef="#br0" timeOffset="10958.1317">30732 9989 173 0,'5'-19'177'15,"-3"3"-21"-15,-2-1-15 0,7-1-3 0,-6 1-10 16,13 1-8-16,-7-4-7 0,1 8-11 0,6-1-3 16,0 0-8-16,-6 5-12 0,2 1-7 0,4-4-6 15,-4 6-7-15,4 1-3 0,-2 4-5 0,5 0-5 16,0 9 3-16,2 2-5 0,-2 4 12 0,3 5-11 15,-5 6-3-15,1-1-2 0,-4 3-1 0,1 1-1 16,-4 12-2-16,-6-8-4 0,1-2 0 0,-4 2 1 16,0-2-4-16,-4-2-5 0,-2-2-1 0,-5-1 4 15,3 0-1-15,-1-7 1 0,2-1 0 0,-3 1 2 16,2-7 2-16,-1 4-2 0,2-7 2 0,0 0 2 16,-1 1 0-16,5-5 7 0,-6 1-1 0,2-1 4 15,0-3-1-15,7-2-1 0,0 0-1 0,0 0-6 16,-17-10-1-16,14 2-4 0,-1-2-4 0,3-5-2 15,-1-5-4-15,2 1 0 0,2 0-1 0,-1-10-7 16,6 1 3-16,0-4-2 0,2 0-1 0,4-8-1 16,4-1 0-16,-3 10-5 0,3-8 2 0,-2 11-3 15,8-7-2-15,-8 10 1 0,0 1-1 0,1 0 0 16,-1 6 1-16,-1 2 0 0,1 4 1 0,5-3 6 16,-3 2-12-16,-1 3-1 0,-1 2 3 0,6-4-1 15,-6 11-2-15,-3-2 3 0,7 2-2 0,-2 5 4 16,0 1-7-16,2 3 4 0,-2 0-1 0,0 7 1 15,-2 0-2-15,-1 2 4 0,1 4-2 0,0 4 0 16,-3 6 2-16,-1 1-3 0,0-2 5 0,0 11-4 16,-10 2 3-16,4-5 0 0,-3-7 4 0,-2 11-4 15,0-12 1-15,0-2 1 0,-2 0 0 0,-3 0-3 16,5 0 4-16,-6 0-1 0,4 0-2 0,-5-8-2 16,7 0-19-16,-7-1-8 0,6-3-12 0,1 3-11 15,0-6-16-15,0-1-20 0,0-4-18 0,0 5-20 16,0-6-20-16,1-4-31 0,-1-3-24 0,0 0-179 15,0 0-408-15,0 0 182 0</inkml:trace>
  <inkml:trace contextRef="#ctx0" brushRef="#br0" timeOffset="11599.8175">31929 10580 134 0,'-7'4'215'0,"7"-4"-11"0,-3 4-4 15,3-4-11-15,0 0-11 0,0 0-9 16,-9 2-11-16,9-2-11 0,0 0-6 0,0 0-4 15,0 0-3-15,0 0-9 0,-13-7-12 0,13 7-6 16,-9-7-6-16,4 4-10 0,5-5-5 0,-2 3-7 0,-3-2-11 16,5-1-2-16,0 8-10 0,0-17-8 0,0 8-1 15,0-2-5-15,7 2-7 0,-7 0-3 16,7-4-1-16,-4 8-5 0,2-3-1 0,-5 0-6 16,0 8-3-16,9-4 0 0,-9 4-4 0,0 0 3 15,19 5-7-15,-14 3 1 0,2 1 6 0,-4 6-6 16,-1 0-7-16,1-2 6 0,1 3-4 0,-4 3 2 0,0-3-1 15,-4 0 0-15,2 1 10 0,-1 0-9 0,0-5-7 16,1 1 1-16,-3-1 3 0,0-3 0 0,0-1-1 16,-2-1 1-16,3 5 2 0,-1-7-1 0,-2 0 6 15,6-2 2-15,1-3-1 0,-9 4 6 16,9-4 10-16,0 0 0 0,0 0-2 0,-20-9-2 16,13 2-1-16,7-1-3 0,-2 0 1 0,-3-5-3 0,2-4-2 15,-3 1-3-15,6-4 0 0,0 3-2 0,0-3-3 16,0 0 5-16,0 0-7 0,0 3 3 15,7-2-2-15,-5 2-2 0,-2 9-1 0,7-7 10 16,-2 6-12-16,2 4-4 0,-4-4 3 0,4 3 0 16,0 2-6-16,1 3 11 0,-8 1-7 0,17 3-1 0,-6 0-3 15,-1 5 4-15,4 3 1 0,-6-3 1 0,6 8 9 16,-6 2-11-16,1 0-2 0,-1 7 1 16,1-5-3-16,-4 7-15 0,-3 0-10 0,-4 1-17 15,2 0-20-15,-7 3-16 0,0-1-19 0,-8 14-27 16,0-5-22-16,-2 9-38 0,-6-8-33 0,3 0-217 15,-4 0-476-15,7 0 211 0</inkml:trace>
  <inkml:trace contextRef="#ctx0" brushRef="#br0" timeOffset="12103.3316">32514 10004 208 0,'5'-14'232'16,"-5"-2"-10"-16,0 4-9 0,2 5-13 0,-2-1-17 15,0 2-17-15,0 6-16 0,1-8-16 0,-1 8-9 16,0 0 1-16,0 0 8 0,14 28-15 0,-9 0-9 16,4 12-3-16,-8 3-8 0,5-1-6 0,-5 3 4 15,8 1-15-15,-9 6-2 0,0-4-4 0,5 10-11 16,-5-5-6-16,-5 3-3 0,5-4-8 0,-4-3-1 16,-1 1-4-16,-2-4-6 0,6 4-4 0,-6-5-2 15,0-6-2-15,0-7-16 0,0 0-26 0,6-4-8 16,-6 0-16-16,7-10-21 0,-9 2-23 0,6-3-21 15,0-3-28-15,1 1-33 0,-3-3-28 0,5-7-33 16,-2 3-176-16,2-8-433 0,0 0 192 0</inkml:trace>
  <inkml:trace contextRef="#ctx0" brushRef="#br0" timeOffset="12470.9317">32378 9939 24 0,'0'-20'215'0,"3"3"-9"0,0-3-12 16,4 1-6-16,-2 2-19 0,0 1-5 0,1 6-11 15,2-4-10-15,4 1-7 0,0 0-13 0,3 5-8 16,6 1-15-16,3 4 0 0,6-5-8 0,-1 3-10 15,7 5-3-15,-9 1-6 0,8 4-3 0,-5 5-2 16,-1-1-8-16,4 3-6 0,-3 0-2 0,1 4-6 16,-7 0-1-16,1 2-5 0,-4 4-4 0,1-6 2 15,-1 9-7-15,-6 1-3 0,-1-1-2 0,-6 3-2 16,-1-5-1-16,-5 4-2 0,-2-1-1 0,-2-4-2 16,-10 3-1-16,0-1-2 0,-8 1 2 0,-4 0-5 15,-10 4 0-15,3-9-3 0,-7 6-16 0,1-1-13 16,6-7-15-16,4 3-18 0,-4-4-32 0,2-4-26 15,0 2-42-15,14-8-45 0,-2 4-215 0,1-3-448 16,4-7 199-16</inkml:trace>
  <inkml:trace contextRef="#ctx0" brushRef="#br0" timeOffset="12900.2089">33099 9674 1613 0,'0'-10'23'16,"3"0"-4"-16,1-6 3 0,-4 2 38 0,0 1 12 15,0-2-1-15,0 4 5 0,0-6 5 0,0 7-3 16,3-2 3-16,-3 1 0 0,2 1 1 0,0 2-1 16,-2 1-2-16,1-1-8 0,-1 1-8 0,5 3-9 15,4 1-3-15,-9 3 6 0,22 6-6 0,-7 2-1 16,8 5 1-16,4 5-4 0,7 7 1 0,2 2-2 16,-6 6-2-16,8 1-1 0,-6 1-1 0,-1 1-5 15,-4 6-5-15,-3-2-4 0,5 3 1 0,-3-2-2 16,-9 4-3-16,3 2 0 0,-4-3-2 0,-3 3-3 15,-11-3 0-15,5 5 2 0,-7-1-5 0,-7 1-16 16,0 2-17-16,-8 4-13 0,-7-4-15 0,-2 2-26 16,2-1-9-16,-9-1-25 0,2 2-34 0,3-7-43 15,-3 0-26-15,0 1-12 0,-10-7-187 0,7 0-440 16,-4-3 195-16</inkml:trace>
  <inkml:trace contextRef="#ctx0" brushRef="#br0" timeOffset="13956.2006">28750 11478 152 0,'-61'-2'224'0,"1"-4"-12"0,6 2-5 15,-1-3-4-15,6 2-10 0,-4-1-3 0,19 4-12 16,-16-2-7-16,19 1-7 0,-1 2-6 0,3-7-5 16,9 8-5-16,3-2 7 0,3 2-18 0,2-2-10 15,2 1-15-15,10 1-11 0,-10 0-8 0,10 0-10 0,0 0-6 16,0 0 1-16,23 8-7 0,8-7-4 15,13 3 7-15,23-3-8 0,23 1-6 0,13 2-5 16,2-1-6-16,56-1-3 0,-4 2-1 0,3-5-7 16,0 2 0-16,12 1-1 0,4 0 3 0,10-1-6 0,0 6-7 15,3-7 0-15,2 0-9 0,2 7 3 0,0-7 0 16,-2 3-4-16,-6 3 0 0,0-2 0 16,-5 4 1-16,-14-1-3 0,-11-7-5 0,-42 0 7 0,37 3-4 15,-50-5-13-15,-1 1 4 0,-9-4 8 16,3 5-7-16,-32 0 1 0,-1 0 0 0,-1-2-3 0,-7-6-1 15,-18 6 5-15,-5 0 4 0,-6-2-4 0,-4 4 3 16,-7-2 5-16,4-1 2 0,-3 0 5 0,-4-1 1 16,-1 4 1-16,-1-7-3 0,0 4-5 15,1 1-13-15,-8 2 14 0,9-4-6 0,-9 4-2 16,0 0-1-16,7-4-10 0,-7 4-5 0,0 0-21 0,0 0-25 16,0 0-18-16,-46 4-22 0,24 0-16 0,-9 0-20 15,-3 4-25-15,-17-1-26 0,-1-2-18 0,0 6-28 16,-3-4-21-16,2 1-19 0,-7 2-196 15,-1 0-500-15,0-4 221 0</inkml:trace>
  <inkml:trace contextRef="#ctx0" brushRef="#br0" timeOffset="14437.2667">28638 11946 188 0,'-46'0'211'0,"15"2"-20"0,9 4-12 16,6-6 9-16,1 1-2 0,1-1 8 15,6 0-5-15,8 0-3 0,-15 0-18 0,15 0-9 16,0 0-16-16,0 0-8 0,0 0-1 0,46-7-9 0,5-5-4 16,9 4 4-16,23-8-21 0,14 4-9 0,6-4-4 15,53-10-10-15,-9 12-3 0,12-1-4 0,1 2-11 16,14-2 6-16,5 4-4 0,4-2-15 0,-3 7-5 15,6 0 2-15,2-2-4 0,3 8-9 16,0-3-2-16,1 0-4 0,-4 6-3 0,-7 0 1 16,-14 1 0-16,-2-4-5 0,-54 0-3 0,51-4 3 0,-63 1-4 15,2 3 4-15,-2-1-2 0,-6-3 7 0,-29 0 0 16,2 1 5-16,-11-3 6 0,-8 4 9 16,-11-3-1-16,-5-1 10 0,-9 4 14 0,-5-1 5 0,2 1 4 15,-9-1 4-15,4-1-4 0,-6 4 5 16,-8 0-11-16,16-3 1 0,-10 2-10 0,-6 1-7 0,9-5-3 15,-9 5-5-15,0 0-2 0,8-4-9 0,-8 4 1 16,0 0-9-16,7-3 3 0,-7 3-9 0,0 0-4 16,0 0-6-16,0 0-11 0,0 0-22 15,0 0-21-15,0 0-7 0,0 0-35 0,0 0-20 16,0 0-18-16,0 0-20 0,0 0-19 0,-30 13-11 0,14-10-22 16,-6 4-12-16,-2-2-18 0,-12 2-31 0,6-2-16 15,-16-2-23-15,-2 5-212 0,-8-7-545 0,1-1 242 16</inkml:trace>
  <inkml:trace contextRef="#ctx0" brushRef="#br0" timeOffset="15701.2773">28437 8933 118 0,'-7'-9'129'16,"2"1"-16"-16,1 3 4 0,-3 1-13 0,2-3-10 16,5 7-7-16,-7-4-10 0,7 4-10 0,0 0-1 15,0 0 4-15,-1 16 3 0,1 0-3 0,3 4 3 16,4 12-4-16,-2 16 1 0,2 8 8 0,1 25-5 15,1 1-3-15,3-1-3 0,-4 6-1 0,-1 3 4 16,3 1-9-16,-1-8-9 0,-2 10 1 0,-2-2-5 16,5 1-1-16,-5-5-6 0,2-3-2 0,3-3-2 15,-5-23-3-15,-1-2-4 0,3-1-6 0,1 1-19 16,-4-4-6-16,1-3-15 0,0-6-11 0,3-1-12 16,-1-11-19-16,0-1-27 0,0-5-10 0,-4 2-30 15,4-9-31-15,0 0-126 0,-5-8-305 0,4-2 135 16</inkml:trace>
  <inkml:trace contextRef="#ctx0" brushRef="#br0" timeOffset="16804.4096">28101 8625 113 0,'0'0'125'0,"-4"-3"-19"0,4 3-8 16,0 0-6-16,14-5-8 0,5 9 1 0,-1-3 0 15,13 2-4-15,12 1-6 0,13-3-1 16,7 5 7-16,27-5-6 0,2 1-4 0,7 3-8 16,5-4-7-16,-1-1-5 0,8 5-5 0,35-2-4 0,-37 1-1 15,45-4-2-15,-4 7-3 0,-2 2-6 0,-35-4-12 16,45 1 7-16,-6 5-3 0,-2-8-13 0,-47 7-5 16,54 3-11-16,-7-9 2 0,-4 11-10 15,8-7-5-15,-43-4-5 0,40 0 18 0,-1-2-12 16,2 0-5-16,-46-4 2 0,42 0-2 0,-45-2-15 0,-1 4 0 15,-3-4-1-15,-2 6-7 0,-7-4 12 0,-4-6 4 16,-25 8 3-16,-1-7-3 0,-9-1 4 0,-5 4 4 16,-9-2 11-16,-1-2-1 0,-5-1 18 15,0 6-9-15,-6-5 0 0,4-1 9 0,-8-2-3 16,1 5 2-16,-2-5-1 0,3 3 7 0,-8-4 2 16,5 4 7-16,-3 2-3 0,-1-1 11 0,-4 2 4 0,-2 2-4 15,-3-4 12-15,1 2-10 0,-1 2-2 16,2-1-1-16,-4 3 1 0,-5 1-4 0,8-5-3 15,-8 5-4-15,0 0 3 0,9-3-8 0,-9 3 11 16,0 0-4-16,0 0 1 0,0 0 1 0,15 8 5 16,-13-3-1-16,3 2 4 0,0-3-1 0,2 3-4 15,-5 2 0-15,4-1 8 0,1 1 0 0,2 6-5 16,-2 1-2-16,-2 0 7 0,5 0 0 0,-2-1 2 0,1 2-1 16,-2 1-1-16,0-1-1 0,-1 1-4 15,0-1 3-15,0-3 8 0,1 3-4 0,2-2-2 16,-2 0 6-16,-1-2 3 0,3-5-2 0,-9 3-7 15,7-2 0-15,-2-1-2 0,2 6 1 0,-4 0-1 16,2-7 2-16,5 8 0 0,-4-2-3 0,-3-1-3 16,5 4 6-16,-1 0-11 0,0-1-2 0,2 4 3 15,-3-1 1-15,1-1-2 0,2 10-3 0,-2-3 3 16,1 9 2-16,-1-4-1 0,2 5 1 0,-3 13-3 16,6-7 6-16,-3 1 3 0,1 2-1 0,-3 5 3 15,5-5-2-15,-9 0 1 0,-3-1 1 0,9 2-2 0,-4 1 3 16,2-2-4-16,-1-1 0 0,-4 0-5 15,2 1 4-15,6 1-5 0,-2-1 6 0,-1 3-5 16,2 0-5-16,-1-2 3 0,1 0-6 0,-1-2 2 16,1-3-1-16,3 1-3 0,-7-9-4 0,3 13 3 15,-4-14-3-15,1 14 4 0,-2-14-2 0,4 3 0 16,-7 1 1-16,0-3-3 0,0 2 0 0,-7-5-5 16,6 0 3-16,-3 2 0 0,-1 0 2 0,-2-4 0 15,4 3-4-15,-2-1-2 0,0-2 5 0,-2-6-2 16,5 3-2-16,0-3 1 0,-3 0 2 0,2 0-3 15,3-2 0-15,-4 0 1 0,1-1 4 0,3 1-6 16,-2-2 1-16,-1-4 0 0,1 4-4 0,2-4 4 16,-1 0 1-16,-3 6 2 0,2-8 1 0,2 3-4 15,-3-5 3-15,0 3 0 0,3 0 1 0,-2-6 3 16,0 3-2-16,-1 3 1 0,1-3-4 0,0-2 2 16,2 1 1-16,0-7 5 0,-5 7-4 0,5-7 5 15,-3 8-11-15,3-8 11 0,-5 6 1 0,3-3-2 16,2-3 1-16,0 0-8 0,-9 6 2 0,3-5-1 15,6-1 1-15,-12 5 8 0,3-1-11 0,-1 0-2 16,-2 1-1-16,-3 1 3 0,-1-5 0 0,-6 3-2 16,-2 0 1-16,-5 0-3 0,-1 1-1 0,-5 1-9 15,-11 3-7-15,-1-2-13 0,-3 2-15 0,-8 3-17 16,4-1-16-16,-9 1-19 0,-21 8-16 0,2-4-30 16,-1 9-25-16,-6 3-26 0,5 0-11 0,-8-2-23 15,-5 5-187-15,-2-3-447 0,2 2 199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38:05.110"/>
    </inkml:context>
    <inkml:brush xml:id="br0">
      <inkml:brushProperty name="width" value="0.05292" units="cm"/>
      <inkml:brushProperty name="height" value="0.05292" units="cm"/>
      <inkml:brushProperty name="color" value="#FF0000"/>
    </inkml:brush>
    <inkml:context xml:id="ctx1">
      <inkml:inkSource xml:id="inkSrc92">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1" timeString="2024-08-17T04:39:46.523"/>
    </inkml:context>
  </inkml:definitions>
  <inkml:trace contextRef="#ctx0" brushRef="#br0">38363 2476 90 0,'14'-23'157'0,"1"-2"-13"0,9 4-9 0,3-4-28 16,11 3 6-16,-2 15-18 0,6-1-4 0,4 2-8 15,6 7-8-15,-5 7 0 0,1 3-13 0,-14 2-5 16,12 3-7-16,-18 3-1 0,-3-5-12 0,-1 9 7 16,-9-7-21-16,6 7 11 0,-13 5 7 0,-1-2-12 15,-7 2-6-15,-7 2-5 0,-1 2 0 0,-18 4-10 16,1 5-32-16,-6-9 7 0,-7 8-18 0,-1-9-35 15,-5 1-19-15,-2 0-25 0,0 0-105 0,0-5-236 16,8-7 105-16</inkml:trace>
  <inkml:trace contextRef="#ctx0" brushRef="#br0" timeOffset="638.0132">38641 2336 101 0,'-7'-3'138'0,"7"3"-9"15,0 0-11-15,0 0-22 0,-6 20 5 0,6-1-1 16,0 7-8-16,0 14 8 0,-2 6-3 0,0 10-8 0,-3-5 1 16,3 6-13-16,-3 19-6 0,5-17-6 0,-7-7 1 15,4 4-8-15,-4-2-8 0,0 2 4 0,1-5-10 16,-3-1 2-16,2-2-7 0,0-3-33 15,-1-2-15-15,1-11-33 0,4 0-21 0,-2 0-20 16,5-5-30-16,0 1-25 0,1 5-93 0,-1-17-248 16,7 4 110-16</inkml:trace>
  <inkml:trace contextRef="#ctx0" brushRef="#br0" timeOffset="1009.6236">39347 2387 65 0,'0'0'151'0,"-8"-3"-17"0,8 3-17 0,-22 14-3 16,13-2-22-16,-3 16 0 0,-3 10 0 0,-2 9-6 16,1 2 1-16,10 2-14 0,-10 9 0 0,16-2-6 15,-7-2-1-15,7 21-4 0,-3-26-21 0,6 2 6 16,4-5-7-16,-5 0-8 0,8 1-8 0,0-9-17 15,-1-8-29-15,6 7-12 0,1-11-45 0,-1-4-26 16,5 0-116-16,-4 0-238 0,-8-12 105 16</inkml:trace>
  <inkml:trace contextRef="#ctx0" brushRef="#br0" timeOffset="1574.4506">40023 2551 119 0,'0'-7'192'0,"0"2"-21"16,0 5-12-16,0 0-15 0,0 0-14 0,0 0-9 16,-7 28-5-16,7-1 0 0,5 2-1 0,-3 6-9 15,-2 10-10-15,0 0-6 0,0-2 0 0,-7 0-7 16,5 2-12-16,-5-9-14 0,7 2 2 0,-7 0 2 15,6-5-12-15,-4 1-2 0,3-3-4 0,-2 2-8 16,-2-6 3-16,1 1-4 0,-2-8-17 16,0-4-8-16,0 1-4 0,-1-2-9 0,-1-2-3 15,2-5-3-15,4 0 3 0,-4-3-2 0,7-5-7 16,0 0 2-16,0 0-2 0,-21-14-2 0,20 3 5 16,-6-9-2-16,5-1 8 0,-3-7-5 0,7-15 2 15,3 15-2-15,3 0-1 0,4 0 5 0,0 4-6 0,4-1 3 16,-1 0 6-16,7 3 0 0,7 3-2 15,-5 1 5-15,-2-2-7 0,7 5 2 0,2-4 6 16,0 3 0-16,1 0-5 0,9 0 2 0,-14-1-3 16,6 2 5-16,-9 0 1 0,-6 3-1 0,1 0 4 15,-2 1-3-15,-2 1 2 0,-6-2 17 0,0-3 9 16,2-2 7-16,-9 8-4 0,0-9-4 0,5 1 9 16,-7-3 0-16,0 1 5 0,5 0-1 0,-10 1 2 15,10-5-2-15,-10 8 0 0,5 3 0 0,-2 4 0 16,2 8-6-16,-5-15-4 0,3 9-6 0,2 6 4 15,0 0-10-15,0 0 4 0,0 0-4 0,0 36-4 16,-2-9 5-16,-3 2-5 0,4 14 1 16,-4-1 2-16,5 4-6 0,-2 7 4 0,-3-2-1 15,3-3-4-15,9 5 6 0,-12-7-4 0,10 1-8 0,2-4-27 16,-7-13-31-16,1 2-32 0,-1-1-43 0,7-2-42 16,-7-1-48-16,-2 1-149 0,2-12-398 0,2-7 176 15</inkml:trace>
  <inkml:trace contextRef="#ctx0" brushRef="#br0" timeOffset="1851.1347">40816 2576 1365 0,'-6'-16'34'0,"5"0"-22"15,-4 0 32-15,-2-1 56 0,7 2 9 0,-9 3 3 16,9 3-8-16,0 9-13 0,-7-20-18 0,7 20 0 15,0-7-11-15,0 7-10 0,0 0 0 0,0 0-10 16,0 0 2-16,29 46-3 0,-13-23-2 16,4 4 9-16,6 13-6 0,1-4 0 0,-5 7-5 15,-1 1-4-15,-2 5 1 0,-1-1-6 0,-2 3-5 16,-1 2 4-16,0-2-2 0,-1-3-1 0,-12 4 1 16,-2-1-1-16,-2 1-18 0,-5 0-27 0,-5-2-27 15,-3-4-36-15,0 1-34 0,-4 0-38 0,0-9-48 0,4-7-169 16,-1-3-404-16,-2-3 179 0</inkml:trace>
  <inkml:trace contextRef="#ctx0" brushRef="#br0" timeOffset="2065.3911">41516 3066 1753 0,'-6'-11'80'0,"4"-6"-69"0,-5 3-3 0,0 1 43 15,7 9 23-15,0 4-11 0,-7-17-14 0,7 11-5 16,0 6-7-16,7-9 0 0,5 5-6 16,5-5-4-16,7 8 2 0,12-1-2 0,13 4-9 15,8 0 0-15,-8 1-12 0,9 2-16 0,-10-3-34 16,3 4-42-16,-3-1-26 0,-11-1-44 0,-3 3-171 16,-10-4-352-16,-5 2 156 0</inkml:trace>
  <inkml:trace contextRef="#ctx0" brushRef="#br0" timeOffset="2211.2144">41602 3339 82 0,'-5'7'170'0,"5"-7"-10"0,0 0-12 0,30 4-19 16,-2-4-25-16,21-1-36 0,-15-2-51 0,10-4-68 15,-6 2-88-15,-7-3-148 0,-1 0 66 0</inkml:trace>
  <inkml:trace contextRef="#ctx0" brushRef="#br0" timeOffset="2650.1886">42548 2771 251 0,'-2'-8'295'0,"-4"-6"-23"16,-1 0-13-16,0 2-14 0,-2 2-16 0,3 4-16 16,-3 2-21-16,2-6-11 0,7 10-20 0,-15-6-18 15,15 6-10-15,0 0-8 0,-29 17-9 0,17-6-12 16,-2 9 8-16,-1 3-13 0,1 3-14 0,-3 14-3 16,4-1-5-16,4 5-13 0,1 2 0 0,-1-1 4 15,6 1-12-15,-1-3-9 0,4 0-3 0,0 4 9 16,4-16-18-16,4 2 2 0,4-8 10 0,2 3-23 15,3-4 4-15,3-1-2 0,1-2-1 0,4-5 1 16,1 0-5-16,-2-5-6 0,-4-4 4 16,6-5 6-16,-4 1-4 0,7-11-10 0,0 2 3 15,-10-7-4-15,6 0-1 0,-8-2 0 0,0-8-8 16,2-5 9-16,-7-1 0 0,-2-12-9 0,-6-3 11 16,-4-8-10-16,-4 6-4 0,-2-9-3 0,-6 7 4 15,-4 3-4-15,-1 5 2 0,-7 3-3 0,-1 2 4 16,6 11-4-16,-3 8 1 0,5 8 2 0,-4 0-1 15,-1 8-7-15,3 1-26 0,-8 7-30 0,2 6-28 16,2 4-38-16,5 0-33 0,7 0-36 0,-1 9-42 16,9-9-54-16,-2 8-188 0,5-2-526 0,0 2 233 15</inkml:trace>
  <inkml:trace contextRef="#ctx0" brushRef="#br0" timeOffset="2933.5042">43171 3211 76 0,'0'0'278'0,"0"0"-1"16,0 0-4-16,0 0-4 0,0 0-14 0,0 0-24 15,0 0-12-15,0 0-12 0,0 0-6 0,0 0-18 16,-23-25-24-16,23 25-3 0,-6-9-12 0,6 9-6 15,0 0-18-15,-2-19-6 0,2 19-19 0,0-9-8 16,0 9-11-16,0 0-12 0,0-15-2 0,0 15-18 16,2-8-32-16,-2 8-35 0,0 0-24 0,0 0-27 15,0 0-20-15,0 0-32 0,0 0-31 0,0 0-40 16,3 39-42-16,0-21-226 0,-3-10-502 0,7 3 223 16</inkml:trace>
  <inkml:trace contextRef="#ctx0" brushRef="#br0" timeOffset="3451.1804">43633 2729 219 0,'7'-19'264'15,"-6"4"-3"-15,6-2-8 0,-2-1-14 0,-5 8-23 16,0-1-19-16,0 11-16 0,0-12-24 0,0 12-10 15,0 0-19-15,0 0-10 0,0 0-13 0,0 0-3 16,-7 36-11-16,7-11 3 0,-6 2-14 0,-1 6-4 16,0 10-8-16,-2-10-4 0,1-3-4 0,-6 7-2 15,1-5-11-15,4-2 4 0,-6-2-8 0,3-2-10 16,2 1 5-16,1-3-10 0,6-3 0 0,-9 2-6 16,5-8 0-16,0 2 4 0,2-4-9 0,-2-5 0 15,2 0 2-15,2 1-11 0,3-9 6 0,-4 13 1 16,4-13-2-16,0 0-3 0,0 0 5 0,31 5 1 15,-31-5-2-15,44-13-16 0,-13 8-5 0,0-2-11 16,4 4-5-16,-2-5-14 0,3 1-6 0,8-5-2 16,-1 3-5-16,-8-2 1 0,8-4 5 15,-12 4 0-15,1 0 10 0,-1-3 0 0,-2 2 5 16,-4-8-1-16,-2 4 11 0,-1 1-2 0,-5-5-2 16,-2 5 6-16,-1-1 1 0,1-9 4 0,-3 8 20 0,-5-1 6 15,3-1-3-15,-5 2 12 0,-3-3-3 0,-2 6 9 16,0 0 14-16,-2 5-2 0,4-2-2 15,-2 11-10-15,-9-10-2 0,9 10 4 0,0 0-7 16,-39 21-2-16,22-11 6 0,-7 10-10 0,7 12-3 16,-5-4 0-16,5 15-4 0,-3 0 13 0,4-2-12 15,1 9 5-15,1-5-22 0,4 4-17 0,3-1-28 16,0 0-36-16,4 0-34 0,0-1-43 0,3-2-58 16,0-1-64-16,-2 4-153 0,2-16-474 0,2 12 210 15</inkml:trace>
  <inkml:trace contextRef="#ctx0" brushRef="#br0" timeOffset="3928.4477">41537 4242 2146 0,'-65'0'23'0,"4"0"-9"15,-6-2-3-15,6 2 58 0,6-4 63 0,2 1-7 16,7 3-5-16,17 0-11 0,-1 0-6 16,7 2 7-16,8-2-2 0,0 0-18 0,6-2 13 15,9 2 4-15,-7 3-14 0,7-3-7 0,0 0-7 16,57-9-3-16,1-2-7 0,37 3-5 0,14-1-10 15,48-10-11-15,2 7 12 0,3 1-17 0,5-2 2 0,-7-2-10 16,11 10-6-16,-9-11-23 0,3 9-22 16,-11 2-19-16,-49 3-30 0,1-4-20 0,-2 6-21 15,-10-5-22-15,-5 2 7 0,-30-3-1 0,-4 0 6 16,-9-2 3-16,-10 3 13 0,-2-4 8 0,-7-1 11 16,-8 3 6-16,-5-1 9 0,1 3 17 0,-7 1 16 15,6 0 12-15,-7 4 5 0,0-3 6 0,-7 3 1 16,0 0 4-16,0 0-4 0,0 0 7 0,0 0 2 15,0 0-1-15,0 0-4 0,-43 3 15 0,28-3-16 16,6 7 5-16,-4-6-2 0,1 6 5 0,0-2 2 16,1-1-7-16,3 0-18 0,8-4-23 0,-19 4-21 15,11 2-28-15,8-6-27 0,-14 9-30 0,7-6-20 16,-3 2-121-16,1 0-321 0,1-1 141 0</inkml:trace>
  <inkml:trace contextRef="#ctx0" brushRef="#br0" timeOffset="5575.688">23213 7415 49 0,'0'0'73'0,"0"0"-7"0,0 0-10 16,0 0-3-16,0 0-1 0,0 0-10 0,0 0-4 16,0 0-6-16,0 0-6 0,0 0-1 15,0 0 3-15,0 0-11 0,0 0-1 0,0 0 3 16,2 8-12-16,-2-8 8 0,0 0-10 0,0 0 13 15,7 5-15-15,-7-5-3 0,0 0-3 0,0 0-4 0,0 0 4 16,0 0-5-16,6 4 3 0,-6-4-5 16,0 0-14-16,0 0-2 0,0 0 5 0,0 0 0 15,0 0-6-15,2 4 6 0,-2-4-2 0,0 0 1 16,0 0-3-16,5 10 2 0,-5-10-2 0,0 0-3 16,0 0-3-16,0 0-18 0,0 0-51 0,0 0 23 15</inkml:trace>
  <inkml:trace contextRef="#ctx0" brushRef="#br0" timeOffset="9478.882">49588 3437 12 0,'-4'-8'159'0,"1"-4"-12"15,1 0 1-15,1 5 4 0,-5-1-17 0,5 2-6 16,1 6-6-16,-5-10-13 0,5 3-16 0,0 7-13 16,0 0-8-16,0 0-9 0,0 0-3 0,0 0-1 15,15 23-11-15,-5-4-2 0,2 5 1 0,-5 3-5 16,5 3-6-16,-2 0 1 0,-5-2-1 0,-1 3-10 15,-1-3-1-15,-6-6-6 0,10-2 5 0,-11 0-8 16,1-2-2-16,3 0 4 0,0 2-5 0,-4-10 7 16,1 1-7-16,3 3-4 0,0-11 11 15,-2 8 17-15,2-4 10 0,0 0 13 0,0-7-4 16,-7 3 0-16,7-3-12 0,0 0 0 0,0 0-4 16,0-20-5-16,2 2-1 0,5-2-7 0,0 0 6 0,1-9-11 15,6 2 0-15,-2-1-3 0,7-19-3 0,3 10-4 16,0-3-2-16,2 8-2 0,-2 7-1 15,-2 3-2-15,-1-2-3 0,8 7 8 0,-10 9-8 16,1-2-3-16,2 9 0 0,2 1 5 0,-5 1-6 16,-1 10 4-16,7 9-6 0,0 8 7 0,-8-2-7 15,5 19 6-15,-11 3 0 0,-1 9 3 0,-2-6-6 16,-5 5 6-16,-1-2 0 0,-7 5 1 0,-1-1-3 16,-11 15-14-16,7-16-9 0,-1-1-10 0,1 2-25 15,8-5-21-15,4-2-25 0,4-3-44 0,6-8-26 16,2 2-35-16,0-14-126 0,3-8-358 0,-1-1 159 15</inkml:trace>
  <inkml:trace contextRef="#ctx0" brushRef="#br0" timeOffset="9693.2504">50524 3753 152 0,'0'0'148'0,"5"-12"-18"0,7 11-15 0,5 1-9 15,5 1-16-15,9 4 5 0,1 2-19 0,-3 0-12 0,9-6-27 16,-7 9-39-16,4-3-43 0,-4-4-28 0,0 1-77 16,-11 2-161-16,-3-4 73 0</inkml:trace>
  <inkml:trace contextRef="#ctx0" brushRef="#br0" timeOffset="9839.3296">50572 4074 69 0,'-2'9'152'0,"2"-9"-18"0,19 3-16 0,3-1-14 16,7 1-9-16,3-6-25 0,6 6-44 0,-1 0-54 15,-4-5-96-15,3 1-133 0,-1-6 58 0</inkml:trace>
  <inkml:trace contextRef="#ctx0" brushRef="#br0" timeOffset="10092.8215">51298 3642 109 0,'4'-9'239'0,"-1"-2"8"0,-1 3-18 15,1-1-12-15,1 5-25 0,-4 4-25 0,1-8-14 16,-1 8-12-16,0 0-15 0,2 23-4 0,-4-2-15 16,1 22-2-16,-3 2-10 0,4 1-9 0,-3-1-4 15,-2 0-11-15,1 6-6 0,-3 1-2 0,7-1-8 16,-5 0-3-16,-1 0-3 0,2-1-11 0,-4 2-28 16,2-4-27-16,0 0-36 0,4-4-47 0,0-14-22 15,6 5-61-15,-3-5-19 0,11-1-156 0,-3 3-386 16,6-11 171-16</inkml:trace>
  <inkml:trace contextRef="#ctx0" brushRef="#br0" timeOffset="11092.6653">51621 3987 171 0,'3'-20'236'0,"-1"5"-16"15,-2 1-15-15,-2 3-13 0,2-3-13 0,0 10-17 16,0 4-18-16,-3-7-12 0,3 7 0 0,0 0-8 15,-23 11-10-15,20 8-10 0,-6-7-8 0,-2 8-9 0,-5 4-2 16,8 3-10-16,6-1-5 0,-10 1-8 16,12 2-4-16,5-2-3 0,-1 1-5 0,2-1-7 15,1-7-2-15,7-4-3 0,-4 4 1 0,9-7-9 16,-4 2-1-16,1-3-1 0,1-3-3 0,0-2 1 16,3-2-9-16,4-2 2 0,-4-6 2 0,-1 2-8 15,3-6 1-15,1 2-2 0,-5-8-4 0,3-5 0 16,-8 2 5-16,8-7-6 0,-6-5-2 0,-6 2-4 15,1-16-1-15,-7 13 4 0,-6-13-6 0,1 11 5 16,-5 1-4-16,1 0-1 0,-10 3 2 0,6 11-3 16,-10-6 4-16,3 8-1 0,3 2 0 0,-1 0 3 15,-1-3-6-15,6 11 0 0,3-5-1 0,2 7 5 16,-2-7 1-16,7 9-4 0,-3-7 4 0,3 7-3 16,7-13 1-16,3 11-1 0,10 0-1 0,9-4 2 15,-1 4 2-15,7-1-4 0,-6-1 0 0,2 3 4 16,-9-1-9-16,11 2 6 0,-9 0-3 0,5 3 1 15,-7 1-1-15,-4 3 3 0,5-1-5 0,-5 4 4 16,1 2 0-16,-4-1 1 0,1-1 0 16,-1 5-2-16,-1-2 0 0,-1 2 2 0,-2 0 0 0,-5 5 1 15,3-4-1-15,-4 4 8 0,4 5 0 0,-8-3-2 16,6 4 12-16,-7-1 2 0,0-3-6 0,-2-2 4 16,2 1 2-16,0 1 0 0,0-2-2 0,0 1 2 15,2-5 3-15,10 4 6 0,-8-5-12 16,7 2 5-16,1-9-6 0,5 2 2 0,2 0-1 15,10-3-2-15,0-4 3 0,21 3-1 0,-6-10-2 16,2 0-2-16,7-2 2 0,-2-1-2 0,-5-1 4 0,-13-7 0 16,-3-2-5-16,-2 2 7 0,-3-6 0 0,-13 6-1 15,7-6 2-15,-12 1 7 0,1 1-2 0,-4 1-2 16,-8-2 2-16,8 2-4 0,-10-2 2 0,0 5-5 16,-10-3-3-16,1 3 6 0,-2 3-6 15,0 0-10-15,-12 1 8 0,0-2-1 0,-2 5-12 16,2 0 8-16,4-4 2 0,-10 9-1 0,10-4 3 15,3-3-4-15,0 8 0 0,-1 1-3 0,8-4-2 16,5 5-8-16,10 0-7 0,-19-4-6 0,19 4 4 0,-12-3-8 16,12 3 13-16,0 0-11 0,0 0 6 15,0 0-9-15,0 0 13 0,24-13-9 0,-7 13 1 16,5-2-4-16,2 4 1 0,12-5-4 0,-4 3 13 16,2-4-11-16,-3 8 4 0,0-1 6 0,-4-2-3 15,2 2 4-15,0 3-2 0,3-3 2 0,-6 2 2 16,-6-2 0-16,3 2-3 0,-1 7 7 0,-7-4-4 15,1 1 8-15,4 4-1 0,-5-1-4 0,-6-1 6 16,4 2 0-16,-4 2 3 0,-2 2 8 0,0-1-1 16,-4 3 1-16,6 4-3 0,-6-4 16 0,-1 4-2 15,-1-3 0-15,-2-1 5 0,2 1-4 0,-1 1-5 16,11 6 12-16,-6-2-6 0,8-9-5 0,1 7 10 16,0-6-6-16,8 3 4 0,-5-5-7 0,0-5-2 15,3-2 1-15,3 0 4 0,4 1-4 0,-5-9-1 16,9 0 9-16,-2-4-12 0,7-1 10 0,-7-3 6 15,1-1 12-15,-6-7 5 0,0 3 8 0,-2-7 14 16,-1-3-1-16,-4-2-10 0,-2-5 7 0,-5-11-10 16,-1 8 6-16,-2 3 4 0,-1 3-13 0,-6-1-9 15,0 3-9-15,-3 9-5 0,0-2-5 0,-6 3-1 16,-8 3 3-16,-10-1-15 0,-7 4-17 0,-9-2-36 16,-5 8-30-16,-3-2-49 0,5 11-42 0,-10-3-38 15,5 2-57-15,-4 2-58 0,-3 8-280 0,-2-5-646 16,6 1 286-16</inkml:trace>
  <inkml:trace contextRef="#ctx0" brushRef="#br0" timeOffset="20633.1887">37603 8884 91 0,'-11'0'116'0,"0"-2"-13"0,11 2 2 0,-11-5-12 15,11 5-5-15,-13-1 2 0,6-3-9 0,7 4-1 16,0 0-2-16,-9-3-5 0,9 3 2 0,0 0-3 16,0 0-2-16,0 0-7 0,0 0-6 0,29-5 4 0,-7 5-2 15,9-2 5-15,17-4-1 0,10 2-10 16,5-5-10-16,27 3 2 0,9-2-5 0,0 7-6 16,53-10-4-16,-45 11-2 0,45-1-5 0,-41 1-3 15,41-8-1-15,-43 8 0 0,39 5-2 0,-39-5 1 16,43 3-4-16,-46-5-2 0,54 2 4 0,-10 2-2 0,-39-2-6 15,46-3 1-15,-53 3-1 0,46 3-2 0,-44-3-1 16,1 0 1-16,-1-2-2 0,-2-4 1 0,0 2-2 16,0 1 2-16,-5 0-2 0,-7 1 0 15,-8-6 1-15,-25 6-4 0,-1 1 0 0,-8-4-1 16,-4-3 3-16,-14 8-3 0,-4-1 5 0,-6-1 1 0,-7 1-1 16,0-2 5-16,-8 3 2 0,2-2-1 0,-9 2-2 15,20 0-1-15,-20 0-4 0,0 0 2 16,7 2-2-16,-7-2-4 0,0 0-16 0,0 0-30 15,-43 6-25-15,21-4-22 0,-2 5-23 0,-5-2-19 0,-1 3-24 16,-10-3-94-16,-7 3-275 0,1-5 122 0</inkml:trace>
  <inkml:trace contextRef="#ctx0" brushRef="#br0" timeOffset="21054.1459">37671 9124 123 0,'-32'0'179'0,"8"0"3"15,10-1-16-15,7-3-18 0,0 2-15 0,7 2-15 16,23-9-9-16,7 2-10 0,30 2-9 15,30-3-9-15,11 1-9 0,56-6-7 0,-9 5-1 16,9-1-11-16,0 1-4 0,5 3-4 0,-5-5-6 0,3 9-6 16,-8 0 2-16,-45 2-5 0,45-1 0 0,-44 0-4 15,48 0-6-15,-52 0-1 0,45-7-1 16,-52 11-2-16,0-4-1 0,0-3-7 0,-4 2 5 16,0 2-5-16,-6-4 2 0,-30 3-2 0,-3 2 0 15,-1-4-2-15,-15 2 1 0,-8 0-2 0,1-2-1 0,-11 2 1 16,-11 0 5-16,11 0 3 0,-9 2 1 0,1-4 3 15,-12 2-3-15,15 0-3 0,-15 0-2 16,8 2-5-16,-8-2 6 0,0 0-1 0,-5 9-4 16,5-9 1-16,-10 9-10 0,2-5-21 0,-6 4-28 15,-7-3-34-15,6 2-27 0,0-1-36 0,-16 3-155 0,0-1-331 16,2-2 147-16</inkml:trace>
  <inkml:trace contextRef="#ctx0" brushRef="#br0" timeOffset="21709.1507">34930 11439 39 0,'-5'-9'279'0,"-5"5"-13"0,2 0-19 16,-4 4-14-16,12 0-14 0,-24 8-16 0,7 4-13 16,-5 12 3-16,-7 6-12 0,0 3-1 0,-2 5-8 15,0 5-6-15,-6-1-7 0,6 0-7 0,-5 5-13 16,-1-3 5-16,1 0-8 0,-2 0-9 0,1 0-13 15,1-5-10-15,4-2-2 0,-4-4-17 0,5-3 0 16,2 4-13-16,5-12 0 0,-1 3-3 0,2-2-11 16,-2 2-7-16,4-2-9 0,-1 0 8 0,2-2-11 15,-1 3 1-15,3-4-19 0,2-4-21 0,-4 1-40 16,6-2-22-16,-3 11-25 0,7-11-34 0,-6-1-30 16,-2-1-34-16,9-6-28 0,1-3-26 0,-1-2-35 15,-3 0-236-15,12-2-552 0,-15-14 245 0</inkml:trace>
  <inkml:trace contextRef="#ctx0" brushRef="#br0" timeOffset="21988.0083">33871 11665 128 0,'-8'-27'216'0,"3"-1"-1"15,3 13-5-15,-1-2-11 0,3 8-13 0,-4-1-21 16,8 8-14-16,-4 2-14 0,0 0-7 0,0 0 2 15,27 18-11-15,-5 2 2 0,7 14-3 0,2 3-8 16,6 5-20-16,6 3-6 0,-4-1-2 0,6 3-11 16,-5-6-5-16,3 3-7 0,-2 4-8 0,12 11-2 15,-9-18-6-15,16 15-6 0,-16-13 1 0,-3 1 0 16,7-4-5-16,-7-3-5 0,1 0-13 0,3-1-23 16,-9-1-25-16,-4 3-25 0,2-5-37 0,-15-5-34 15,1-6-36-15,3-1-34 0,-8-9-33 0,-3 4-146 16,-2-10-408-16,-5 0 181 0</inkml:trace>
  <inkml:trace contextRef="#ctx0" brushRef="#br0" timeOffset="22727.4306">35120 11143 45 0,'-21'-25'136'0,"4"1"-10"15,-10 0-2-15,-4-3-7 0,-6-1-14 0,3 2-7 16,-4 1 0-16,1 2-13 0,-6 1 0 0,2 2 0 15,-5 5-7-15,-3 1-3 0,-6 4-3 16,4 0-2-16,-5 3 3 0,-4 3-7 0,-3 0-6 0,-24 2 1 16,25 4-4-16,-23 3 4 0,24 3-5 0,-4 0-3 15,-19 7 2-15,23 1-2 0,0 1 2 0,-1 5 1 16,4 6 0-16,-20 5 3 0,20-5 3 0,5 5-2 16,-12 17-3-16,4 11-4 0,4-6 6 0,3 6 0 15,10 6-3-15,-3-3 2 0,7 12-4 0,-3 0-2 16,5 4-2-16,4-4 1 0,0 3 5 0,7-2 0 15,0-6-9-15,4 4 1 0,15-20 2 0,-6 21 8 16,14-19-8-16,0 2 0 0,7-2 2 0,5 0 1 16,7 22 2-16,-4-20 4 0,9-5 2 0,12 16 1 15,-12-21 1-15,6 1-3 0,4-1-6 0,1-5-3 16,4 2 1-16,5-9-4 0,0 4 0 0,4 0 8 16,2-7-3-16,6-6-6 0,4-5 4 0,-1-2-7 15,25 3 16-15,-2-1-11 0,-16-15-9 0,21 2-6 16,5-5 0-16,4-10 2 0,-4-4-10 0,0 0-9 15,0-11 0-15,0 1 1 0,-1-1-6 0,-1-1 5 16,-6-6 0-16,-3-4-1 0,1 3-5 0,-3-4-1 16,-26 8 3-16,23-11-2 0,-23 4 3 0,0-3-3 15,-2 1-7-15,0-2-2 0,-8-2 4 0,3-3 22 16,-2-3-25-16,-1-1-1 0,-9-5-1 0,10-21 1 16,-15 19 4-16,-3-2-4 0,6-23 5 0,-16 18-8 15,3-19-6-15,-14-2 9 0,-2 1 0 16,-3 0 1-16,-8 2 0 0,-8-3-3 0,-3 4-5 0,-1 19 0 15,-7-15 1-15,-4-2 1 0,5 23-1 0,-4 4-4 16,-6 1 5-16,3 5 5 0,-2 5-9 0,-5 2-1 16,-7 5 6-16,-3 7-4 0,1 1-2 0,-2 1-2 15,-4 6-6-15,-3 9-6 0,2 0-21 0,6 8-6 16,-4-1-20-16,3 7-17 0,5 5-11 0,0 1-19 16,8 9-12-16,0 2-11 0,8 2-16 0,4 6-21 15,11-10-26-15,-1 14-17 0,13 5-13 0,3 0-19 16,0 0-159-16,12 0-447 0,5-4 198 0</inkml:trace>
  <inkml:trace contextRef="#ctx0" brushRef="#br0" timeOffset="23438.2609">35587 12329 214 0,'-10'-2'211'0,"0"2"-9"0,10 0-8 0,-19-2-4 15,10 2-5-15,9 0-10 0,0 0-12 0,-13-1-5 16,13 1-10-16,0 0-9 0,-11 1-2 0,11-1-2 16,0 0-8-16,0 0-8 0,40 0 2 0,-5 0-19 15,15-3-10-15,10 0-5 0,30-4-8 0,-1 3-8 16,1 0 3-16,4 0-19 0,-4 0-7 0,4-1-4 16,-9 0-2-16,-20 2-6 0,25-1-3 0,-6 2-3 15,-19 1-8-15,23-4 7 0,3 5-8 0,-2-3 1 16,-6 1-2-16,-20 0-5 0,4 2-1 0,-6-4-2 15,-8 2 12-15,2 0-3 0,-9-5-6 0,-11 2-8 16,-6-3 0-16,0 3-1 0,-10-2 0 0,0 3-1 16,-4-3-2-16,-5 2-1 0,-1-7-1 0,-2 8 2 15,1-7-4-15,-4 5 1 0,-4-2 1 0,0 1-1 16,-4 0-1-16,-3-1 0 0,-1 0 2 0,-7 1-2 16,-4 2 1-16,-3-1-1 0,-9-5 2 0,-3 5 3 15,0 1-4-15,0 2-2 0,-12-9-3 0,8 7 4 16,1 0 1-16,6 2 1 0,0-2-6 0,1-2-1 15,-3 4 8-15,11 1-8 0,0-1 5 0,5 1-2 16,-4 0 1-16,8 1-1 0,2-2 6 0,3 1 1 16,1 0 3-16,7 2-6 0,0 0 7 0,0 0-2 15,-5-8-1-15,5 8 4 0,0 0 1 0,39 0-6 16,-17 0 3-16,9 3-1 0,5 2 3 0,0 2-3 16,-4-2 2-16,14 13-5 0,-15-11 2 0,5 4 1 15,-6 4 6-15,-4 2-4 0,-1 3 2 0,-1-4 1 16,-10 3-5-16,-2-4-1 0,0 8 0 0,-4-2-6 15,-6-1 7-15,-2 6 0 0,-7 1 5 0,-5-2-5 16,-8 3 0-16,-9 10-3 0,-4-6 3 0,-4 1-7 16,-1 2-22-16,-4 1-19 0,3 0-33 0,1-6-36 15,1 0-46-15,6-2-50 0,9-3-54 0,-2-3-234 16,8-1-535-16,6-5 236 0</inkml:trace>
  <inkml:trace contextRef="#ctx0" brushRef="#br0" timeOffset="31334.292">35227 12327 19 0,'0'0'77'16,"0"0"-1"-16,0 0-4 0,0 0-4 0,21 7-9 16,-9-2-14-16,10-8 6 0,12 3-1 0,15-4 1 15,9-3 1-15,2 4-9 0,5-3-5 16,23 4-3-16,-2-4 1 0,4 2-5 0,-1-3-4 15,-28 2 3-15,26 1-14 0,2-5 0 0,-1 6 5 16,-2-5-9-16,-1 0 8 0,4 4-3 0,-30 4 4 0,3-5-6 16,-1 3-2-16,2 2-5 0,-3 3 1 15,-7-3 2-15,1 0-6 0,-8 4 1 0,-8-2 2 16,-2 0-7-16,-6 1 6 0,-1-3-1 0,-3 1 1 16,-4-1 3-16,-3 2-10 0,0-2 6 0,-6 0-4 15,-2 2 4-15,1-2-1 0,-2 0-13 0,-10 0 14 16,15 0-6-16,-15 0 3 0,14 0-2 0,-14 0 12 0,8 3 4 15,-8-3-5-15,0 0-2 0,0 0-4 0,0 0 2 16,0 0-1-16,0 0-3 0,0 0-1 0,0 0 0 16,-37-7 2-16,27 7 2 0,-9-4-6 15,2 2 4-15,-5 2-8 0,3 0 8 0,-3 0-7 16,-1-2 3-16,-6 2-3 0,6 0-1 0,-6-4 11 0,0 0 7 16,6-1-11-16,-9 2 1 0,10 1-4 0,-4-5 1 15,-1 4-7-15,5-4 8 0,0 1-2 16,1-1-1-16,-8 0-4 0,5 1 0 0,2-2 1 15,-7 2 6-15,0-2-7 0,0 3 8 0,2-3-8 16,0 4 7-16,3-4-8 0,-5 0 5 0,7 1 3 16,6 2 5-16,-6 1 1 0,10 2-5 0,0-3-9 0,2 0 4 15,0-2 11-15,8 4-2 0,-5-2-3 16,7 5-1-16,0 0 5 0,14-13-9 0,-2 6 6 16,7 2-4-16,3 2 2 0,2-6 2 0,6 5-5 15,20-3-1-15,-13 6 6 0,9 2-6 0,0 2 3 16,4 2 0-16,-2 7-1 0,1-5 1 0,-5 11 6 0,2-2-12 15,-3 4-2-15,-2 3 5 0,-4 0 9 16,-9-3-3-16,-4 7-5 0,-6-6 4 0,5 6 1 16,-10-1 0-16,-4 2-3 0,-2-1 0 0,-6 0 1 15,-1 2-2-15,-7-1 9 0,-1-1-1 0,-7 5-10 16,-8 4-4-16,8-8-7 0,-11 8-8 0,6-17-11 0,1 6-14 16,-1-1-20-16,-2-4-21 0,5-1-17 0,-4 2-70 15,6-6-184-15,-1-3 82 0</inkml:trace>
  <inkml:trace contextRef="#ctx0" brushRef="#br0" timeOffset="35344.3434">35188 12400 36 0,'-7'-1'37'0,"7"1"6"0,-8-4-5 0,2 1 2 15,6 3 2-15,-8-7-10 0,8 7-2 0,0 0 4 16,-7-5-6-16,7 5 9 0,0 0-7 0,0 0 2 15,2-8-7-15,-2 8 0 0,12-5 1 0,-5 0-2 16,3 0-3-16,2 0-2 0,3 2-4 0,4-1 7 16,3 3 0-16,2-1 1 0,7 0-6 0,4 1 5 15,-2-2-2-15,20 1-4 0,-4 2-4 0,6 0 3 16,1 0 0-16,4 2-3 0,-4-2 1 0,7 3-3 16,-3-3 2-16,-1 0-1 0,6 0-2 0,-5 1 3 15,1-2-13-15,-1 2 9 0,7-1-4 0,19-1 0 16,-22-2 9-16,0 1-11 0,3 2 4 0,-1-2-4 15,-3 2 4-15,-3-3-1 0,3 3-1 0,-10-2 6 16,-2 0-7-16,-3 1-2 0,-2-1-1 0,-17 0 2 16,5-2 6-16,-13 7 0 0,1-6-6 0,-7 1 1 15,-1 0 1-15,-2 2-4 0,-4-1-4 0,-8 1 11 16,12 0-3-16,-12 0-7 0,10-3 7 0,-10 3-1 16,4-4-1-16,-4 4 2 0,0 0-6 0,0 0-1 15,0 0 2-15,0 0-2 0,-10-12-3 0,5 8 4 16,5 4 5-16,-14-9-4 0,5 9-1 0,1-3 3 15,-2-1-1-15,-4 0-1 0,0 2-5 0,1-1-8 16,-4-2-4-16,0-1 0 0,-6 3-2 0,0-2 3 16,0 1 5-16,-6-1 6 0,0-2-4 0,5 2 0 15,-5-3 6-15,2 2 0 0,-5 0-1 0,1-1 0 16,0-2-1-16,1 3-2 0,-4 0 1 0,3-1 5 16,-3-1-3-16,1 4 3 0,-2-4-7 0,4 5 8 15,-3 2-2-15,0-4 3 0,1 3-4 0,3-3 7 16,-5 3-10-16,5 0 10 0,2 2 2 0,1-3-10 15,5 3 6-15,0 0 2 0,3 0 8 0,-1-1-6 16,4 1 0-16,3 0 4 0,4-2-7 0,2-1 9 16,7 3-7-16,-15-3-4 0,15 3 8 0,0 0-1 15,0 0 0-15,0 0-4 0,19-12 1 0,-7 10 2 16,8-3-3-16,2 5 1 0,11-1 4 0,1 1 1 16,12-2-12-16,0 2-3 0,7 0 12 0,0 2-3 15,1-1-5-15,1 7 7 0,-2-1-8 0,-2 5 5 16,2-3 3-16,0 6-1 0,-4-3-9 0,4 4 7 15,0-5 1-15,-4 3-3 0,-1 5 0 0,-4-7 2 16,-13 0 5-16,1 4-8 0,-4 0 0 0,-3-4 0 16,-9 0 2-16,-1 0-4 0,0 0 8 0,-10 0 0 15,-3 1-5-15,-2 5 0 0,-7-8 1 0,-1 8 5 16,-6-6-12-16,-8 6 2 0,-2-2-6 0,-3-1 0 16,-7-1-3-16,-4 7-5 0,6-8-2 0,-4 1-10 15,4-5-7-15,-15 2-16 0,12-2-67 0,-10 3-129 16,3-4 58-16</inkml:trace>
  <inkml:trace contextRef="#ctx0" brushRef="#br0" timeOffset="35937.0358">36934 13271 87 0,'0'0'146'16,"0"0"-11"-16,0 0-8 0,-10 0-3 0,10 0-23 16,0 0-2-16,0 0-3 0,0 0-13 15,0 0-11-15,0 0 0 0,0 0-2 0,0 0-14 16,0 0-1-16,15-14-4 0,-15 14-6 0,0 0-9 16,5-7 3-16,-5 7-10 0,7-5 2 0,-3 1-2 0,-4 4-7 15,8-4 0-15,-8 4 1 0,0 0-6 0,10-4-4 16,-10 4-2-16,0 0-1 0,9-2 1 15,-9 2-2-15,0 0 4 0,0 0-2 0,0 0-15 16,0 0-9-16,0 0-1 0,0 0-8 0,0 0-9 16,0 0-14-16,0 0 0 0,0 0-15 0,0 0-2 0,0 0 2 15,0 0 0-15,0 0-14 0,0 0-2 0,0 0-5 16,-24 10-8-16,16-8-80 0,-1 1-181 16,-5 2 80-16</inkml:trace>
  <inkml:trace contextRef="#ctx0" brushRef="#br0" timeOffset="36276.1418">36266 13365 14 0,'-31'6'134'0,"0"2"-10"0,4-3-4 0,3 1 5 16,2-2-15-16,0-1-6 0,0 4 1 0,10-6-5 15,0 3-11-15,3-4-2 0,-1 1-8 0,10-1-3 16,-12 9-3-16,5-7-7 0,7-2 2 0,0 0-5 15,0 0 2-15,31 0-3 0,0-2-1 0,13-7-7 16,9 3-7-16,32-8 0 0,9 0 2 0,8 0-12 16,2 1 0-16,43-8-10 0,-48 7-1 0,5 1 1 15,-4 1-7-15,-1 1 4 0,-3-1-13 0,-11 4 2 16,-20 3 5-16,22-10-9 0,-26 10-4 0,-1-2-7 16,3 3-7-16,-3-5-8 0,-7 5-6 0,0 0-11 15,-7-4 6-15,-16 4-6 0,-1 0 4 0,-1 2-10 16,-10 0 4-16,1 2-10 0,-2 0 2 0,-8-2-27 15,-9 2 20-15,8 4-4 0,-8-4-13 0,0 0 6 16,0 0-4-16,0 0-13 0,-37 21-4 0,13-16-7 16,-5 7-5-16,-9 0-91 0,-8 2-201 0,-7 0 90 15</inkml:trace>
  <inkml:trace contextRef="#ctx0" brushRef="#br0" timeOffset="36482.3629">36267 13602 51 0,'0'0'110'0,"-13"0"-9"0,13 0-10 15,0 0-8-15,0 0-4 0,34-21 1 0,-2 9-8 16,14-1-3-16,16-3-15 0,3 1 3 0,25-4-6 16,-5-1-8-16,2 3 1 0,0 0-2 0,-24 9-18 15,2-3-12-15,0 3-13 0,-5 4-27 0,-8-7-23 16,0 6-37-16,-22 1-62 0,-1 2-161 0,-1-1 71 15</inkml:trace>
  <inkml:trace contextRef="#ctx0" brushRef="#br0" timeOffset="39540.9049">16199 10916 36 0,'-9'-1'135'0,"9"1"-19"0,0 0-4 15,0 0-15-15,-8-4-2 0,8 4-17 0,0 0-2 16,0 0-5-16,27-8-15 0,-8 0-2 16,8-4-6-16,6-1-3 0,13-2-2 0,8-1 1 0,6-4-7 15,0 0-9-15,25-2-5 0,-3 1-3 0,1 2 16 16,-1-9-20-16,-2 5 2 0,6 9 2 0,-22 5-13 15,20-5 6-15,-24 11-5 0,1 0-2 16,-3 0-20-16,-5 3-21 0,-5 4-21 0,-2 4-28 0,-10 0-14 16,-7-2-78-16,-9 2-190 0,0 1 85 15</inkml:trace>
  <inkml:trace contextRef="#ctx0" brushRef="#br0" timeOffset="39735.3719">16707 11181 81 0,'0'0'100'0,"0"0"-1"0,0 0-15 16,26-15-3-16,1 4-6 0,17-5-10 0,9 2-3 15,7-1-4-15,1 2-9 0,25-5-29 0,-3-1-17 16,-16 10-36-16,21 1-22 0,-26-4-61 0,1 1-123 15,-2 6 54-15</inkml:trace>
  <inkml:trace contextRef="#ctx0" brushRef="#br0" timeOffset="44461.3965">19990 14116 14 0,'-14'-18'123'0,"6"3"12"0,-1-4-5 15,2 2-18-15,-1 1 4 0,-2 1-5 0,-1-1 3 16,10 6-7-16,-6 2-10 0,0-1-8 0,5 3-6 16,2 3-9-16,0 3-3 0,0 0-3 0,0 0 3 0,9 34-6 15,5-5 3-15,3 12-7 0,5 3 7 0,8 7 2 16,-2-3-4-16,-3 6-1 0,9 17-5 16,-8-20-6-16,-2 1-1 0,3-4-8 0,-3 3-5 15,-2-7 2-15,-3-1-6 0,1-6-6 0,-4-9-1 16,-1-1-4-16,-3 0-2 0,0-11-4 0,3 6 2 15,-1-4 1-15,0-1-6 0,-4-4-2 0,-3-6 0 0,0 2 0 16,1-4 1-16,6 0-7 0,-6-5 2 16,1 0-1-16,3-10 1 0,-4 5-2 0,1-6-2 15,1-4 5-15,2-2-3 0,-4-9-6 0,3-2 4 16,-1-14-4-16,-2 1 0 0,-4-6 1 0,-1-4-2 16,-3-2 1-16,-3 0 3 0,1-5-7 0,-5-2 1 0,4-14 2 15,-4 16-5-15,-1 5 0 0,-3-5-1 0,6 6 4 16,-2 3-1-16,1 6 1 0,-3-3-2 15,4 16-1-15,2 2 1 0,-3 8-1 0,0 4-1 16,6 4 1-16,0 4-3 0,0 4-2 0,0 4 5 16,0 0 1-16,6 24 2 0,-4 5-6 0,3 14 7 15,2 9 0-15,-5 8 0 0,5 19-2 0,-1 0-2 0,1-2-21 16,-3-18-20-16,2-2-17 0,5 0-21 16,-6-4-21-16,2-3-32 0,1-2-25 0,1-7-11 15,-2-11-124-15,6 2-321 0,-3-4 141 0</inkml:trace>
  <inkml:trace contextRef="#ctx0" brushRef="#br0" timeOffset="45244.4815">20943 14247 94 0,'-7'-13'167'0,"2"-7"-15"0,-3 6-2 16,-1-2-19-16,2 6-12 0,1 7-15 0,-3-4-8 16,1 2-11-16,-4 0-17 0,12 5 4 0,-24 18-4 15,10-4-8-15,-1 9 1 0,-4 5-4 0,4 2-10 16,-6 13 4-16,11 3-3 0,-4-1 1 0,6 4-3 16,1 6 0-16,2-14-4 0,10 3-2 0,-5-4-5 15,2-9-3-15,3-3-3 0,2 0-4 0,-4-8 8 16,11-3-8-16,-6 1-1 0,6-4-4 0,-1 2-3 15,5-8 4-15,-5-1-3 0,4-2-1 0,-1-2-2 16,1-3-1-16,1-7 1 0,5 2-1 0,-6-3-4 16,3-4-1-16,1-7-5 0,-6 5 6 0,5-8-1 15,-4-2-8-15,-1-3 6 0,-6-6-1 0,4 4-1 16,-11-2-6-16,5-15 3 0,0 0 1 0,-1-1-5 16,-11 6 4-16,10 10 1 0,-10 3-1 0,10 8-2 15,-10 4 1-15,5 0-2 0,0 8 2 0,0 6-1 16,0 2 2-16,0 0 5 0,-8 23-3 0,8-3-1 15,0 10 1-15,-9 11 3 0,4 1 2 0,3 6 1 16,2-8-3-16,0 2 5 0,2-11-1 0,3 0 3 16,-5-10-3-16,9 4 0 0,-2-5-5 0,6-1 8 15,-4-3-2-15,6 0 3 0,-6-4-8 0,8-2 6 16,0-4-8-16,0 1 5 0,0-2 2 0,3-3-2 16,-1-4 2-16,3-3-2 0,0 0 2 0,1-3-2 15,0-7 0-15,-7 2-4 0,8-9-1 0,-4 1 1 16,-5-6-2-16,1-2 0 0,-3-10-2 0,-6 0 3 15,-3-5-1-15,3 0-6 0,-7 3 6 0,0-4-1 16,-2 7 1-16,-3 6-4 0,3 8-2 0,2-4 1 16,-7 11 1-16,5 0-3 0,-4 6-1 0,1 4 6 15,-4-3-5-15,9 10 2 0,-12 0-1 0,12 0-1 16,-12 11-3-16,5-4 9 0,6 5-6 0,-6 3 0 16,7-1 0-16,0 5 1 0,0-4 2 0,7 1 0 15,-2 1 0-15,5-1 0 0,0 1 2 0,4-1-2 16,6 4-3-16,-9-5 1 0,9 4 2 0,-3-2 1 15,-2-3-2-15,8 6 5 0,-10-7-4 0,3 7 2 16,-3-8-2-16,3 16 3 0,-8-10-1 0,6 5-2 16,-6 0 5-16,1-3-1 0,-2 0 6 0,-1 7 2 15,-2-10 5-15,-2 10 8 0,1-7 2 16,-3 1 3-16,-3-1 4 0,3 0-9 0,0-3-5 0,0 1-1 16,0-5-2-16,0 2-3 0,0-3 3 0,3-5 0 15,-6 2-13-15,8 0-12 0,-4-8-19 0,6 0-32 16,-7-1-33-16,0 0-44 0,31-9-6 0,-12-4-36 15,1 0-194-15,7-9-401 0,-3 1 179 0</inkml:trace>
  <inkml:trace contextRef="#ctx0" brushRef="#br0" timeOffset="45446.1959">22241 14538 128 0,'0'0'190'0,"0"0"-16"16,0 0-18-16,24-8-15 0,-2 3-13 0,0-5-15 0,0 7-12 15,9-4-14-15,0 0-25 0,1-1-36 0,-3 1-26 16,-3 3-39-16,-4 0-21 0,0 4-29 16,-1 0-98-16,-8 0-202 0,-3 4 90 0</inkml:trace>
  <inkml:trace contextRef="#ctx0" brushRef="#br0" timeOffset="45566.3919">22400 14689 208 0,'-28'20'207'0,"6"-5"-10"0,5-4-7 16,0 3-18-16,2-3-12 0,4-2-17 0,6 0-15 15,2-4-8-15,3 5-7 0,5 2-20 0,-5-12-34 16,22 1-48-16,-6 1-58 0,2-4-60 0,3-2-168 16,3 0-297-16,20-2 132 0</inkml:trace>
  <inkml:trace contextRef="#ctx0" brushRef="#br0" timeOffset="46198.2606">23853 14421 47 0,'0'-17'210'16,"6"-3"-14"-16,-2 3-10 0,-1 5-11 0,4 1-18 16,2 2-12-16,4 4-17 0,3 5-10 0,1 5-8 0,3 4-17 15,4 6-8-15,3 5-20 0,-6 7 0 16,-1 1-7-16,1 13-6 0,-4-2 0 0,-4 5-2 16,-2-4 0-16,-6 3 3 0,-4 2-2 0,-6-5-9 15,0-8 1-15,-7 8-1 0,-1-12 0 0,1 2 2 16,-4-3 1-16,4-4-3 0,-3-1 2 0,6-1-3 0,1-13 1 15,-1 9 7-15,4-10 5 0,4-3 2 0,-5 1-7 16,6-5-1-16,0 0-3 0,0 0-5 16,0 0-4-16,-3-21-3 0,6 6-4 0,3-6-6 15,2-7-2-15,1-3 3 0,4-9-7 0,3-6 0 16,4 0-3-16,-3-7-4 0,7 5 4 0,0-2 0 0,0 7-9 16,6 2-2-16,-1 8 4 0,-6 8-10 0,0 7 5 15,3 2-3-15,-7 12 0 0,3-1 0 16,-7 10 0-16,8 2-1 0,-6 4-2 0,1 9 1 15,-2 8 3-15,-6 2 2 0,2 16-1 0,-9-1-2 16,-3 1 3-16,-3 0 0 0,-2 6 4 0,0-5 0 16,1-3-8-16,-4-6 3 0,1 5-4 0,0-8-5 0,5-3-19 15,2-1-11-15,0-3-4 0,0-2-26 0,5-3-18 16,1-7-20-16,2-3-34 0,7-2-28 16,4-6-45-16,-2-2-169 0,7-7-412 0,7-9 183 15</inkml:trace>
  <inkml:trace contextRef="#ctx0" brushRef="#br0" timeOffset="46436.5507">24900 14386 13 0,'-2'-19'238'0,"-1"2"-9"0,-1 2-18 16,4 6-15-16,-2 2-16 0,2 3-17 0,0 4-14 16,0 0-14-16,0 0 4 0,-8 29-4 0,3-2-3 15,-2 20-7-15,5-2-6 0,-1 7-10 0,-4 8-8 16,4-4-9-16,1 22-6 0,-5-4 0 0,5-14-13 15,1 23-1-15,2 0-1 0,-1-3-12 0,2-3-2 16,0-14 2-16,3-7-8 0,2 2-9 0,-2 0-3 16,0 1-7-16,2-2-16 0,-2-7-16 0,5 1-27 15,-3-9-27-15,-7-11-33 0,5-4-34 0,2-6-35 16,-4-5-36-16,-1-7-22 0,3-2-179 0,-3-7-426 16,-2 0 188-16</inkml:trace>
  <inkml:trace contextRef="#ctx0" brushRef="#br0" timeOffset="46672.9004">24958 14344 59 0,'8'-25'201'16,"1"6"-15"-16,-1 4-20 0,4 3-13 0,-5 4-15 16,3 5-14-16,4 0-2 0,3 7-10 0,3 4-6 15,-3 4-12-15,7 12-2 0,-3-1-14 0,-8 6-2 16,4 11-4-16,-1 1-4 0,-8 2-3 0,-3 4-6 15,-5-6-3-15,-1 6-6 0,-13-4-2 0,2 2-4 16,-10-6-9-16,-4 2-2 0,-4-1-1 0,-6-5-3 16,5 2-4-16,0-2-18 0,-3-6-22 0,12-6-37 15,2 1-41-15,6-15-49 0,2 3-196 0,0-9-367 16,4-6 163-16</inkml:trace>
  <inkml:trace contextRef="#ctx0" brushRef="#br0" timeOffset="47025.4353">25942 14047 137 0,'-4'-12'202'0,"1"0"-7"16,-2 5-16-16,3-1-15 0,-5 3-11 0,7 5-12 16,0 0-1-16,-22 17-2 0,12-2-5 0,-4 11 2 15,-6 11-8-15,3 8-8 0,3 1-5 0,-1 7-5 16,4 4-8-16,-2 2-6 0,4 17-6 0,2-16-9 16,1 16-4-16,11-22-9 0,-4-5-2 0,4 4-14 15,4-2 0-15,-2-2-7 0,8-4-7 0,1 3-18 16,1-6-21-16,3-4-26 0,4 1-26 0,-5-12-30 15,3-2-37-15,5-4-51 0,-1-1-25 0,-4-6-188 16,0-6-415-16,9-4 184 0</inkml:trace>
  <inkml:trace contextRef="#ctx0" brushRef="#br0" timeOffset="47223.5314">26317 14163 101 0,'0'-19'233'0,"-4"11"-16"0,1-4-20 0,1 6-23 16,1 4-5-16,1 2-5 0,0 0-3 0,1 27-1 16,1-7-12-16,5 12-6 0,0 12-7 0,1 4-11 15,-4 3-9-15,-1 2-10 0,-1 2-6 0,-2-4-9 16,3 2-9-16,0-4-5 0,1 2-7 0,-1-3-9 16,-1-1-11-16,5-4-25 0,-4 2-32 0,1-4-39 15,-3-10-47-15,-1-3-44 0,5-5-42 0,1 5-225 16,-6-11-438-16,10 0 194 0</inkml:trace>
  <inkml:trace contextRef="#ctx0" brushRef="#br0" timeOffset="47412.8288">26596 14619 231 0,'0'0'284'0,"0"0"-20"0,0 0-19 0,0 0-19 16,0 0-22-16,0 0-12 0,0 0-19 0,0 0-15 15,48 5-11-15,-15-5-13 0,-6 0-21 0,10 0-20 16,-1-5-36-16,10-3-30 0,0 2-33 0,0 0-42 16,-13 1-41-16,14-4-49 0,-12 0-62 0,-5-1-145 15,1 6-373-15,22-5 165 0</inkml:trace>
  <inkml:trace contextRef="#ctx0" brushRef="#br0" timeOffset="47700.8552">27968 14343 2215 0,'-16'-13'-20'0,"-4"4"45"15,4-2-4-15,1 3 47 0,8 1 5 0,-1 2 4 16,-1-2-1-16,2 3 2 0,1-2 5 0,-1 0 6 16,7 6-9-16,-9-4-6 0,9 4-8 0,0 0 3 15,0 0 5-15,-7 16 5 0,7-2-5 0,0 3 4 16,0 3 12-16,7 9-3 0,0 13 4 0,-7 3-5 15,2-5-7-15,5 8 16 0,-7 0-18 0,1 0-7 16,-2 8-8-16,1-4 1 0,1-1-16 0,4 1-3 16,-5-2 2-16,7 5 11 0,-7 3-24 0,2-4-19 15,-2-1-23-15,5-5-39 0,-2-6-36 0,3-11-31 16,-5 2-36-16,4-5-33 0,-3-8-40 0,-2-8-52 16,5-1-53-16,-3-6-171 0,5-3-542 0,-7-2 239 15</inkml:trace>
  <inkml:trace contextRef="#ctx0" brushRef="#br0" timeOffset="47959.1255">27916 14429 31 0,'5'-28'256'0,"-1"10"-16"16,1-1-11-16,-3 2-14 0,6-2-8 0,4 4-16 16,0 1-17-16,2 2-14 0,1 1-16 0,4 6-12 15,1-1-5-15,6 6-20 0,1 6-11 0,7 2-10 16,-5 4-8-16,-1 0-9 0,1 6-3 0,-6 0-8 15,-2 6-4-15,-6 0-3 0,-1 3-4 0,-6-1-3 16,-6 1-3-16,-2 3-7 0,-7 0-4 0,-1-2 1 16,-2-1-4-16,-13 9-2 0,-4-1-4 0,-4-2-2 15,2-2-2-15,-3-3-20 0,3-4-27 0,-5 0-36 16,7-4-45-16,-2-5-64 0,10-6-58 0,-3-3-183 16,6-4-448-16,3-2 198 0</inkml:trace>
  <inkml:trace contextRef="#ctx0" brushRef="#br0" timeOffset="48208.4705">28452 13979 59 0,'5'-17'343'0,"5"5"-20"15,0-2-25-15,-1 9-22 0,3 2-10 0,0 0-20 16,8 6-26-16,-3 3-9 0,11 12-2 0,-4 2-23 15,5 15-15-15,-1 6 2 0,-4 7-11 0,-5 3-14 16,2 25-12-16,-11-19-16 0,0 22-9 0,-8-3-5 16,-4-17-10-16,-3 18-3 0,0-18-14 0,-5-2-5 15,-1 21-44-15,-6-28-39 0,5 4-41 0,-10 4-38 16,-8 12-38-16,1-18-49 0,-2 0-55 0,2-5-47 16,-9 2-254-16,1-14-574 0,-2 0 255 0</inkml:trace>
  <inkml:trace contextRef="#ctx0" brushRef="#br0" timeOffset="48735.6216">23106 17332 1898 0,'-31'0'18'0,"2"4"-4"15,5-8 35-15,4 4 37 0,-3 0 22 0,11-1 6 16,-1 1-25-16,4-2-15 0,9 2 1 0,-5-8-1 16,5 8 2-16,21-2 0 0,-3-3-5 0,11 0-3 15,2 5-8-15,5-2-6 0,8 2-9 0,-10-3-1 16,4 2-6-16,-2 1-1 0,-4 4-1 0,-1-2-4 16,-2 5-17-16,-5-2-31 0,-4 5-32 0,-1-5-35 15,-5 5-35-15,-1 3-30 0,-9-5-28 0,1 10-17 16,-5-9-9-16,-7 9-23 0,-2-7-116 0,-4 6-368 15,-6 5 163-15</inkml:trace>
  <inkml:trace contextRef="#ctx0" brushRef="#br0" timeOffset="48862.682">23244 17563 303 0,'-31'23'51'0,"2"-5"20"16,5-2 8-16,-5-1 7 0,5 2 4 0,4-6 19 15,3 0 11-15,3 2 0 0,4-9-6 0,1 3 1 16,1 5 1-16,3-11 0 0,3 4-5 0,2-5-5 16,3 9-10-16,-3-9-10 0,23 5-10 0,-5-9-8 15,1 3-5-15,12-1-14 0,3-3-26 0,0 4-40 16,4-5-55-16,-3 3-55 0,-2 2-199 0,-1-8-352 15,4 6 156-15</inkml:trace>
  <inkml:trace contextRef="#ctx0" brushRef="#br0" timeOffset="51313.6854">26255 16878 177 0,'-1'-9'185'0,"-4"-4"-21"15,3 9-6-15,0-4-20 0,2 8-1 0,0 0 2 16,-5 26 3-16,3 4-4 0,6 13-2 0,-4 5-3 15,0 5-12-15,0-1-9 0,-4 7-10 0,-1-4-9 16,2 6-6-16,-2-5-10 0,3 1-3 0,-3-1-6 0,1-1-12 16,1-6-7-16,6 6-25 0,-6-8-25 15,8 1-31-15,-3-6-32 0,-2-13-28 0,2-1-29 16,4-11-33-16,1 0-24 0,0-5-134 0,-2-1-337 16,5 0 149-16</inkml:trace>
  <inkml:trace contextRef="#ctx0" brushRef="#br0" timeOffset="52330.8074">26641 17156 82 0,'0'-8'186'16,"0"7"2"-16,0 1-8 0,0 0 2 0,0 0-6 16,-9 26-7-16,4 2-14 0,-2 2-9 0,1 11-6 15,0 1-10-15,-4 1-11 0,7-5-10 0,-2 6-8 16,5-13-5-16,5 2-8 0,-2-1-10 0,7-4-6 15,6 0-5-15,2-4-8 0,3-5-4 0,5 1-8 16,-3-6-3-16,6 0-3 0,2-6-6 0,5-3-1 16,-5-5-3-16,4-4-5 0,-4 1-2 0,2-3-3 15,-3-6-2-15,-3 1-2 0,-1-9-4 0,-11 5-3 16,2-5-5-16,-3 2 2 0,-12-9-6 0,-2 1-3 16,-2-1-3-16,-13-3 2 0,-4-10-5 0,-10-2-2 15,-2 5-1-15,-4-1 2 0,-3 0-2 0,0 6 1 0,-8 6 0 16,7 3-1-16,-5 5 1 0,11 8 3 15,-2 2-4-15,6 4 2 0,-4 4 1 0,3 5 2 16,9-5 2-16,9 3-1 0,-1 4 0 0,6-2 0 16,7-3 3-16,0-2 1 0,17 8-1 0,7-3-2 15,11-7-4-15,11-3-11 0,9 4 4 0,5-3-16 0,-1 1-7 16,5-1-6-16,0 3 1 0,-4-1-1 16,-4 2 2-16,-3-1 13 0,-2 1-4 0,-18 0 4 15,4 3 2-15,-8 4 1 0,2 4 4 0,-9-4 2 16,2 5 1-16,-9-1 10 0,1-3-1 0,-3 7-1 15,-4 2 1-15,-1-4 7 0,-4 7 8 0,-4-2 4 16,0 8 0-16,-7-1-1 0,-3 4 6 0,-2-1-4 16,-2 1 4-16,-1-2-1 0,-6-2 3 0,4 13-1 15,0-13 4-15,4-4 0 0,2 3-4 0,-1-1 2 16,4-3-6-16,1-7 3 0,5-1-1 0,2-3 0 16,2 0-2-16,10 2 3 0,-2-2-7 0,4-4 6 15,5-2-7-15,1-3-2 0,4-2-2 0,5-4-9 0,3-3-7 16,-3-4 0-16,2 0-1 0,0-2 0 0,-2-7-2 15,-7 8 1-15,2-13 0 0,-4-1 2 16,-3 5 3-16,-1-4 0 0,-6-1 0 0,-5-3 2 16,-3 0 2-16,-4 0 3 0,0-2-1 0,-3 5 1 15,-5-2 10-15,0 4-8 0,-2 2 0 0,-9 3 1 0,6 6 0 16,-2-6-3-16,-4 4 1 0,-8 7 2 16,12 3 0-16,-5 2 0 0,-3 2 8 0,2 2-2 15,1-3-7-15,0 9-3 0,5-3 2 0,2 3 4 16,3-2 9-16,3-2-15 0,2 4 3 0,7-5 0 15,0 0 0-15,16 7 0 0,-4-5-7 0,10-4-6 0,-3 4-13 16,16-4-12-16,-2 2-7 0,1-1-3 0,0 1 3 16,4 0-5-16,-3 0 1 0,-7 0 4 0,8 1 5 15,-6 4 4-15,-2 2-1 0,-1 1 8 16,-5 0 5-16,0 0-1 0,0 3 5 0,-6 0 4 16,6-1-1-16,0 6 2 0,-7-2 9 0,2 4-1 0,2 5 8 15,-9-6 6-15,2 4 4 0,-3-1 9 0,1 2 2 16,-5 6 1-16,-3-8 6 0,3 8 3 15,-2 2 4-15,-1-4 1 0,-4 2-2 0,1-3 3 16,-6 6 0-16,7-12 1 0,-2 6-6 0,2-2-1 16,2-3-2-16,5 6 1 0,0-11-5 0,1 4-1 0,6-8-1 15,-2-2-1-15,6 0-7 0,1-5 2 16,3-1 0-16,7-2-2 0,4-5 0 0,-3-5-7 16,1 1 3-16,3-5-3 0,-3-5-3 0,-7 1 2 15,3 1-2-15,-1-18 2 0,-6 9 2 0,-3-4-2 16,-3-1 6-16,-4 2 12 0,-3-4 1 0,-5 1 8 0,1 1 9 15,-6-3 4-15,-4 2 0 0,-2 0 0 0,-6 3-2 16,-2 0-3-16,-7 7-6 0,0 6 3 0,-10 3-5 16,-4 3 1-16,-6 6-8 0,-4 5-2 15,-3 3 3-15,3 8-8 0,2-2-2 0,2 7 2 16,5 1-4-16,10 1-10 0,-2-1-27 0,9-4-32 0,7 5-46 16,-1-3-62-16,9-1-39 0,1-1-209 0,4 2-442 15,4-1 196-15</inkml:trace>
  <inkml:trace contextRef="#ctx0" brushRef="#br0" timeOffset="52630.6787">29258 17212 99 0,'2'-8'251'0,"5"4"-6"15,-5-3-7-15,3 2-15 0,-5 5-17 0,0 0-10 16,0 0-10-16,-16 15-15 0,3-6-9 0,-3 7-8 0,1 5-12 16,-4 5-11-16,-3-2-10 0,-2 13-14 0,-1-1-13 15,1 5-5-15,5-15-10 0,-8 10-14 0,5 0-32 16,0 2-29-16,-2-1-33 0,8 0-44 15,-6 2-42-15,5-13-52 0,-2-3-36 0,9 1-199 16,-5-9-435-16,1-2 193 0</inkml:trace>
  <inkml:trace contextRef="#ctx0" brushRef="#br0" timeOffset="52840.0078">28696 17332 83 0,'0'-1'227'0,"0"1"-11"16,0 0-4-16,0 0-15 0,22 15-8 0,-10-2-20 16,3-1-13-16,4 5-13 0,3 8-16 15,0 1-13-15,-1-3-10 0,1 2-9 0,7 7-10 0,2 0-7 16,-11-5-20-16,11 6-22 0,-9-9-23 0,2 4-19 16,1-9-37-16,4-3-46 0,5 3-31 0,-6 0-61 15,1-5-130-15,-2-1-336 0,7-5 149 16</inkml:trace>
  <inkml:trace contextRef="#ctx0" brushRef="#br0" timeOffset="54923.0218">30196 16955 188 0,'-10'-6'192'16,"0"5"-18"-16,0 2-6 0,-7 11-6 0,0 7-10 0,1 9-12 15,-6 16-11-15,3-4-15 0,6 12-7 0,-3-8-9 16,1 8-6-16,3-4-9 0,4 1-8 0,6 2-5 15,4-4 0-15,3-3-12 0,-2-13-9 0,4-2-1 16,5-1-2-16,-2 2 0 0,11-8-12 0,-4-6 0 16,5-4-4-16,-2 0-2 0,-1-9-1 0,3-5-3 15,-1-4 8-15,1-3 3 0,0-1-1 0,-2-6-1 16,6-4-4-16,-7-3 11 0,-1 0-3 0,-2-6 0 16,1 0 2-16,-9-3 2 0,1-8-2 0,-4-3-2 15,-10-1-5-15,5-4 0 0,-9-2-7 0,-6 0-2 16,0 2-4-16,-11 5-3 0,-1 10-3 0,6 5-2 15,3 8-3-15,-1 5 2 0,0 7-1 0,-1 6 2 16,-4 6-8-16,3 2-8 0,-3 10-17 0,1 1-19 16,6 9-29-16,1 2-23 0,4 1-30 0,9 1-28 15,6-1-31-15,4-1-49 0,0 3-131 16,13-2-390-16,6 3 173 0</inkml:trace>
  <inkml:trace contextRef="#ctx0" brushRef="#br0" timeOffset="55160.2913">30699 17458 103 0,'0'0'254'0,"7"2"-6"0,-7-2-6 0,11 0-8 16,-11 0-10-16,6-10-13 0,1 3-14 0,-7 3-13 16,9-4-8-16,-2 0-18 0,-1 0-13 0,-4 1-9 15,5-6-10-15,-2 5-13 0,-2-2-9 0,-3-7-9 16,6 4-11-16,-5 2-7 0,4-4-13 0,-3 5-10 15,-2 2-28-15,7 1-31 0,-7 3-26 0,0 4-13 16,0 0-20-16,0 0-21 0,0 0-30 0,2 31-35 16,-4-15-31-16,4 4-33 0,-2-2-181 0,0-1-427 15,5 2 189-15</inkml:trace>
  <inkml:trace contextRef="#ctx0" brushRef="#br0" timeOffset="55537.3625">31238 17346 1745 0,'5'-30'46'0,"4"-12"-6"0,-6 11 1 0,1-2 58 16,-2 3 3-16,-1-2-2 0,3 12-2 15,-3 3-6-15,-1 2 0 0,2 7-3 0,-2 0-11 0,2 2-5 16,-2 6-5-16,0 0 2 0,0 0-9 0,-10 22 1 16,4-6-6-16,1 11 0 0,-5 6-2 0,2-4-9 15,1 13-5-15,3-11-2 0,-1 2 0 16,5-3-6-16,0 0-5 0,7 2 4 0,0-3-6 15,1-2 1-15,6-3 1 0,3 0-7 0,4-3-4 0,-4-7 7 16,0-1-9-16,5-1 1 0,-3-8-5 0,-1-2 2 16,6-2 0-16,-2-3-8 0,7-9-1 0,-8 2-2 15,1-4 2-15,-3-9-3 0,3 1 0 16,-2-1 8-16,-3-8-6 0,-3 5-6 0,1-14 4 16,-1 11 0-16,-5 2 2 0,-3 10 0 0,-2-1-6 0,-2 8 3 15,-2 2-4-15,3 3-1 0,-3 5-1 0,0 0 6 16,-14 21-5-16,7 3 8 0,1 3-3 0,-5 7-2 15,-4 4 0-15,3 9-12 0,2 2-18 0,-4-2-11 16,6 6 0-16,-2 1-20 0,-2-2-45 0,5 1-41 16,5 3-28-16,2-10-14 0,2 4-46 0,-4-4-178 15,4-16-449-15,5-2 198 0</inkml:trace>
  <inkml:trace contextRef="#ctx0" brushRef="#br0" timeOffset="55859.9871">32313 16993 199 0,'-4'-18'229'0,"1"6"-14"0,3 4-19 0,-5 1-22 15,1 4-13-15,4 3-6 0,-12 11-6 0,4 8 2 16,-2 7-7-16,-9 14-6 0,4 7-13 0,-2 2-10 16,1 7-5-16,-4 22-11 0,3-2-7 0,3 0-6 15,6 7-11-15,-3-2-7 0,8 0-6 0,3 1-3 16,3-25-12-16,2 0-10 0,16-1-17 0,1-1-15 16,-5-5-14-16,12-1-14 0,2-4-8 0,1-3-22 15,9-6-26-15,-3-4-38 0,3-11-38 0,1-2-43 16,-8-7-177-16,4-7-406 0,-2-6 181 0</inkml:trace>
  <inkml:trace contextRef="#ctx0" brushRef="#br0" timeOffset="56126.5847">33073 17288 1771 0,'-1'-25'50'16,"-3"-3"5"-16,2-4-11 0,1 2 0 0,-4 1 36 15,3-4 19-15,0 13-2 0,-1-2-1 0,1 13-18 16,2-3-6-16,0 5-3 0,0 7 6 0,0 0 3 16,0 0 8-16,7 24 3 0,-5-1-3 0,3 8-1 15,-4 2-8-15,5 15 2 0,-3-5-3 0,0 5-13 16,-3-2-5-16,0 8-3 0,-3-3-4 0,3 3-5 16,3-3-4-16,-6 4-13 0,8-3-19 0,-7-9-27 15,4 5-37-15,-4-7-45 0,2 2-44 0,0-14-59 16,11 2-24-16,-5-6-258 0,5-9-523 0,1-3 232 15</inkml:trace>
  <inkml:trace contextRef="#ctx0" brushRef="#br0" timeOffset="56309.9958">33588 17559 2654 0,'-42'7'5'0,"33"-12"14"16,-6-5-23-16,-1 2 33 0,6 4 48 0,3-2-11 15,2 3-15-15,-3-1-9 0,8 4-9 0,0 0 5 16,0 0-5-16,13-13-4 0,-2 13-2 0,11-2 0 16,5 1-3-16,7 2-15 0,4 1-21 0,-8 0-35 15,20-2-35-15,-4 3-31 0,-12 0-42 0,4-3-36 16,-4 0-48-16,0 3-148 0,10 4-419 0,2-3 185 16</inkml:trace>
  <inkml:trace contextRef="#ctx0" brushRef="#br0" timeOffset="56707.1471">34736 17331 87 0,'-8'-17'264'15,"-3"0"-18"-15,-1 4-13 0,4 1-2 0,1 3-3 16,0-3-12-16,-1 7-19 0,1-1-19 0,-2 2-16 15,2 3-8-15,7 1-2 0,-22 3-6 0,7 7-3 16,0 5-14-16,1-2 0 0,-3 14-7 0,0 2-7 16,-5 6-6-16,6 12-5 0,3-1-11 0,4 4-14 15,4 3 6-15,5 1-15 0,5-4 12 0,0 0-32 16,6-4 7-16,2-1-7 0,3-6-10 0,6-2 1 16,-5-7-4-16,3-7-6 0,2 2-4 0,4-9 8 15,-9-3-19-15,5-6-12 0,-6-2 4 0,6-5-10 16,0-6 3-16,5-6 0 0,0-2 0 0,-1-7 2 15,0-14-3-15,-6 9-5 0,-1-13 3 0,-4-8-3 16,-6-3 8-16,1-8-7 0,-7 8-1 0,-3-3 1 16,0 0-1-16,-7 1 16 0,-3 8-19 0,-3 6 2 15,2 12 0-15,-2 2-10 0,-3 8-9 0,3 9-21 0,-1 4-17 16,-1 5-17-16,-4-1-24 0,0 13-34 16,2-1-40-16,2 0-51 0,6 7-49 0,-6 7-216 15,8-3-535-15,0-4 237 0</inkml:trace>
  <inkml:trace contextRef="#ctx0" brushRef="#br0" timeOffset="56926.3577">35372 17604 2432 0,'0'0'44'0,"9"-13"-10"0,-9 5 1 0,0 1 52 0,0 0 16 16,0 7-14-16,6-10-17 0,-6 4-9 15,2 2 8-15,3-2 7 0,-5 6-5 0,2-8-14 16,-2 8-5-16,7-4-6 0,-7 4-4 0,15-4-16 16,-15 4-26-16,16 0-27 0,-5 4-34 0,0 0-43 0,1 0-48 15,0 6-41-15,1-1-58 0,-4 0-191 16,3-4-477-16,-2 2 210 0</inkml:trace>
  <inkml:trace contextRef="#ctx0" brushRef="#br0" timeOffset="57318.9686">35901 17336 2102 0,'0'-17'16'0,"-4"-5"11"0,4 1-18 16,-1 5 30-16,-4 0 30 0,3 3 6 0,0 5-8 16,0-3-8-16,2 6-2 0,-5 1 13 0,5 4 0 0,0 0-2 15,0 0 8-15,-7 15 3 0,6-2 0 0,-4 11 0 16,3-3-2-16,0 7 0 0,-3 4-8 15,2-1 0-15,-1 1-7 0,9 9-3 0,-3-6 5 16,5-4-15-16,1-2-9 0,4-1 5 0,5 1-9 16,-1-2-4-16,1-7 0 0,3 3-4 0,1-5 2 0,-2-7-8 15,1 1 1-15,2-5-10 0,-3-6-1 0,3-1-7 16,0-1 1-16,-5-12-3 0,6 6 2 16,-5-9-1-16,-2-3 0 0,1-5-5 0,-2-5-2 15,-1 2 3-15,-6-5-1 0,1 0 5 0,-4 0-7 16,3 1 5-16,-6 3-1 0,0 7 2 0,3 6-4 0,-5-2 1 15,2 14 2-15,-2 3 1 0,0 0-3 0,0 0 6 16,0 0 4-16,-16 30-12 0,8-2 2 16,-1 5 0-16,-3 8 0 0,2 10 0 0,-4 4-20 15,6-2-21-15,1-1-27 0,-3-1-24 0,3 1-4 16,-2 0-37-16,4-4-50 0,12-1-37 0,0-1-39 0,0-15-211 16,1-3-508-16,6-8 225 0</inkml:trace>
  <inkml:trace contextRef="#ctx0" brushRef="#br0" timeOffset="57559.753">36682 17271 2439 0,'5'-28'97'0,"0"0"-49"16,0 9-30-16,2 3 37 0,-7 4 7 16,3 8 19-16,6 0-4 0,-9 4 11 0,22 15 7 15,-10 0 7-15,7 7-2 0,5 14-9 0,-2 2-5 16,0 7-4-16,-8 3-5 0,3 9-1 0,-10 2-17 0,8 18 0 15,-7-2-3-15,1 4-4 0,-11-2-5 0,2 1-2 16,-7-1-8-16,-1-1-24 0,1 3-15 0,-1-23-23 16,1 0-36-16,-15 0-58 0,4 4-63 15,-19 8-45-15,8-20-44 0,-2 0-256 0,-3-7-568 16,-8-7 251-16</inkml:trace>
  <inkml:trace contextRef="#ctx0" brushRef="#br0" timeOffset="58122.3398">27635 19853 21 0,'0'0'200'16,"0"0"-19"-16,0 0-16 0,0 0-12 0,0 0-18 16,0 0-8-16,53-7-8 0,-21 7-13 0,21-1-11 0,2-3-6 15,4 4-10-15,1-4-9 0,-2 4-10 16,2 0-26-16,-4 0-29 0,-1 0-40 0,3 0-32 15,-11 4-34-15,-9-4-139 0,-7 4-259 0,-9-3 115 16</inkml:trace>
  <inkml:trace contextRef="#ctx0" brushRef="#br0" timeOffset="58254.1269">27817 20174 109 0,'-5'6'127'0,"5"2"-10"16,12-2-17-16,-1 1-4 0,11-6-9 0,14 0-12 0,15-1-27 15,2-1-30-15,8-4-49 0,-3 2-94 0,5-8-134 16,0 2 59-16</inkml:trace>
  <inkml:trace contextRef="#ctx0" brushRef="#br0" timeOffset="63269.9606">30427 19500 92 0,'0'0'164'15,"5"15"-1"-15,-5-4-8 0,-5 0-7 0,5 3-12 16,-7 3-12-16,0 0-10 0,-2 3-5 0,3-2-6 16,-3-2-2-16,-6 12-6 0,-1-6-9 0,-4-1 2 15,10-7-13-15,-12 6-10 0,1-2 0 0,4-6-5 16,-5 1-8-16,-2 2-6 0,4-7-6 0,-1 0-2 16,-1-1-1-16,0-2-4 0,0-2 0 0,1-3-4 15,2-3 0-15,1-1-2 0,7 1-6 0,-2-5 3 0,4-5-6 16,-4 1-1-16,4-4 0 0,2-4-4 0,5 3-2 15,-3-16 3-15,5 5-4 0,7 0-2 16,2-14-1-16,3 14 8 0,3 4-5 0,2 0-5 16,5 6 0-16,6 4-3 0,-3 5 0 0,-4 6 1 15,2 6-1-15,-4 0-2 0,8 9 2 0,-3 12-1 0,7 6 1 16,-10 9 2-16,-4 2-2 0,-9 3 0 16,-1 3-3-16,-5 1 3 0,-4 5 0 0,-8-2 1 15,-6 2 0-15,-6 2-2 0,-2-4 0 0,-5 1 0 16,-1-3 1-16,-6 4 1 0,-3-7-1 0,1-4 1 15,-1 0-1-15,-2-2 0 0,5-3 5 0,-5-4-6 0,10-3-1 16,2-14 4-16,9 3-3 0,1-7 1 0,4-4-1 16,3-5 3-16,2-3 4 0,-1-2-8 15,3-4 0-15,-1-4-7 0,3-3-1 0,-3-14 0 16,4-2 2-16,3 0-6 0,4-2 3 0,-2 0 2 16,5-11 0-16,-1 0-2 0,11 10 2 0,-3 6 0 0,3 4 1 15,-3 6 2-15,3 5 3 0,4 3-4 16,-2 3 1-16,5 6-1 0,1 3 2 0,6 5 7 15,-2 3-8-15,2 5 4 0,2-3 0 0,6 13-3 16,-6-14 4-16,11 14 1 0,-11-15-2 0,1 4 3 16,11-4-3-16,-12 1 0 0,17-3 0 0,-18-5 0 0,8-1 0 15,8 0 3-15,-12-4-3 0,12-7 1 0,-14-2-5 16,9-10 1-16,-7 8 5 0,6-9-1 16,-1-3-3-16,-10 3 1 0,0 0 4 0,2-11-2 15,-8-4-4-15,-7 6 2 0,4-2 1 0,-8-14-1 16,4-3 1-16,-3 4-1 0,-4-4 0 0,1 1 0 0,-7 1 5 15,4 1 5-15,-2-1-4 0,-3 16 9 0,-2 2 5 16,2 1 5-16,-2 9 5 0,0 7-3 0,1 3 0 16,-1 5 4-16,0 3-3 0,0 0 0 15,-5 27 2-15,-2-11 3 0,4 12 5 0,-6 4-4 16,3 11 4-16,-1 7 0 0,2 1-1 0,0-1-2 0,0-1-4 16,8 4-2-16,-3-10 3 0,2-1-6 0,-1-7-5 15,4-4 4-15,4 1-6 0,3-4-1 16,-2-5-1-16,4-7-1 0,1 0 2 0,2-3 0 15,0-3-2-15,2-7-4 0,-2 2-1 0,7-7-2 16,-2-1 1-16,0-5 2 0,-5-1-8 0,12-12 5 0,-7 1-4 16,-6-3 0-16,4-5-2 0,2-9 6 0,-10 6-5 15,-3-2 1-15,-2 5-2 0,0-3 1 0,-1 3-1 16,1 8-1-16,0 3 1 0,-4 3-6 16,1 6 1-16,-2 7-1 0,-2 1-1 0,0 0 2 15,0 20-1-15,-2 0 2 0,-5 7 2 0,0 19 0 0,-6 1 2 16,2 1-5-16,-1 3 2 0,4 1-17 0,-7-3-21 15,6 4-23-15,-3-4-26 0,2 0-34 16,3 3-29-16,5-13-32 0,1 8-44 0,1-6-178 0,0-16-437 16,1-6 193-16</inkml:trace>
  <inkml:trace contextRef="#ctx0" brushRef="#br0" timeOffset="63605.5975">31549 19944 211 0,'0'0'237'0,"0"0"-13"0,0 0-8 0,-7 35-14 15,7-13-12-15,-2 21-15 0,1-2-13 16,-3 3-14-16,1 3-12 0,-2 1-11 0,5-3-12 16,0-12-11-16,8 6-9 0,-1-8-11 0,7-3-6 15,-1-7-4-15,6 1-7 0,-4-8-5 0,9 1-7 16,3-1 1-16,-8-12-7 0,3 1-7 0,9-8-1 0,-2-5-4 15,2-2-5-15,-2-9 3 0,7-9-7 0,-4 3-6 16,-3-12 5-16,-7 2-6 0,-3-6 2 0,0 0-3 16,-9-5 0-16,-3 1-4 0,-7-5 0 15,-7 2 0-15,0 2-1 0,-3 5-5 0,-5-4-2 16,-6 19 1-16,4 4-2 0,-7 4-2 0,4 8 1 0,-9 4-3 16,-2 6 2-16,-3 5-12 0,1 6-19 0,1 5-23 15,3 3-33-15,2 3-37 0,1 3-44 0,7 1-48 16,1-3-219-16,2 2-467 0,6-3 207 15</inkml:trace>
  <inkml:trace contextRef="#ctx0" brushRef="#br0" timeOffset="65345.7646">34120 21695 6 0,'-5'-10'146'0,"2"2"2"16,-2-2-13-16,1 4-10 0,1 2-15 0,3 4 4 15,0 0 0-15,0 24-1 0,7-5 7 0,5 12-5 16,0 11-2-16,3 6 6 0,5 0-21 0,4 5-30 15,-2 1-1-15,2-2-7 0,-1-3-1 0,6-1-6 16,0-1-8-16,-4-9-2 0,4 0 0 0,-7-11-5 16,0-1-4-16,1 2-1 0,0-6-3 0,1-2-5 15,0-4 3-15,-2-1-7 0,-1-8-1 0,-2 3-2 16,-6-7 1-16,-1 2-2 0,-2-9 0 0,-10 4 0 16,24-4-5-16,-15-1 3 0,3-2-4 0,-2-6-4 15,4-1 4-15,-6 0-3 0,-1-5 0 0,2 1-1 16,-4-10-3-16,-4-3-1 0,-1-1-3 0,0-16 2 15,-1 6 3-15,-4-6-2 0,-4 2-1 0,2-2-2 16,5-5 4-16,-4 5-1 0,4-5-6 0,-5 5 5 16,0-3-5-16,7 3 1 0,-5 1 2 0,3 8 1 15,2 9-2-15,0-5 0 0,0 9-2 0,0 6-1 16,0 3 3-16,0 0-2 0,-1 6-1 0,2 4 1 16,-1 1-2-16,0 6-1 0,0 0 1 0,0 0 2 15,0 0-2-15,0 23 1 0,0-13 2 0,0 6-9 16,0 2 9-16,2-6 4 0,3 8-2 0,2-4 1 15,-7-4-4-15,2 7 5 0,3-10-2 0,-3-1 3 16,-2 4-3-16,6-4 0 0,-4 0-1 0,5-2 8 16,-7 2-6-16,5-2-1 0,-5-6 2 0,2 7-2 15,0-2 2-15,-2-5-1 0,0 0 1 0,0 0 1 16,0 0-6-16,11-12 1 0,-9 6-1 0,-2 6 2 16,5-10-1-16,-5 10 4 0,0-8-3 0,0-2-6 15,0 10 4-15,-3-8-2 0,3 8 2 0,0-10-4 16,0 10 1-16,-2-5 2 0,2 5-3 0,0 0-1 15,0 0-5-15,0 0 2 0,-7-11-15 0,7 11 6 16,0 0-2-16,0 0-6 0,0 0-1 0,0 0-4 16,0 0 2-16,0 0 0 0,0 0 5 0,0 0-4 15,0 0-10-15,0 0 2 0,0 0-5 0,0 0 0 16,0 0-7-16,0 0 1 0,0 0-9 0,0 0-1 16,0 0-13-16,0 0-3 0,-6 25-4 0,6-25-15 15,-2 7-4-15,0 0-8 0,-3-1-82 0,5-6-204 16,-7 14 91-16</inkml:trace>
  <inkml:trace contextRef="#ctx0" brushRef="#br0" timeOffset="65844.8206">34808 21581 56 0,'-4'-32'141'0,"3"2"0"16,-5 2-5-16,3 0-2 0,-6 3-12 0,-2 12-1 15,-5 0 1-15,6 3-12 0,-10 1-3 16,2 6-18-16,-2 6-1 0,-2 9-11 0,-9 1 3 15,-6 20-10-15,2 5 2 0,0 2-5 0,2 12-6 16,-9 19-3-16,4 5-7 0,6-3-3 0,3 3-4 0,15-23-1 16,4 5-8-16,5-3 2 0,5-1-2 0,12-4-3 15,3-5 1-15,9-6-2 0,0 0-4 16,12-10-1-16,1 3-6 0,4-4 1 0,2-2-4 16,1-4 1-16,5-2-5 0,-6 3 3 0,-2-2-6 15,-14-7 2-15,1 0-1 0,-8-2 3 0,-6 0-2 16,-1 3-1-16,-9-3 9 0,-3 5 5 0,-6-1 3 0,-5 7 6 15,-9-3 4-15,-8-5 0 0,-4 4-6 0,-16-1-1 16,-3-2-2-16,-4-3-2 0,-6 2-4 16,-1-6-5-16,1-2 2 0,-3 0-6 0,3 1 3 15,-1-7-12-15,1 5-7 0,5-4-13 0,1-2-9 16,8 0-27-16,12-2-26 0,10 0-25 0,8-2-27 0,8 0-28 16,1-4-21-16,7-1-178 0,9-2-385 0,11-4 171 15</inkml:trace>
  <inkml:trace contextRef="#ctx0" brushRef="#br0" timeOffset="66099.4214">35243 21576 81 0,'-2'-27'211'0,"-2"-3"3"0,3 10-14 16,-4 4-15-16,1 6-15 0,2 0-18 0,2 10-15 15,0 0 3-15,0 0-12 0,-22 17-7 0,14 16-8 16,-4 10 0-16,3 13-5 0,1-1-8 0,-4 23-4 16,-4 2-9-16,6 8-5 0,2-5-5 0,-1 1-9 15,2-2-5-15,-5-4-4 0,4-19-9 0,1-1-6 16,5-1-3-16,2-4-9 0,2 1-16 0,-2-4-15 16,7-2-20-16,-2-7-22 0,-2-11-26 0,4 5-26 15,0-10-26-15,-2-5-34 0,-1-5-42 0,2-6-172 16,-4-1-399-16,5-5 177 0</inkml:trace>
  <inkml:trace contextRef="#ctx0" brushRef="#br0" timeOffset="66265.6755">34978 22218 135 0,'12'-2'150'0,"7"-4"2"0,3 3-15 16,9-4-12-16,6 5-15 0,11-1-8 0,3-2-14 15,-5 3-6-15,4-3-23 0,-1 2-49 0,-3 3-47 16,-1-4-52-16,-10 3-82 0,10-6-185 0,-11 3 82 16</inkml:trace>
  <inkml:trace contextRef="#ctx0" brushRef="#br0" timeOffset="66409.9896">35865 22139 113 0,'0'0'143'0,"0"0"-7"0,0 0-22 0,0 0-33 16,0 0-49-16,14 8-51 0,-11-7-81 0,4 4-109 15,-7-5 48-15</inkml:trace>
  <inkml:trace contextRef="#ctx0" brushRef="#br0" timeOffset="66989.8325">36672 22218 42 0,'-4'-18'192'0,"-1"-7"-12"15,-2-2-6-15,4-2-3 0,-6 2-6 0,1-1-9 16,-2 12-4-16,3-4-10 0,-4 1-10 0,-2 2-6 16,1 3-5-16,-2 3-9 0,1 2-1 0,4 4-4 15,-5 2-21-15,6 5-7 0,-9 6-10 0,-10 7-2 16,4 6-4-16,0 4-2 0,-3 10-4 0,5 6-1 16,-1 9-3-16,4-2-7 0,4 0-1 0,-7 2-3 15,11 0-2-15,-2 1-3 0,4-8-1 0,4 2 0 16,4-6-5-16,2-10-5 0,1 0 0 0,4-2 2 15,0-6-9-15,2-2 5 0,-1-3-3 0,4-3-4 16,5-5 0-16,-1-2 2 0,2-5-2 0,1-1 0 0,0-1-2 16,8-11-1-16,2 1 0 0,0-5-4 15,-3-4-1-15,-1-6-3 0,2-7 3 0,1-3-4 16,-3-4-1-16,-4 0-3 0,-6-4 5 0,-1-7-3 16,-4-5 2-16,2-1 1 0,0-20 0 0,-9-2-6 15,2 2 0-15,2 19 2 0,-10-21-2 0,6 24 0 16,-3 7-2-16,0 2 2 0,0 13-3 0,-3 5 1 15,3 10 0-15,-4-2 0 0,4 10-1 0,-1 0 0 16,1 10-2-16,0 0 4 0,0 0 3 0,0 0 2 16,0 48 0-16,1-4 1 0,-1 8 6 0,4 4-2 15,-1 22 0-15,-6-4 1 0,3 2-1 0,0-1 1 16,0-19-9-16,0-1 5 0,-4 1 2 0,3-4-3 0,2 2-15 16,6-5-13-16,-7-1-17 0,7-9-24 15,-5-9-18-15,5 3-23 0,-1-3-24 0,3-9-29 16,1-2-30-16,-5-10-14 0,9-2-27 0,-6-3-134 15,-8-4-392-15,29-7 174 0</inkml:trace>
  <inkml:trace contextRef="#ctx0" brushRef="#br0" timeOffset="67737.7741">37023 22196 97 0,'2'-8'136'0,"-4"3"3"16,2 5 4-16,0 0-2 0,0 0-15 0,0 0 4 15,-4 33-8-15,4-22-8 0,-1 6-9 0,2-2-10 16,5-4-7-16,0 2-8 0,1-1-4 0,2-6-7 15,1 2-7-15,-1 1-8 0,4-3 2 0,-1-1-12 16,0-3-4-16,3-2-8 0,-1-4 1 0,3-4-5 16,-2 0 0-16,6 0 0 0,-6-4-4 0,1-3-4 15,-1-2-4-15,-3 1 2 0,-4-11-3 0,1-1-1 16,-7-1-1-16,-2 1-5 0,0-3 2 0,-4 3-1 16,-8 5 5-16,9 6 3 0,-4 0 1 0,0 8 2 15,-1 1 1-15,-4 5-3 0,2 3 3 0,-9 5-1 16,3 9 5-16,1 6 3 0,-2 6 1 0,-3 11-1 15,3 5 0-15,1 1 0 0,6 2 0 0,-2 3-1 16,9 0-3-16,-3-7-3 0,5-10 3 0,1 1-5 16,1-2-1-16,8-2-2 0,0 2-6 0,4-4-8 15,4-8-5-15,4 6-11 0,3-9-14 0,-1-2-9 16,0-6-9-16,6-4-3 0,1 0 1 0,1-8-3 16,-2-3 3-16,2-5 4 0,-1-7 2 0,3-7 1 15,-4 6 5-15,5-10 5 0,-9-5-4 0,3-5 9 16,-10-6 2-16,-2 3 2 0,6-11 5 0,-13 4 8 15,6-4 1-15,-1 2 11 0,-4-3 2 0,-3 7 9 16,-2 4 4-16,-2 13 23 0,2 4 2 0,-5 0-4 16,0 6 3-16,0 10 3 0,-1-2 0 0,2 7 1 15,-1 0 1-15,0 7 4 0,0 0 11 0,0 0 3 16,0 0 1-16,0 0 0 0,-7 33 3 0,7-10 4 16,-1 4-11-16,1 1-5 0,0 14-2 0,0 0-5 15,1-11-6-15,-2 10 2 0,8-6-7 0,-6 5 1 16,6-7-7-16,0-2-4 0,0-1-1 0,1 0 2 15,-1-4-6-15,5-3-4 0,0 4-1 0,2-12-4 16,-4 3 4-16,3-3-3 0,1-3-4 0,-2-1 0 16,-3-4-3-16,1-1-6 0,2-2-6 0,1-4-7 15,4 0 0-15,-3-4 0 0,1-2-3 0,1-1 0 16,-1-1 0-16,-1 0 3 0,-1-6 0 0,-2-1 2 16,-5 1 2-16,8-6-4 0,-5 0 5 0,-1-10 7 15,-1 2-9-15,0-2 1 0,0-2 1 0,-6 1-3 16,-1-10 5-16,2 9-5 0,1 1 3 0,1-2 0 15,-4 6 15-15,2 3-2 0,-4 7 3 0,2-2-2 16,0 7 2-16,0 0-2 0,-2 4 5 0,2 4-6 16,0 4 0-16,-5-7 5 0,5 7-3 0,0 0-3 15,-10 19 6-15,8-4-2 0,-5 5-1 0,0 8 2 16,1 9-4-16,-1-5 4 0,0 11-1 0,5 3-3 16,-5 1 2-16,1-3 0 0,-1 0-9 0,3-3-18 15,-8 2-18-15,4-4-28 0,1 5-36 0,-1-14-36 16,1 0-57-16,5 1-51 0,-5-6-230 0,2-1-511 15,3-5 226-15</inkml:trace>
  <inkml:trace contextRef="#ctx0" brushRef="#br0" timeOffset="67999.9818">38900 22231 87 0,'0'0'187'0,"0"0"-11"16,0 0-7-16,0-8-13 0,0 8-16 0,19-3-15 15,0 1-11-15,3-1-10 0,9-2-12 0,5 3-8 0,-2-3-23 16,10 0-19-16,2-1-39 0,-2-3-26 0,-6 8-47 15,-7-1-21-15,-1 1-135 0,-6 1-246 16,-2 0 109-16</inkml:trace>
  <inkml:trace contextRef="#ctx0" brushRef="#br0" timeOffset="68141.0948">39074 22374 44 0,'-25'12'255'0,"4"-3"-21"0,6-1-27 0,6 0-13 16,4 1-16-16,4-2-16 0,1 0-15 15,0-7-15-15,15 9-10 0,5-4-43 0,11-2-53 16,3 1-62-16,16-11-98 0,-13 6-135 0,-6-9-290 0,1 3 128 16</inkml:trace>
  <inkml:trace contextRef="#ctx0" brushRef="#br0" timeOffset="68662.1892">40633 21415 216 0,'-10'-17'226'0,"3"1"-15"0,5 4-11 16,-1 4-18-16,0 0-15 0,-1 6-14 0,4 2-2 15,0 0-10-15,-20 17-4 0,11 12-1 0,2 16 1 16,4 9-6-16,-1 5 3 0,1 23-14 0,5-2-6 16,-1 4 19-16,6 6-11 0,-2-2 2 0,-1 0-11 15,3-4-11-15,-1 2-3 0,0-8-10 0,2-2-10 16,-4-18-2-16,-1-3-14 0,-1-1-8 0,-2 2-5 16,0-4-1-16,0-1-4 0,0-3 3 0,1-6-2 15,-7-8-8-15,-1-4-11 0,3-8 0 0,-3-7-1 16,1 3-5-16,-8-10 0 0,4 0-3 0,-4-7-16 15,0 0-20-15,-3-8-10 0,-5-9-13 0,-8 0-26 16,6-8-21-16,-12-11-21 0,5 1-24 0,0-1-27 16,1-9-31-16,1-2-21 0,3-2-24 0,-3 0-223 15,0-6-495-15,2-19 219 0</inkml:trace>
  <inkml:trace contextRef="#ctx0" brushRef="#br0" timeOffset="69015.9626">40243 21332 1453 0,'-2'-17'-11'0,"-5"-5"13"0,0 3 6 15,4-1 32-15,-4 10 52 0,2-8-4 0,3 10-16 16,2 1-6-16,2-1-7 0,-2 8-8 0,17-4 13 16,5 3-4-16,9-1 6 0,28 2-8 0,25 2-2 15,22-2 0-15,54 4-7 0,12-3-3 0,11 7-5 16,-1-1 1-16,2 0-9 0,9 9-6 0,7-8-3 15,6-4-12-15,11 9-19 0,-3 8-17 0,-17-7-14 16,-6 2-16-16,-21-4-7 0,-18 1-5 0,-50-3 7 16,-6-4 4-16,3 1 2 0,-6-2 7 0,-2-3 7 15,1-4 12-15,-27 1 1 0,-2-6 9 0,-2-1 4 16,-10-2 2-16,-18 7 13 0,-13-1 16 0,-3-4 14 16,-1 1 2-16,-4 0 1 0,-4-1-7 0,-1 3 10 15,-5-4 2-15,-1 3-1 0,-1-2-3 0,0 8-3 16,-7-10-4-16,4 7-2 0,-4-2 1 0,0-2-4 15,-1 6-10-15,8 1-27 0,-21 1-26 0,4 3-35 16,2 0-42-16,0 3-41 0,-6 2-179 0,-1-5-364 16,-5 7 161-16</inkml:trace>
  <inkml:trace contextRef="#ctx0" brushRef="#br0" timeOffset="69579.0286">41233 21781 109 0,'-5'-13'158'15,"2"3"-4"-15,3-2-12 0,-5 4 4 0,5-1-12 16,0 1-15-16,0 8-8 0,-7-3-2 0,7 3 1 16,0 0 22-16,12 22-10 0,-9-4-9 0,2 12 1 15,-1-1-1-15,8 18-7 0,-9-4-12 0,6 2-4 16,-3 1-17-16,5-1-6 0,-3 4-6 0,2-2-3 15,4-4-7-15,-4 2-2 0,2-4-5 0,4-2-2 16,-1-7-6-16,2-4-3 0,-2 0-6 0,2 0 3 16,4-3-7-16,-4-8-2 0,-3-4 0 0,6 2-1 15,-5-6-3-15,2 2 9 0,-1-9-12 0,-1 1-1 16,6-3-7-16,-11-7-4 0,5-2-1 0,1-3-4 16,-3-2 3-16,3-7-3 0,-5-11 8 0,-5 3-12 15,4-14 2-15,-2-5-2 0,-1 1 2 0,-7-1-4 16,2-7 1-16,-2-2-4 0,-2-2-1 0,-1-17-1 15,3 23 6-15,-2 10-6 0,2 9 5 0,0 8-6 16,-2 9 0-16,-1 10 2 0,1 2 5 0,2 5-2 16,0 0 0-16,-7 28 4 0,4-1 1 0,-9 19-5 15,4 4-6-15,-1 1-12 0,-6 5-15 0,3 1-15 16,0 0-22-16,-2 2-18 0,0-5-20 0,11 1-17 16,-4-5-37-16,7-1-155 0,-5-5-353 0,5-10 156 15</inkml:trace>
  <inkml:trace contextRef="#ctx0" brushRef="#br0" timeOffset="70325.6379">42095 22044 83 0,'-9'-18'192'0,"2"4"-20"16,-1 2-10-16,-8 0-17 0,3 5-11 0,2 6-12 15,-4 2-1-15,-5 4-10 0,4 5-10 0,-2 8-8 16,-3 8-9-16,4-3-7 0,2 6-8 0,-1 3-3 16,3 6-8-16,-1 0-5 0,7-3-1 0,-1 3-6 15,6-8-6-15,4 2-4 0,-2-3 2 0,7-1-3 16,1-5-6-16,7 1 0 0,-3-6 0 0,-1 0-8 16,2-8-1-16,4 0 0 0,4-3-4 0,-6-3-1 15,4 0-4-15,1-3 3 0,-3-6 0 0,6 4-1 16,-1-8-6-16,-4 0 4 0,-2-2-2 0,3-10 0 15,3 0-2-15,-7-5-3 0,-1-2 2 0,-6 0-2 16,1-15 0-16,-1 4-2 0,-8-6-4 0,5 15 4 16,-3-3 2-16,-2 3-3 0,-2 15 6 0,2-3-3 15,-5 10 0-15,5 1-2 0,0 7 5 0,0 0-2 16,-22 16 4-16,14 3 2 0,-4 7-3 0,0 1 6 16,5-1-2-16,0 3 1 0,-1-1-1 0,1 1-4 15,7 3 5-15,0-5-3 0,3 1 2 0,1-8 1 16,2-3 1-16,-1-2-4 0,6-1 2 0,-3 4-3 15,1-8 0-15,6 1-1 0,0-4 1 0,4 0-1 16,-2-10 1-16,4 6-2 0,-2-8 0 0,1-2-2 16,6-1-3-16,-6-3 1 0,9-5 1 0,-7 1 1 15,0-4 1-15,2-4-5 0,-5-3 3 0,0-2-3 16,-1-6-1-16,-9 2-2 0,3 1 1 0,-7-1 3 16,5-7-1-16,-8 9-1 0,1 3-2 0,-3 11 1 15,0 1 0-15,0 3-7 0,-3 2 2 0,1 4 4 16,-5 2-4-16,7 4 1 0,-15 0 5 0,15 0-5 15,-14 16-1-15,6-8 3 0,1 1 3 0,4 3-3 16,-2-2 3-16,5-2 2 0,0 4-5 0,5 0 0 16,-2-1 3-16,11-1-2 0,-6-3 2 0,11 4 0 15,0-2 3-15,10-5-6 0,0 5 0 0,2-5-2 16,-4 0 2-16,2-1 2 0,0 4 2 0,-7 1 2 16,0-3-3-16,-3 3 2 0,0 7-1 0,-2-2-3 15,-2 4-2-15,-3 2 2 0,-2-3-3 0,-1 4 6 16,-2 1 3-16,-6-1-4 0,6 0 6 0,0 7 1 15,-5-9-1-15,-2 2 8 0,0 1 1 0,6 0-1 16,-6-5-3-16,4 0 3 0,-1 0 0 0,4-4 2 16,0 0 1-16,3-4-4 0,5-1-5 0,6 3 0 15,1-8 0-15,7-5-9 0,2 0-7 0,-1-6-22 16,1 0-34-16,3 1-26 0,-3-10-34 0,17-2-41 16,-7-2-30-16,-12 9-158 0,-4-5-381 0,4-2 169 15</inkml:trace>
  <inkml:trace contextRef="#ctx0" brushRef="#br0" timeOffset="70802.9807">38975 24358 32 0,'-6'-5'217'0,"4"2"-19"15,2 3-19-15,0 0-21 0,17-17-10 0,3 10-16 16,3 3-16-16,23-3-9 0,1 2-14 0,3 3-9 16,-1-4-15-16,3 6-30 0,-6 1-29 0,0 4-30 15,0 1-35-15,-12-2-32 0,-2 1-32 0,-6 3-99 16,-7-2-234-16,-2 0 104 0</inkml:trace>
  <inkml:trace contextRef="#ctx0" brushRef="#br0" timeOffset="70933.1539">39231 24634 47 0,'4'6'102'0,"3"0"-18"15,8 1-2-15,7-6-19 0,9 3-33 0,15-4-38 16,-2 4-59-16,9-5-72 0,2-4 31 0</inkml:trace>
  <inkml:trace contextRef="#ctx0" brushRef="#br0" timeOffset="71312.0319">41039 24226 1979 0,'2'-28'34'0,"-2"-1"-23"0,-2-5-22 0,-8 9 25 15,5 5 39-15,-2 1 20 0,-3 4 1 0,1 1-15 16,2 7-8-16,0-5 1 0,2 8-2 0,-5-3 0 15,2 2-3-15,-4 5-1 0,12 0 4 0,-19 16 4 16,3 8 4-16,1 12-6 0,-4 2 1 0,4 8-5 16,3 6-6-16,0-2 0 0,-3 26-2 0,5-19-9 15,-9 18 2-15,10 3-4 0,2-23-3 0,6 21-1 16,-6-23-3-16,7 5 0 0,0-9-4 0,0 1-5 16,0 5 3-16,7-2-1 0,-6-8-2 0,-1-4 0 15,-1-11-3-15,2 2-6 0,-2-8 4 0,2-2 0 16,-2-3-5-16,-13-4-1 0,7-4 3 0,-1 0 0 15,-1-5-6-15,-4-4-5 0,-4-2-13 0,-4-8-8 16,-1 2-5-16,-5-11-10 0,4-2-25 0,-11-9-15 16,9 5-17-16,-6-11-25 0,2 4-16 0,0-3-25 15,12 5-28-15,-7-4-28 0,-3-3-133 0,12 3-384 16,6 1 170-16</inkml:trace>
  <inkml:trace contextRef="#ctx0" brushRef="#br0" timeOffset="71538.0353">40865 23879 1787 0,'22'-20'21'0,"-5"-1"-17"0,0 7-6 0,-1 0 13 0,1 4 8 16,1-2 2-16,11 3-3 0,2-3-11 16,15-2 7-16,12 5 0 0,2-2-1 0,27 2-5 0,-22-3 2 15,27 8-3-15,0-8 2 0,-4 1-9 0,-1 8 4 16,7 0 5-16,2 0-7 0,-1-2-2 0,8 3-17 15,-6 4-6-15,-7-2-10 0,-5 8-8 0,-16-8-19 16,-3 3-2-16,-4-1-12 0,-1 1 7 16,-1 2-3-16,-9 0-7 0,-3 3-17 0,-14-3-26 15,-14-3-87-15,-5 5-224 0,-4-1 101 0</inkml:trace>
  <inkml:trace contextRef="#ctx0" brushRef="#br0" timeOffset="72378.7058">41264 24393 169 0,'-5'-19'193'0,"3"5"-15"0,6-1-19 16,6 1-9-16,2-3-16 0,3 1-11 0,12 1-8 16,2 2-17-16,6 2-4 0,-1 6-10 0,0 1-9 15,-4 8-9-15,5 2-3 0,-10 4-7 0,-3 8-4 16,0 5-8-16,-4 4-9 0,-12 5-3 0,3 8 0 16,-9 2-3-16,-7 8-5 0,-5-2 0 0,-8-1-7 15,-6 2 3-15,-8-1-3 0,2-5-3 0,-11 2 5 16,0-2-6-16,-3-2 0 0,4-6-1 0,2 1-2 0,1-2-4 15,3-8 2-15,12-9 2 0,4 1-4 16,5-13-1-16,-1 8 6 0,8-6-6 0,-4-7 4 16,12 0-6-16,0 0 8 0,-9-8-8 0,16-4 1 15,-5-3-1-15,12-2 3 0,1-9-3 0,5 3 2 16,-3-2-7-16,11 3 5 0,-4-2-3 0,1 7 2 16,1 1-1-16,-1 2 2 0,-4 6-3 0,3 3 0 15,-2 5 1-15,0-2-2 0,5 4 4 0,-5 2 0 16,1-1 1-16,6 6-4 0,-6 3 1 0,8 0 0 15,-2 0-1-15,0-3 1 0,-3 0 1 0,1 2-7 16,-5-8-7-16,9 2 1 0,0-2-4 0,-13-3-2 16,4-1 1-16,1-1-3 0,-6-4 4 0,5-2-8 15,-8-3 3-15,9-5 3 0,-4 4 6 0,-3-3-2 16,2-6-2-16,-2-2 7 0,-4-2 4 0,-4-2-7 16,-1-2 7-16,0-4 3 0,-4-1 1 0,-1-9 7 15,1-2 5-15,1 17 16 0,-1-3-2 0,-1 1 6 16,-2 9 1-16,1 3 8 0,-1 2-6 0,0 8-2 15,4 1-2-15,-4 7 6 0,0 0-2 0,0 0-2 16,0 0 1-16,-10 40 1 0,8-6-4 0,-8 5 4 16,3 4-2-16,0-1-5 0,2-8-4 0,5 8 0 15,0-12-2-15,3 4-2 0,-1-4-5 0,1-3-1 16,4-4 3-16,5 2-5 0,-2-9 2 0,-1-4-2 16,5-1-2-16,-2-4-2 0,3-2 4 0,7 0-1 15,-5-5 3-15,0-6-7 0,-1 0 3 0,1-3-1 16,0-7 0-16,0 4-2 0,0-13-3 0,-2 3 0 15,0-6-1-15,1 2 1 0,-1-1-2 0,-1-6-2 16,-7 2-2-16,1 5 2 0,-1 5 2 0,-5 4-3 16,3 2 2-16,-4 6-2 0,-1 4 1 0,0 5-2 15,0 0-3-15,0 0 2 0,0 34 2 0,-1-10 1 16,-6 7-2-16,5 2 2 0,-11 6 2 0,-3 5-1 16,-4-3-5-16,4-2 5 0,1-1-2 0,13-5-3 15,-10-2-17-15,4 14-15 0,6-15-23 0,-5-2-23 16,7-9-25-16,0 1-28 0,0-1-23 0,7-4-25 15,0-4-170-15,2-5-381 0,-1-6 168 0</inkml:trace>
  <inkml:trace contextRef="#ctx0" brushRef="#br0" timeOffset="72676.4129">42548 24726 86 0,'2'-15'176'0,"5"10"-9"0,-7 0-19 0,0 5 2 16,0 0-3-16,0 0-9 0,0 0-7 0,-9 35-12 15,7-15-9-15,-3 2-7 0,-1 4-15 0,4 2-5 16,-2 0-6-16,4-2-7 0,-3-4-8 16,10-2-9-16,-5 0-5 0,4-6 1 0,3 3-5 15,3-8-2-15,-2 2-10 0,2-5 1 0,-2-4-1 16,11 0-6-16,-4-4 1 0,7-4-7 0,-4 1-1 0,4-12-3 16,0-1 1-16,1-2 0 0,-6-1-6 0,-2-3 4 15,-3-4-2-15,1 0 12 0,-8 0 0 16,-5-2 10-16,-2-2-6 0,0 6-2 0,-9-1 1 15,1 8-1-15,-9-5 0 0,-2 4-6 0,2 7-2 16,-2 3 0-16,-3 4-7 0,-9-2 1 0,-1 9 2 16,-1 2-20-16,8 2-17 0,-2 6-32 0,-2-2-26 0,5 4-39 15,5-6-44-15,7 0-44 0,-3 1-134 16,8-4-368-16,0 0 163 0</inkml:trace>
  <inkml:trace contextRef="#ctx0" brushRef="#br0" timeOffset="73144.4049">44491 24262 106 0,'-9'1'222'0,"9"-1"-23"0,-8 4-18 0,8-4-16 15,0 0-16-15,0 0-11 0,0 0-15 0,39 8-11 16,-5-9-9-16,8 1-14 0,11 1-10 0,0 2-10 15,-3-1-25-15,-1 5-30 0,1 0-35 0,-13-3-51 16,-6 0-30-16,-9 2-34 0,-3 1-108 0,-4 0-264 16,4-3 117-16</inkml:trace>
  <inkml:trace contextRef="#ctx0" brushRef="#br0" timeOffset="73265.5541">44542 24585 32 0,'-7'1'106'0,"7"-1"-1"15,0 0-19-15,17 7-6 0,5-3-19 0,9-4-42 16,13 0-42-16,7-4-55 0,4-3-84 0,-2 4 37 16</inkml:trace>
  <inkml:trace contextRef="#ctx0" brushRef="#br0" timeOffset="73537.4246">45993 24103 207 0,'-9'-12'219'16,"6"4"-23"-16,-2 3-16 0,5 5-7 0,-7-3-13 16,7 3 8-16,0 0-5 0,-8 21-10 15,1-7-11-15,5 6-9 0,0 8-8 0,-3 12-11 16,0-8-9-16,3 16-13 0,1-3-10 0,2 2-5 0,1-3-9 15,3 8-6-15,-3-8-9 0,-2 3-5 0,5-4-22 16,-2 2-23-16,-3-8-31 0,7 7-38 0,-3-14-42 16,1-1-44-16,2-2-36 0,-2-2-181 0,2-9-398 15,3 0 177-15</inkml:trace>
  <inkml:trace contextRef="#ctx0" brushRef="#br0" timeOffset="73720.6756">46332 24187 183 0,'9'-16'171'15,"4"3"-13"-15,5-2-17 0,0 3-25 0,10 2 3 16,1 0-18-16,1 3-7 0,6 2-9 0,-4 2-24 16,4 3-29-16,-5 2-19 0,0-2-32 0,-2 5-31 15,-7-2-26-15,-5 4-27 0,0 3-68 0,-2-2-186 16,-8-1 82-16</inkml:trace>
  <inkml:trace contextRef="#ctx0" brushRef="#br0" timeOffset="73986.05">46319 24262 42 0,'-11'1'180'0,"3"5"-16"0,1-1-6 15,0 1-11-15,6 1-5 0,2 3-13 0,6 4-8 16,3 0-11-16,9-1-11 0,2 8-11 0,8-2-9 15,8 4-1-15,-10-8-19 0,7 11-5 0,-3-2-4 16,-4-1 1-16,-3-5-5 0,0 9-2 0,-2-4-7 16,-5 2-2-16,-3-10-2 0,1 8-6 0,-3-5-1 15,-1 6-2-15,-3-5-2 0,-3-3-11 0,-1-4 10 16,-6 3 5-16,-1-2-4 0,-8 0 1 0,1 7-3 16,-4-8-1-16,-1 3-4 0,0-3 1 0,-9 2-4 15,-5-4-17-15,3 3-27 0,-8-2-23 0,9-3-33 16,-4 0-41-16,0 0-50 0,-2 4-112 0,12-5-315 15,4-1 141-15</inkml:trace>
  <inkml:trace contextRef="#ctx0" brushRef="#br0" timeOffset="74184.7952">46992 24662 204 0,'7'-6'200'16,"0"-2"-30"-16,0 5-9 0,0-4-14 0,-2 2-19 16,0-2-8-16,3 6-15 0,-8 1-19 0,17 1-35 15,-5 1-35-15,-1 0-45 0,-1 2-36 0,2 1-45 16,-5 2-88-16,1-4-214 0,4 1 95 16</inkml:trace>
  <inkml:trace contextRef="#ctx0" brushRef="#br0" timeOffset="74596.1405">47425 24314 24 0,'9'-31'189'0,"-6"2"-9"0,2 1-7 0,2 1-7 16,0 2-10-16,-2 9 4 0,2-1 2 0,-4 2-7 0,1 7-11 16,-1 0-15-16,-1 3-4 0,-2 5-7 0,0 0 1 15,3 18 2-15,-3-6-11 0,0 4-8 0,0 9-9 16,0 5 4-16,0-1-24 0,0 5-9 15,0-1-1-15,-3 1-5 0,3-4-9 0,0 5-1 16,3-7-7-16,-3 1-7 0,0-1 2 0,4-7-6 0,-1-1-3 16,2-4-4-16,2-1-4 0,2-3-4 0,-4 0-5 15,2-9-1-15,1 2-1 0,1-5 1 0,-9 0-3 16,20-4 2-16,-10 0 0 0,6-8-1 16,6 0-1-16,-7-3-3 0,6-8-1 0,-4-2-1 15,3 0 3-15,-1-12-1 0,-5 10 0 0,-6 0-6 16,4 2 4-16,-5 7 3 0,0-1-5 0,-2 4 3 0,0 7-1 15,0 1 0-15,-3 7 2 0,-2 0-6 0,0 0 4 16,0 30-2-16,-7-4 1 0,2 2 2 16,-5 2-2-16,-6 13 2 0,3 5-1 0,2-2 3 15,-2 2-4-15,3-6-1 0,3 6-19 0,-5-5-21 16,2-1-24-16,4-10-33 0,0 7-28 0,-3-10-45 16,6-4-16-16,-2-5-39 0,5-3-153 0,1 1-409 0,6-6 181 15</inkml:trace>
  <inkml:trace contextRef="#ctx0" brushRef="#br0" timeOffset="74974.622">48259 24578 47 0,'9'-41'196'0,"-9"11"1"0,0-2-10 0,7-13-4 16,-14 5-13-16,5 9-7 0,-11-10-16 0,6 10-9 15,-5-1-14-15,0 7-11 0,5 6-11 0,-8 3-6 16,-1-1-10-16,1 8-10 0,-2 3-5 0,0 1-6 15,-2 5-8-15,2 3-3 0,-5 5-4 0,5 1-4 16,1 7-4-16,3-4 2 0,-1 9-2 0,6 2 0 0,-1 1-5 16,2 0-4-16,7 3-2 0,2-6-7 15,1-2 2-15,1 1 0 0,4-4-5 0,4 1 1 16,-3-5-3-16,1 0-4 0,2-4 0 0,2-4 2 16,1-2-7-16,4 3 1 0,3-5 3 0,-2-3-7 15,3-5 2-15,-1 2 3 0,2-8-5 0,1 0-1 16,-3-4 0-16,-5 1 2 0,6-5-1 0,-3 5 0 0,-5 0 1 15,-6 3-2-15,6 1 8 0,-3 2 1 16,-3 4-2-16,-2 2-2 0,-4 5 4 0,-3 0 5 16,8 16 2-16,-8 1 1 0,-1 12-4 0,-4 4 0 15,-6 11 1-15,-2 4 0 0,1 4 0 0,-7 0-8 16,2 2 1-16,2 0-3 0,-7-2-4 0,1-1-15 16,-1-3-21-16,7-1-20 0,-3-2-22 0,3-5-32 15,-2 2-28-15,5-12-44 0,2-2-34 0,5-8-196 16,-4-5-438-16,9-3 194 0</inkml:trace>
  <inkml:trace contextRef="#ctx0" brushRef="#br0" timeOffset="76996.8855">4860 11026 47 0,'0'0'74'16,"0"0"4"-16,0 21-7 0,5-5 2 0,-5 1 6 15,2 0-8-15,1 3-1 0,1 1-6 0,-1 0 5 16,1-2-5-16,2 9 3 0,-4 0 9 0,5-3-9 15,0-4-11-15,-2-2-6 0,-2 0-5 0,4-3 4 16,0-2 0-16,3 3 8 0,2-7-7 0,-3-3-2 16,13 1 5-16,2-7 11 0,12-7-2 0,18-9-2 15,25-20-4-15,4-1-4 0,13-8 9 0,1-2-2 16,36-21-11-16,-34 20-3 0,37-22-6 0,-1 4 20 16,-45 20-2-16,4 4-9 0,37-29-2 0,-47 29-5 15,3-7-7-15,-5 1 0 0,0 6 0 0,-26 13-5 16,-1 1-6-16,-4 2 1 0,-5 1-5 0,-4 4 1 15,-16 6-1-15,-6 1-3 0,-4 5 9 0,-1 1 5 16,-1-1 9-16,-6 6 7 0,1-4 1 0,-2 3 0 16,-1-3-2-16,-2 1-2 0,-4 5-1 0,7-4-3 15,-7 4-7-15,6-4 2 0,-6 4-2 0,0 0-8 16,0 0-2-16,6-5-4 0,-6 5-3 0,0 0-8 16,0 0-13-16,0 0-18 0,0 0-16 0,0 0-16 15,0 0-18-15,-14 24-24 0,7-15-21 0,0 8-36 16,-3-2-27-16,-2 3-25 0,-5 5-144 0,-3-1-380 15,-4 3 170-15</inkml:trace>
  <inkml:trace contextRef="#ctx0" brushRef="#br0" timeOffset="77489.994">4928 11741 144 0,'0'0'172'0,"-10"0"-17"0,10 0-23 16,-13 1-9-16,11 2-16 0,-3 5-8 0,5 7-7 15,5-2-5-15,-5 7-8 0,0 6-3 0,2-4-5 16,4-2 5-16,3 4-5 0,-2-5-4 0,6 4 5 15,3 2-7-15,-1-9 4 0,0-3 3 0,1-2 5 16,13 5 2-16,3-9-1 0,19-7 4 0,11-4 7 16,21-12-3-16,8-7-10 0,2-12-2 0,47-25-2 15,-39 17-5-15,34-26-4 0,-43 17 1 0,37-19-7 16,-40 15-3-16,-2 1-2 0,34-31-6 0,-37 31-3 16,1-1-5-16,4 0 1 0,1 3-6 0,-8-1-5 15,-12 6 2-15,0 5-4 0,-24 7 1 0,-2 7 8 16,-6-2 2-16,-15 11-3 0,1 2 11 0,-3-1 10 15,-6 8-1-15,0-3 2 0,-8 7-1 0,2-5-1 16,-2 5-3-16,-1 1 1 0,-4 3-20 0,5-2 24 16,-2 2-12-16,-5 3-1 0,5-7-6 0,-5 7-2 15,5-5-7-15,-5 5 4 0,0 0-8 0,0 0 2 16,0 0-10-16,0 0-2 0,0 0 3 0,0 0-2 16,0 0-4-16,0 0-34 0,0 0-26 0,-17 12-23 15,4-4-27-15,6 0-27 0,-9 0-23 0,6 4-34 16,-9-2-24-16,9 3-37 0,-5-4-55 0,-7 3-154 15,5-1-491-15,-6-5 217 0</inkml:trace>
  <inkml:trace contextRef="#ctx1" brushRef="#br0">20003 10144 0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40:10.855"/>
    </inkml:context>
    <inkml:brush xml:id="br0">
      <inkml:brushProperty name="width" value="0.05292" units="cm"/>
      <inkml:brushProperty name="height" value="0.05292" units="cm"/>
      <inkml:brushProperty name="color" value="#FF0000"/>
    </inkml:brush>
  </inkml:definitions>
  <inkml:trace contextRef="#ctx0" brushRef="#br0">36153 6782 54 0,'-7'-9'205'16,"6"0"-26"-16,-6 1-7 0,0 1-1 0,0 0 2 16,-1 1-2-16,1-2-7 0,7 6-13 0,-7-3-10 15,7 5-14-15,-7-7-12 0,7 7-11 0,-3-5-9 16,3 5-11-16,0 0-6 0,0 0-7 0,-14 17-6 15,7-2-8-15,-1 8-5 0,-1 7-4 0,-8 11 23 16,5 5-6-16,-1-2-2 0,1 5-5 0,0-1-7 16,0 2-4-16,0-1-5 0,5-2-5 0,4-1-3 15,-1-8 2-15,4-6-3 0,5 0-9 0,9 11 3 16,-7-14-3-16,5-1 4 0,7-8-2 0,-1 7-6 16,4-10 4-16,2 1-3 0,5-5-5 0,2-5 0 15,-2-3 1-15,19-3-5 0,-18-5 2 0,5-1-3 16,-5-7 0-16,11-13 2 0,-2 3 0 0,-3-7-5 15,-7 9 0-15,4-15 5 0,-3 2-6 0,-1-2 0 16,-8 4-2-16,-4-12 2 0,-4 4 0 0,-6-7 0 16,-3 1-5-16,-8-4 0 0,-6-4-3 0,-7 4-1 15,0-1 5-15,-10 2-6 0,3 4 0 0,-7 9 2 16,2 2 0-16,5 12-8 0,-5 2 2 0,2 8-1 16,-7 8 2-16,3 4-4 0,-1 4-13 0,-2 8-10 15,1 3-24-15,-4 7-16 0,6 6-24 0,9-4-28 16,0 2-28-16,13 1-41 0,2 2-35 0,-1 5-167 15,1-10-428-15,7 4 190 0</inkml:trace>
  <inkml:trace contextRef="#ctx0" brushRef="#br0" timeOffset="476.0037">36731 6969 195 0,'4'-15'232'0,"-1"-1"-12"0,6 6-10 0,-9 2-27 16,3 0-16-16,2 5-16 0,-5 3-19 0,17 0-10 16,-17 0-12-16,19 12-11 0,-5 4-9 0,3 4-8 15,-4 5-6-15,-4 1-5 0,6 3-7 0,-8 3-9 16,2 8-6-16,-4 3-6 0,-5 0-2 0,3-2-2 15,-6-8-4-15,-2-2-1 0,3 1-5 0,2 3 3 16,0-6-1-16,-5-5-2 0,5-3-1 0,0-2-3 16,0-8 5-16,0-1 14 0,-4-2 15 0,4-8 19 15,2 9 9-15,-2-9-4 0,0 0 3 0,0 0-6 16,0 0-6-16,29-27-2 0,-19 9-4 0,6-7-15 16,-1-3 1-16,5-5-9 0,-1-10 0 0,7-1-8 15,-2 1 1-15,-2 1-6 0,0 3-1 0,0 0-9 16,-7 15-6-16,-3 4-1 0,-3 6-4 0,5 0 0 15,-8 6-5-15,3 3 2 0,-2 5 2 0,-7 0-9 16,17 13 10-16,-5-2-2 0,-5 5-5 0,-4 4-4 16,9 3 2-16,-5 5 8 0,-6 2-3 0,1 3-4 15,5-2-2-15,-2 1 4 0,-2 11-3 0,3-13-17 16,-5 4-31-16,15-5-32 0,-4 1-33 0,-2-2-37 16,2-3-42-16,5-4-76 0,-4-4-246 0,-1-4-555 15,9-6 246-15</inkml:trace>
  <inkml:trace contextRef="#ctx0" brushRef="#br0" timeOffset="1392.8636">39080 7036 217 0,'-9'-32'241'15,"4"-3"-7"-15,-2 11-23 0,-1-3 4 0,-1 7-19 16,-5 5-20-16,6 1-16 0,-6 3-12 0,6 6-18 16,-6-1-14-16,-3 12-11 0,-3 2-7 0,4 4-14 15,-8 8-11-15,-5 16-1 0,2 3-9 0,-2-2-4 16,2 9-8-16,5 1-5 0,5-1-6 0,-1-2 1 16,7-4-6-16,9 1-4 0,-3-10-1 0,5 3 5 15,0-6-11-15,3 0-3 0,-1-10 4 0,3-1 2 16,2 2-9-16,-2-10 1 0,2 1-3 15,1-2 3-15,4-6 1 0,-2 0-2 0,-10-2 4 0,34-12 1 16,-15 2 0-16,2-8-1 0,-4 4 0 0,5-7 6 16,-7-3-5-16,1 4 9 0,1-5-4 0,-4-6 4 15,3 2-2-15,-1-9-3 0,-8 5-8 0,1-7 8 16,-1 8-5-16,0 1-3 0,-7 6-15 16,5 5 15-16,-1 7-10 0,-4 3 1 0,0 3-1 15,0 7-5-15,0 0 0 0,0 0 1 0,6 25-5 16,-6-7 5-16,0 10-4 0,0 1 3 0,7 2 2 0,-7 2-1 15,0-4-2-15,0 0-3 0,5-1 1 0,-1-1 5 16,4-1-2-16,-1 2 1 0,2-9 7 16,3 7-16-16,-4-8 4 0,6-7 7 0,-2 3-4 15,3-7-2-15,-3 0-3 0,3-2 3 0,-15-5-1 16,33-12-11-16,-15 4 8 0,-6-5 4 0,11-9-5 16,0-1 1-16,-7 0 4 0,6-2-4 0,-8-4 4 15,1-13-3-15,0 0 3 0,1 2-4 0,-4 11 2 16,-4-1-2-16,2 3 3 0,-5 5 3 0,-3 6-12 15,7 4-1-15,-4 4 2 0,-4 3 1 0,8 5-6 16,-9 0 7-16,14 13-3 0,-9 3 0 0,-2 0 2 16,2 5 7-16,-3 1-3 0,-2 2-5 0,0 4 6 15,0 1 0-15,5-1 5 0,-3 2-3 0,-4-5 3 16,4-2-4-16,3-6 3 0,-3 1-3 0,1 0 3 16,4-5 3-16,-2 1 0 0,4-5 3 0,-3-5-5 15,5-4 2-15,-11 0-1 0,27-10 5 0,-17 4-3 16,9-6-5-16,-4 2 3 0,1-8 3 0,2-6-2 15,4 3-2-15,-6-1-1 0,-8-4 2 0,8 4-1 16,-1-1 3-16,-1 9-1 0,-6-2-4 0,-1 8 0 16,0 0-3-16,1 4-5 0,-1 1 3 0,-7 3-1 15,14 3-3-15,-14-3 6 0,13 10-4 0,-9 0 2 16,3 0 4-16,-2-1-1 0,3 9 2 0,-1-3 1 16,-3-3-2-16,8-1-8 0,-2 2 5 15,5 0-1-15,2-4-8 0,4 2-22 0,9-1-35 0,-2-6-34 16,2-3-41-16,3-1-49 0,-1-5-43 0,2-5-226 15,-8-3-500-15,8-2 222 0</inkml:trace>
  <inkml:trace contextRef="#ctx0" brushRef="#br0" timeOffset="2352.1378">41620 7120 48 0,'2'-28'239'0,"-2"-3"-22"0,-2 1-3 16,-6 3-18-16,-2-4-4 0,5 3-15 0,-7 0 6 15,-4 1-20-15,6 12-13 0,-5 1-11 0,1 6-14 16,-1-1-12-16,-1 7-14 0,3 2-4 0,-9 5-14 15,-1 9-12-15,-6 6-4 0,9 4-5 0,-9 8-8 16,2 4-6-16,3-4-4 0,8-1-2 16,3-3-7-16,8 0 3 0,-2 0-4 0,2-4-4 15,6-3 1-15,3-5-5 0,-1-1-2 0,6 2-5 0,-2-9 5 16,1 4-5-16,6-4 0 0,-2 0-1 0,-4-6 1 16,4-1 0-16,2-1-5 0,5-4 6 0,-7 0-3 15,3-4-1-15,0 0-4 0,1-5 1 0,-3-1-4 16,3-1 1-16,-1-10 0 0,0 2 0 0,1-5-1 15,-10-5 0-15,8-7-1 0,-7 8-2 16,0 1 0-16,-4 2 0 0,4 2-2 0,-2 6-10 16,-2 7 5-16,1 3 1 0,-2 4-1 0,-1 3-4 0,-1 4 3 15,0 0 0-15,16 17 1 0,-10-3 0 0,3 15 1 16,-2-2 0-16,1 6 2 0,1-5-2 16,3 2 1-16,3 8 6 0,-1-5 0 0,-2-3-2 15,3 8 4-15,7-8-3 0,-6-4-2 0,6-1 2 16,-5 0 1-16,3-4-2 0,2-6 0 0,-4-1-12 15,2-6-1-15,2 0-1 0,-5-5-5 0,7 0-3 16,5-6-3-16,-8-6 8 0,-3 1-2 0,1-4 2 0,0-7-1 16,1-2 1-16,-4-11 2 0,-3 3 6 15,-1-9-5-15,-5-7 3 0,-2 2-3 0,-1-5 7 16,-4 1-1-16,3 1 8 0,0-1 0 0,-3 3 8 16,0 14 7-16,4 4 12 0,-8 9 7 0,4 2-4 15,-3 7-7-15,0 0-2 0,3 8-5 0,0 0-6 16,0 0 2-16,0 0 7 0,-2 38 1 0,4-18-1 15,-2 8-1-15,6 0-3 0,-2 2 2 0,-1 2-3 16,-3-3-3-16,5 2 4 0,2 0-5 0,3-3 2 16,-1 0-3-16,-1-2 2 0,6-4-3 0,0-2 1 15,-4-6 0-15,-2 0 0 0,6-1 0 0,0 0-2 16,-1-3-3-16,3-2 1 0,1 1 2 0,-4-8-7 16,4-7-5-16,6 1-7 0,-3-3 8 0,1-11-2 15,-3 1-4-15,-2-8 1 0,-3-2 0 0,-1-3-2 16,-3-13 4-16,4 3 2 0,-13-2-1 0,4-2 0 15,-1 3-1-15,-1 1-1 0,-2 13-2 0,0 3 7 16,-2 7 1-16,2 5-4 0,-1 1 1 0,1 5-1 16,0 7-4-16,0 0 6 0,0 0-4 0,-9 23 4 15,6-4 0-15,-1 7 3 0,-3 7-3 0,2 7 6 16,-2 3-4-16,4-1-9 0,-2 0-25 0,5-3-20 16,0 5-31-16,-7-12-21 0,7-1-53 0,4-1-45 15,-4-2-39-15,-4-1-199 0,2-9-478 16,2-1 212-16</inkml:trace>
  <inkml:trace contextRef="#ctx0" brushRef="#br0" timeOffset="4465.7702">42615 7005 151 0,'1'23'192'16,"-1"-19"-12"-16,7 3-14 0,-5 1-4 0,5-3-12 15,-2 2-14-15,3-1-7 0,1 1-15 0,-1-2-2 16,4 3-8-16,-1-1-5 0,-3-4-7 0,4 0-1 16,-2-4-15-16,2 1-1 0,-2-4-11 0,4 3 0 0,-4-7 0 15,2 1-10-15,0-5 2 0,2-1-5 16,-6-2-10-16,3-3 1 0,-3-5-4 0,-1-4-5 16,-4-1 1-16,4 4-1 0,-5-7-3 0,-4 3 3 15,-3-1-2-15,0 1 4 0,-2 11 1 0,2 3 0 16,-2 0-1-16,4 7-8 0,-6 2-1 0,9 5-4 15,-25 17 0-15,9-5 0 0,-2 14-6 0,-3 0 2 16,4 12-11-16,3-8 11 0,4 14-6 0,-2-4 2 16,4 0-3-16,8-8 5 0,-2-1-3 0,5-2 1 15,4 0-2-15,2-1 3 0,3-5-3 0,3 2 2 16,-3-10-1-16,14 5-6 0,-11-10 0 0,7-1-2 16,-3-1-3-16,3-7-3 0,2-1-6 0,-2-1-2 15,7-7 6-15,0-4-2 0,-3-4 0 0,16-9-3 16,-3-1 0-16,-16 2 4 0,7-11-5 0,-6 0 5 15,5-11-5-15,-10 2 1 0,1-4 1 0,-2 0 0 16,-5 0-1-16,-1 4-1 0,0-1 2 0,-7 17 3 16,-3 6-4-16,-2 2 1 0,0 4-5 0,0 8 4 15,0 0-3-15,-7 4 3 0,7 4-2 0,-15 4 4 16,6 0-2-16,-4 8 3 0,4 3-2 0,0 0 4 16,-1 3-1-16,7 1 1 0,-6-2-1 0,9 2 2 15,-3-7 6-15,6 8-4 0,-3-3 2 0,9 2 2 16,-2-3-3-16,1 0 2 0,6 0-8 0,-6-1 10 15,6-1-2-15,3 1-2 0,3 2 3 0,-2 0-1 16,4 4 3-16,-7 0-2 0,-1-7 2 0,-6 4-3 16,8 0 7-16,-4 2-2 0,-1 6-2 0,1 1 5 15,-5-7-2-15,3 7-2 0,-1-2-3 16,-2-5 2-16,0 3-1 0,-1-6 2 0,-2 0-2 16,-1-3-3-16,-1 0 0 0,6 0-1 0,1-8-1 0,3 2-6 15,3 1-3-15,4-7-10 0,0-2-6 0,6-2-11 16,-2-4 1-16,0-10-7 0,6-4 3 0,-5-3 3 15,10-6 4-15,-1-10 1 0,-9-2 2 16,0-2 4-16,3-2 0 0,-5-3 3 0,0 5 11 0,-3-1-1 16,0-1 12-16,-11 15 8 0,4 1 14 15,2 5 10-15,-7 5 2 0,-6 2 3 0,3 5-1 16,-1 2 0-16,4 1-7 0,-5 3 2 0,5 4-5 0,-7 2 16 16,0 0 2-16,0 0-4 0,20 15 5 15,-18-2-3-15,6-1 3 0,6 4-3 0,-6-1 12 16,1 5-9-16,-2-1-6 0,0-1 7 0,1 1-10 0,-1-7-1 15,7 7 1-15,-8-3-11 0,1-6 0 16,0 0 6-16,-4-2-9 0,3 1-2 0,0-5 17 16,-2 4-5-16,-3-4-2 0,-1-4 4 0,4 4-1 15,-4-4-10-15,0 0 6 0,0 0-4 0,0-24-4 16,-4 16-1-16,3-7-16 0,-6-2 9 0,-2 1 2 16,6-4-6-16,-9 4 2 0,4-3-3 0,-1 2-1 15,-5 3-3-15,1 2-10 0,4 6 6 0,-4 2-5 16,2 4 2-16,-4 5-1 0,-5 7 2 0,-4 7-1 15,3 3 4-15,4 4-2 0,0 2 2 0,0 0 4 16,2 11-1-16,-2 1-1 0,6-11 4 0,5 13-7 16,2-14 3-16,1 1-4 0,3-5 14 0,3 3-8 15,-1-7 4-15,5-2-1 0,-4-2-4 0,4-1 1 16,-2-2 5-16,2-6-2 0,-4-7-2 0,-3 0 6 16,19 2-1-16,-19-2 1 0,20-6-13 0,-4-3 6 15,-3-6-1-15,6-10-13 0,-7 2 10 0,4-5 10 16,-1-2-11-16,0-15 9 0,6 7-1 0,-13-6-8 15,8 2-3-15,-10 15 8 0,3-2-2 0,-2 1 1 16,-2 9 9-16,-2 3-2 0,2 4 4 0,-3 3-1 16,-2 1-11-16,0 8-1 0,0 0 6 0,0 0 14 15,5 25-12-15,-3-6 1 0,-4-3-2 0,2 12 5 16,-5 4-3-16,-2-5 2 0,7 1-1 0,-3-3-5 16,-1 6 9-16,4-13-2 0,4 4-3 0,-4-2-14 15,3 0 18-15,-3-3-3 0,5 2 0 0,-3-4-14 16,5-4-3-16,1-4-2 0,8 0-10 0,1-4-15 15,3-3-18-15,2-3-8 0,7-4-4 0,0-5-22 16,-1-1 8-16,9-10 7 0,-6 2 1 0,5-11 3 16,-6-4 4-16,1 1 4 0,-4-6 6 0,-1-4 7 15,-4 8 2-15,2 0 4 0,-4-7 2 0,-8 16 8 16,0 3 4-16,-5 9 7 0,0-1 9 0,-4 7 4 16,3 2-1-16,-3 0 2 0,0 4 12 0,-3 4 6 15,0 0 1-15,0 0 8 0,23 15 5 16,-20-6 2-16,5 7 11 0,-4-3 1 0,4 4 0 15,-1-1 4-15,-2 2 7 0,6-2 2 0,-1 4-6 16,-5-4-3-16,5-3 1 0,-1 3 0 0,-2-4 2 0,1 2-14 16,-1-5-6-16,-5-1 15 0,4-2-11 0,1 0-10 15,-7-6 9-15,5 8-1 0,-5-8 0 0,0 0-21 16,0 0 21-16,0 0-13 0,0 0-10 16,9-23 8-16,-9 6 16 0,-7 1-8 0,5 0-10 15,-3 0 6-15,-2-3-3 0,-1 1-7 0,1 1 6 16,-1 0-12-16,-6 4-5 0,5 6 2 0,1-2-1 15,1 2-3-15,-8 6 2 0,1 2-2 0,-3 9 3 16,0 3-5-16,-4 7-1 0,3 0-1 0,-1 5 7 16,4 3-6-16,-1 0 2 0,6 2 6 0,-2-2-6 15,5 4-12-15,4-4 19 0,1-7-1 0,-1-1 0 16,6-1 5-16,1 1-5 0,1-6-10 0,1 0 5 16,-2-5-8-16,3-1-3 0,5-4-3 0,-2-1 12 15,3 1-12-15,-13-4 3 0,28-8 8 0,-11-3 2 16,2 2-7-16,-4-7-10 0,5-3 14 0,-1-5-5 15,-3-5 6-15,-1-4 1 0,7-7-5 0,-7-2 7 16,-1 1-7-16,-5-1 6 0,2 11-4 0,-7 6 4 16,1 2 18-16,2 8 4 0,-5 2 4 0,-1 4-20 15,-1 3-1-15,0 6 1 0,0 0 6 0,0 0 2 16,0 0-8-16,-1 50 6 0,-6-20 14 0,-4 15-9 16,0 6-7-16,4 6 30 0,5 3 9 0,2 26-4 15,0-8 14-15,15 8-4 0,-6 5-3 0,6-5-5 16,-1 1 2-16,1-6-3 0,6-3 2 0,-18-17-17 15,4-5-3-15,-7-4 6 0,0 6-3 0,-2-11-2 16,-3-1 3-16,-3-15-6 0,1-2-8 0,-9-5 8 16,8-8-6-16,-9-1 5 0,-4-3-5 0,-1-11-1 15,0-1-10-15,-9-8 2 0,1-4-8 0,-1-8-7 16,-7-9-25-16,6-6 15 0,3 0-14 0,0-5-3 16,5 3-14-16,9-7-16 0,5 1-7 0,3 2-19 15,7-1 3-15,3-2-22 0,11-3-12 0,6-2-5 16,-1 5-13-16,3-10 2 0,5 9-1 0,1 0 2 15,-1 4 10-15,-1 0 10 0,3-1 9 0,-2 1 18 16,-1 1 2-16,2 1 9 0,-10-3 10 0,4 2 10 16,0 0 5-16,-2-1 12 0,-4 3 4 0,-4 8 15 15,0 1 5-15,1 3 4 0,-4 1 20 16,-2 6 10-16,-1 2 2 0,3 5 6 0,-6-2-3 0,1 5 0 16,-1 1-4-16,-1 8 0 0,-2 0-7 0,0 0 2 15,0 0 0-15,0 0 1 0,7 23-1 0,-7-11 0 16,0 1 3-16,0 1-8 0,0 3 1 0,0-5 2 15,5 7-5-15,-5-2 4 0,1-1-2 0,1-5 6 16,3 6-3-16,0-9 2 0,4 0-2 16,-2-1 4-16,-6 0 0 0,6-2-3 0,4-4 3 15,-3 1-2-15,2-2-1 0,2-3-7 0,-3-1 7 0,1-3-6 16,0-1 0-16,-1 0 4 0,-2-4 0 0,1-3 0 16,-1-1-6-16,0-2 4 0,-6-2 3 0,-1 4 1 15,-1-4 2-15,-6 9 13 0,0-1-4 0,0 4-12 16,-1 8 3-16,-4 0-3 0,12 0 1 15,-29 14 19-15,13 1-20 0,-4 13 6 0,-4-6 0 16,2 15 7-16,2 2 7 0,4-3 1 0,11-1 10 16,7-2-7-16,-4-8-6 0,5 6 4 0,11-3 1 0,5-3-7 15,6-6-4-15,3 2-1 0,2-6-18 0,3 0-24 16,1-3-36-16,2-9-33 0,-4-3-40 16,6 2-49-16,6-6-13 0,2-8-56 0,-5 0-269 15,7-4-558-15,-2-4 247 0</inkml:trace>
  <inkml:trace contextRef="#ctx0" brushRef="#br0" timeOffset="5043.5878">47272 7223 331 0,'0'0'333'0,"2"-8"-38"15,-2 8-6-15,0 0-33 0,-2-7-27 0,2 7-14 16,0 0-32-16,-14 15-18 0,8-1-9 0,2 1-18 15,-8 10-20-15,5 6-4 0,-1-3-11 0,-1 4-30 16,2 15-30-16,-8-9-56 0,8-8-49 0,-1 3-53 16,4-5-69-16,1 3-68 0,-4-4-151 15,0-7-436-15,6 1 193 0</inkml:trace>
  <inkml:trace contextRef="#ctx0" brushRef="#br0" timeOffset="5478.7845">48222 6792 241 0,'-7'-13'267'16,"7"6"-27"-16,0-1-31 0,0 8-19 0,0 0-17 16,0 0-15-16,-3 28-10 0,3-8-14 0,-4 6-13 15,8 9-11-15,-8 9-8 0,4-4-8 0,4 0-9 16,-1 0-9-16,-6-5-9 0,6 6-15 0,-3-10-25 16,0-3-30-16,3 1-36 0,-6 3-42 0,6-6-48 15,-6-8-55-15,0 1-159 0,-3-3-373 0,0-3 165 16</inkml:trace>
  <inkml:trace contextRef="#ctx0" brushRef="#br0" timeOffset="5738.0981">47727 6693 37 0,'31'-35'150'0,"5"3"-14"0,5 4-18 0,6 12-6 16,10-4-18-16,-3 7-3 0,4 4-6 15,0 3-38-15,4 6-30 0,1 4-43 0,-7 7-53 16,-10 0-52-16,5 9-141 0,-12-3 62 0</inkml:trace>
  <inkml:trace contextRef="#ctx0" brushRef="#br0" timeOffset="5988.7336">47882 7523 102 0,'0'0'230'0,"-10"3"-14"16,10-3-18-16,-10 2-11 0,10-2-20 0,0 0-12 15,-12 4-12-15,12-4-15 0,0 0-10 0,0 0-12 16,0 0-7-16,39-6-12 0,-10 3-7 0,2-4-10 16,13 0-10-16,1-4-10 0,4 4-24 0,1-8-35 15,-3 3-47-15,6-4-48 0,-7 3-26 0,7-2-42 16,-3 0-121-16,-8-3-315 0,-1-1 140 0</inkml:trace>
  <inkml:trace contextRef="#ctx0" brushRef="#br0" timeOffset="6350.4711">48766 6934 208 0,'-2'-14'226'0,"-1"3"-4"0,6-1-11 0,-6 4-12 15,6 2-15-15,-3 6-21 0,0 0-19 0,0 0-8 16,0 0-4-16,-14 22 1 0,9-7-15 15,4 3-4-15,-6 9-3 0,2-9-9 0,1 12-4 16,-1-2-9-16,2 3-8 0,-2-1-1 0,1-4-5 16,1 4-7-16,1-8-9 0,4 4-5 0,-2-4-4 15,0-6-4-15,0 3-3 0,3-5-13 0,-3 0 7 16,2-5 2-16,0 2-4 0,5-5-3 0,-6 2-1 16,6-2-5-16,-7-6 2 0,0 0-9 0,29-15-2 15,-9 6 2-15,-4-7-6 0,1-4 1 0,0-7-1 16,3 4-2-16,-4-3-2 0,-1 3 2 0,2-4-5 15,-5 10 3-15,-2 2-1 0,-1 2-4 0,-2 5 4 16,1 0-5-16,-1 1-2 0,2 5-5 0,-9 2 3 16,15 10 0-16,-8-2-1 0,0-1 2 0,-6 8-1 15,4 2 4-15,2 1-12 0,-3 8 11 0,1-7-4 16,3 7 5-16,-8-6-5 0,9 0-23 0,-2 3-20 16,6-10-32-16,-4 4-37 0,3 1-48 0,5-8-57 15,2 4-68-15,1-10-151 0,4-2-474 0,22-4 210 16</inkml:trace>
  <inkml:trace contextRef="#ctx0" brushRef="#br0" timeOffset="7968.5863">50340 7098 49 0,'-2'-21'243'0,"-1"-4"-15"16,-1-2-22-16,4-2-4 0,-3-2-24 15,-2 0 2-15,1 2-5 0,1 7-11 0,0 0-2 16,-3 6 1-16,3 1-19 0,0 4-14 0,-1 1-15 16,1 8-11-16,-7-3-11 0,10 5-12 0,-24 15-4 0,8-2-10 15,-2 14-4-15,2 2-7 0,-2 10-9 0,2 5-1 16,1-2-4-16,8-1-6 0,5 5 2 15,-3-4-2-15,5-2-4 0,5-7-5 0,-1-3 8 16,4-2-12-16,6-3 0 0,3-4-11 0,2 4 3 16,5-7-7-16,1-6-10 0,2 0-13 0,6-8-8 15,-2 1-20-15,-1-5-10 0,8-5-9 0,-9-10-7 16,0 2-5-16,12-7 6 0,-14-4 4 0,2 4 10 16,2-13-5-16,-4-2 5 0,0-4 3 0,-1 0 2 15,-4-6-2-15,7-3 9 0,-12-4 4 0,7 0 2 16,3-23 2-16,-10 22 3 0,-3-3 7 0,1 1 2 15,-3 6 6-15,-3-1 3 0,-3 0 4 0,0 7 14 16,-3 15 12-16,-1-5 9 0,-4 5 4 0,-1 1 5 16,1 12 24-16,-2 0 4 0,-1 2-6 0,4 7-3 15,-4 3-11-15,5 3-1 0,0 0-5 0,-24 14-1 16,8 8-5-16,1 1-5 0,0 17 0 0,-6 1 0 16,7 9-1-16,6 4 0 0,-1 2-6 0,1-2-1 15,3 2 5-15,0-1-9 0,1 1 6 0,4-3-4 16,7-4 3-16,-5-4-3 0,3-2 2 0,0 1-3 15,-2-15 2-15,9-1-2 0,-1-9-10 0,-3 0-13 16,1-3-11-16,3-3 0 0,-9-3-5 0,16-2 4 16,-9-7-7-16,5-2 6 0,4-9-6 0,0-2 3 15,-2-2-1-15,-2-9 5 0,7-13 4 16,4 2-3-16,-6-8 5 0,3-1 0 0,-1-5 1 0,0 0-1 16,0-1 6-16,-5 10-1 0,4 3 9 0,-6 11-2 15,-6 10-2-15,4 4-2 0,-4 2 3 0,-1 6-6 16,6 3 10-16,-14 0 0 0,24 15 1 0,-11-5 2 15,-4 7 1-15,-1 4 4 0,-1-5-1 0,2 9 4 16,-1 2 1-16,3-3 1 0,-6-5 5 16,5 1-2-16,-7-2 3 0,4-1-4 0,-2 1 0 15,-3-10-1-15,0 7 2 0,-2-7 2 0,-2-1 0 16,2-1 9-16,0-6 3 0,2 11-1 0,-2-11-1 0,0 0 2 16,0 0-4-16,0 0 0 0,-17-17-10 0,12 7 11 15,-4-8-14-15,6 3-3 0,-11-12 1 0,5 3 1 16,-3-8 2-16,4 5 0 0,-1-2-3 0,-4 2-2 15,9 14 3-15,-2-3-9 0,-1 9-1 16,2 2-3-16,-4 0 0 0,9 5 2 0,-17 17-4 16,3 0 4-16,-6 9 0 0,5 2 2 0,-1-2-5 15,4 4 4-15,0 10 2 0,6-11-3 0,-3 3 8 16,2-4-7-16,7 4 3 0,0-6-6 0,7-8 7 16,-7 2-3-16,2-1 2 0,5-3-1 0,-1 0 1 15,1-6 0-15,2-3 2 0,-1-4 4 0,2 2-5 16,2-6-9-16,4-3 9 0,-3 0-6 0,4-7 3 15,6-5-2-15,-8 1-2 0,5-10 5 0,3 2-5 16,2-12 0-16,-6-9-2 0,-4 4 5 0,4-2-3 16,1 2-2-16,-11 8 1 0,8-4 1 0,-10 8-1 15,1 9-1-15,-4 4-2 0,-1 6-6 0,1 4 4 16,-4 5-2-16,0 0 1 0,0 0-25 0,-4 39 4 16,-3-10 10-16,-5 1 1 0,6 0 4 0,-3 2-2 15,2-3 9-15,4-1-4 0,1 1 2 0,4-3 1 16,-2-6 4-16,0 3-2 0,3-6 1 0,1-2-1 15,3-2 7-15,-2 0 1 0,1-5 5 0,6-1-7 16,-1-2 2-16,7-2-2 0,-2-3-2 0,6-1 0 16,5-7-1-16,-8-3 0 0,12-2-4 0,-7-3 0 15,1-7 1-15,-3-2 0 0,4-15-2 0,-4-2 1 16,0-3 1-16,0 0-1 0,1-6 2 16,-6 7 0-16,0-3-2 0,-5 18 1 0,-4 2 6 15,-1 11-4-15,0-3 4 0,-4 6-9 0,-3 4 0 0,0 5-3 16,0 4 5-16,0 0-3 0,0 0 10 0,-29 20-9 15,17-8 1-15,0 5 2 0,5 2 2 0,4 6 0 16,-2-1 3-16,5-2-3 0,2-2 4 16,1 1-1-16,6 7 1 0,1-8 4 0,5 4 0 15,-5-8-4-15,6 8 3 0,3-4 1 0,-4-1-6 16,7 2 4-16,-5-2-1 0,-3-4 1 0,1-2-3 16,-6 4 5-16,4-2-6 0,-8-4 1 0,-1-2 1 15,1 7-2-15,-5-8 0 0,-5 2-2 0,3 2 5 16,-12-2-3-16,-1 2 4 0,0-3-2 0,-1-1-1 15,-2-2 2-15,-1 0-1 0,-3-1 0 0,6-2 3 16,-6-3 0-16,7 4-1 0,3-4 0 0,2 1 1 16,-1-1 6-16,11 0-11 0,-13 0 3 0,13 0-7 15,0 0 2-15,0 0-2 0,-10 0 6 0,10 0-8 16,0 0-2-16,0 0 0 0,0 0-15 0,0 0-6 16,32-10-13-16,-20 7-2 0,0-3 3 0,3 0-11 15,1 2-4-15,-1-8 9 0,5 4 0 0,4-5 0 16,-8-1 5-16,6-2 4 0,0-4 5 0,0-2 1 15,2-1 5-15,-4-2-4 0,-1-2 10 0,-3-1 3 16,14-9 4-16,-11-5 2 0,3 5 2 0,-3-6 4 16,-4 2-1-16,-3 13 19 0,-2 5 8 0,-1 2 10 15,-6 2 0-15,1 4-2 0,-4 1 4 0,3 7-2 16,-6-5-4-16,-1 7-3 0,1-2 1 0,-6 4 0 16,9 3-1-16,0 0 0 0,-18 8-2 0,11-1-1 15,3 6 1-15,1 2 0 0,1 4 0 0,4 1-7 16,1 1 5-16,4-1-2 0,3 7-1 0,-1 1-1 15,3 1-2-15,-2-4 9 0,2 3-10 0,2 0-3 16,-6-2 1-16,8-3-2 0,-8 5-1 0,6-3 7 16,-1 3-5-16,-2 0 4 0,2-2-5 0,-6 0 4 15,-5-7-5-15,-2 2-7 0,0-1-2 0,-7-1-7 16,-2-3-20-16,-4 1-10 0,-2-6-27 0,-1 2-19 16,-8 1-44-16,6-5-18 0,-1-1-43 0,-3 0-199 15,-6-4-421-15,-6 3 188 0</inkml:trace>
  <inkml:trace contextRef="#ctx0" brushRef="#br0" timeOffset="8831.1374">49457 8172 134 0,'0'0'220'0,"-14"-6"-17"0,14 6-22 16,0 0-6-16,-15 12-7 0,8 4-11 0,-4 5-9 16,0 6-14-16,2 1-5 0,-6 8-9 15,-8 0-6-15,8 6-7 0,-7-6-5 0,10-9-12 0,0 3-6 16,-2-2-7-16,6 0-7 0,1-2-6 0,4-9 1 16,3 1-13-16,3-7-3 0,1 1-5 0,-1 0 1 15,5-4-6-15,-8-8-1 0,14 7-6 0,-14-7-3 16,24-2-1-16,-24 2-2 0,22-13-6 15,-8 5 6-15,-6-9-9 0,1-1-3 0,-4-2-1 16,-5-6-2-16,-12-5-5 0,9 0-1 0,-4 0-3 16,-14-6-7-16,-1-7-4 0,5 11 3 0,2 1-5 15,-2 10-1-15,5 6-4 0,2 3 1 0,4 1-7 16,-4 8-14-16,3-2-4 0,7 6 1 0,0 0-5 0,0 0 6 16,0 0-2-16,0 0-6 0,62 10 0 15,-20-2 0-15,6-1-7 0,5-2-4 0,3-4 2 16,-3 1 7-16,3 0 2 0,-6-4 1 0,1 0 13 15,-19 1 0-15,3-4-2 0,-1-2 8 0,-5 3 1 16,0-7 5-16,-7 2 16 0,2-3 14 0,-4 0-10 16,-8-4 14-16,10-6 7 0,-6-1 6 0,-8 4 17 15,6-5 0-15,-6-4-7 0,-1 0 3 0,2 0 10 16,-9 0-2-16,3 8 19 0,-6 0 10 0,6 5-4 16,-3 2-4-16,0 10-13 0,0 3-6 0,0 0-7 15,0 0 0-15,-31 27-8 0,4 6-3 0,3 10-4 16,-5 5 6-16,-5 25-8 0,2 3 9 0,-1-2-9 15,8 7 5-15,-3 0 3 0,13 3-8 0,1-1-2 16,6 0-2-16,8-4 2 0,0-19 2 0,7 0-2 16,6 12-9-16,-2-13-4 0,9-11 3 0,-3 1-12 15,10-6-5-15,-3-2-5 0,-7-14-12 0,2-6-10 16,-4-10-4-16,-3 0-2 0,7-9-6 16,-2-6-4-16,0-5 6 0,-5-8 5 0,7-6-7 0,-4-10 4 15,-1-14-1-15,-6 3 6 0,-1-8-5 0,-7-1 10 16,-3 0-3-16,-7-3 7 0,-6 1-2 0,4 6 6 15,-10 1 0-15,0 6 6 0,-7 6 3 0,0-2-3 16,2 5 11-16,5 11 6 0,-6 2-1 16,6 0 3-16,7 7 2 0,6 1-4 0,1 4 4 15,3 0-4-15,3 1 1 0,2 7-4 0,22-13-21 16,7 0-35-16,3 3-31 0,20-7-26 0,7 4-70 16,3-1-196-16,-6 0-410 0,5 4 181 0</inkml:trace>
  <inkml:trace contextRef="#ctx0" brushRef="#br0" timeOffset="9110.232">50829 7943 123 0,'-5'-16'231'0,"3"0"-8"15,4-1-12-15,-4 0-1 0,1 6 14 0,1-1 1 16,-5-1-11-16,5 4-10 0,-2-1-12 0,2 10-12 15,-5-10-13-15,5 10-19 0,0 0-16 0,-2-6-9 16,2 6-17-16,0 0-6 0,-7 34-14 0,6-15-4 16,-5 12-10-16,0 13-1 0,-1-2-10 0,3 8-1 15,6-2-5-15,-2 2-3 0,-2 0-5 0,2-6-1 16,2 4-7-16,0-1-8 0,3 1 4 16,-5-7-15-16,0 2-19 0,2-13-23 0,3 0-53 0,-10-1-36 15,10 3-37-15,-5-4-57 0,0-6-47 16,1-1-241-16,-1-6-535 0,6-3 237 0</inkml:trace>
  <inkml:trace contextRef="#ctx0" brushRef="#br0" timeOffset="10570.1853">51150 8054 195 0,'7'-16'285'0,"-6"-3"-2"0,-1 6-6 0,6 6-15 16,-5-2-23-16,-1 2-18 0,0 0-26 0,0 7-24 16,0-6-13-16,0 6-16 0,0 0-3 0,0 26-8 15,-1-6-11-15,1 6-17 0,-6 1-2 0,-2 2-12 16,1 7-13-16,0 7-3 0,4-12-6 0,-2-1-7 16,3 14-4-16,-5-4-5 0,0-12-6 0,7 4-3 15,0-4-5-15,0-11-1 0,0 11-5 16,0-10-6-16,7-1-2 0,-7-7-14 0,7 1 11 0,-5-5-12 15,5-3 1-15,6 2-6 0,-13-5 2 0,29-11-3 16,-12 3 3-16,0-3 0 0,5-9-3 0,1-2-2 16,-6-4-1-16,3 8 3 0,-3-7 0 0,2 3-6 15,-7 2 8-15,0 5-8 0,1 6 2 0,-1-3 8 16,-8 4-12-16,3 3 0 0,-2 1 5 16,2 1-1-16,-7 3-4 0,8 12 1 0,-1-2-7 15,-7 8 10-15,7-2 5 0,-6 6-9 0,6-2 8 16,0-2-4-16,0 4-2 0,-2-1-5 0,2 0-2 15,-2-6-16-15,2 4-7 0,0-5-17 0,1 3-5 0,-1-7-2 16,2 2-4-16,2-6-3 0,5 1 6 16,-8-4 0-16,3-3 3 0,-11 0 7 0,29-8 5 15,-18 1 10-15,7-6 0 0,-5-2 4 0,-1-2 4 16,7-6 3-16,-9-2 10 0,5-3 6 0,-3-1 6 16,-3 1 14-16,-1 5-2 0,-2 6 26 0,-1-1 0 15,1 2-1-15,-2 5 1 0,-1 3-7 0,-1 3 2 16,5 0-7-16,-7 5-2 0,0 0-1 0,0 0 6 15,-4 25-4-15,4-10 5 0,-3 5-1 0,1 0 3 16,1 9-7-16,1-7-4 0,-2-1-2 0,2 1 2 16,-4 0-3-16,8 4 3 0,-2-7-1 0,-2 0-7 15,6-4 2-15,1-4-7 0,0 4 7 0,5 0-2 16,10-7-4-16,-6-1-4 0,2-2-8 0,-6-5 0 16,4 0-8-16,-1-1 0 0,5-5-2 0,-9-3 6 15,4-2 1-15,-1-6 0 0,-2-8 2 0,-9 2-5 16,5-4 0-16,4-5 0 0,-12-1 3 0,2 5 4 15,-7-5-3-15,-4 3-4 0,6-2 4 0,-5 8 0 16,-4 5 0-16,-5-3-1 0,5 10-2 0,-4 0-3 16,6 7 1-16,-10 2-3 0,4 0 2 0,1 7 4 15,-4 1-1-15,4 9 4 0,-1-2-1 0,6 5 1 16,2 0 2-16,1 3 0 0,0 7 0 0,4-3 4 16,4 0 1-16,1 2 0 0,5-5-4 15,0-7 3-15,1 6-2 0,2-1 3 0,2-7-8 16,0 3-7-16,0-5-15 0,10-2-2 0,-6-1-7 15,11-7 3-15,-1 0 3 0,-6-1 11 0,9-5 0 16,-10-4-1-16,1 1 0 0,4-8 4 0,-2-3-2 0,6 2 7 16,-10-7-4-16,11-10 10 0,-12 7 6 0,-1 1 10 15,-1-2 5-15,4-10 8 0,-7 10 5 0,-2 1 23 16,0 0 1-16,-1 2-6 0,-2 5 0 16,-6 8 13-16,6-2 5 0,-5 3 8 0,3 4-18 15,-5 3-5-15,0 5-8 0,2-8-7 0,-2 8 1 16,0 0 9-16,0 0 3 0,-9 40 1 0,9-20-2 0,-7 9 0 15,1-1-4-15,2 0 1 0,-1 0 9 0,3-1-10 16,-3-2-3-16,3-3-6 0,-1 6 5 0,3-3-1 16,0-9-4-16,3 4 0 0,-1 1-12 15,3-7 9-15,-3-1-2 0,5-5-7 0,1 4-2 16,-3-5 0-16,6-1 1 0,-5-3-2 0,-6-3-7 16,28-3 5-16,-28 3-12 0,25-12 8 0,-8 1 2 0,4-6-9 15,-4 1 3-15,-5-4-7 0,7-5 5 16,-4 1 7-16,2 0-8 0,-5 1-5 0,-4 3 2 15,4 4-2-15,-5 0 5 0,-3 5-3 0,2-1 10 16,-4 6 2-16,5-2-5 0,-7 2-8 0,0 6-2 16,0 0 7-16,0 0-3 0,0 0-13 0,3 23 20 15,-6-7-3-15,0 0-1 0,-3 3 1 0,3 2-1 16,0 7-3-16,-4-9 3 0,5 5-3 0,-1 8-1 16,-2-8 7-16,5-5 1 0,-2-2-6 0,2 0 16 15,-4-3-17-15,8-1-6 0,-2-1 12 0,4-3-4 16,5-2-2-16,4 1-6 0,7 0 7 0,7-4-9 15,-2-4-19-15,-1-2 4 0,3-8 1 0,-7 6 1 16,4-8 2-16,1-7 6 0,-3 2 1 0,-5-7-2 0,3-2-6 16,0-9 4-16,2-2 5 0,-10 9 6 15,1-1-15-15,0-16 5 0,-6 15 3 0,-2 0-2 16,1 3 3-16,-1-4 5 0,-7 11 3 0,0 3-14 16,0 1 7-16,-3 8-3 0,-1-4-1 0,-4 8 2 15,1 0 2-15,-9-1-5 0,4 10 0 0,2-1-1 16,0 0 7-16,2 4-4 0,-1 0 6 0,0 3 1 15,6-2-6-15,0 2 6 0,3 2 3 0,1-3-2 16,4 3 1-16,-1-1-6 0,8-3 0 0,0 5 5 16,0-3 7-16,-2 3-3 0,5-3-4 0,1-1 0 15,-4 3 2-15,5 1-4 0,-7-1 2 0,3 3 10 16,3 1-2-16,-1 5-12 0,-1-2 9 0,-6-5-8 16,8 8 9-16,-8 0 0 0,-1-3-1 0,2-4 9 15,-3 7-4-15,1-3 3 0,0-3-8 0,0-1-4 16,-5-4 4-16,-2 3-8 0,5-2 17 0,-4-2-7 15,1-3 4-15,1 0-9 0,1-4 5 16,3 4-8-16,-7-8-14 0,20 1-13 0,2 1-3 0,2-4-27 16,7 2-37-16,17-5-38 0,-14 1-25 0,0 0-28 15,3-3-20-15,9 2-22 0,-8 1-14 0,6 1-10 16,-13-3-12-16,-2-2-154 0,-7 5-455 0,2-3 201 16</inkml:trace>
  <inkml:trace contextRef="#ctx0" brushRef="#br0" timeOffset="10682.6204">53607 8501 45 0,'2'-6'147'16,"5"-4"15"-16,-7 2-2 0,5 3 11 0,-5-2 8 15,0 7-1-15,-5-13 6 0,3 6-4 0,-3 2-6 0,5 5-6 16,0-15-16-16,0 15-11 0,0-5-20 0,0 5-11 16,0 0-30-16,-2-3-38 0,2 3-50 0,0 0-73 15,0 0-64-15,0 0-215 0,0 0-390 16,0 0 172-16</inkml:trace>
  <inkml:trace contextRef="#ctx0" brushRef="#br0" timeOffset="11198.2282">46189 9630 63 0,'-7'-20'229'15,"-1"1"-3"-15,6 6-12 0,-3 1-26 0,3 7-20 0,2 5-9 16,0 0-2-16,0 0-11 0,-7 42-6 15,7-9-9-15,0 10-5 0,0 7-16 0,-6 1-8 16,-1 5-6-16,3 1-8 0,-1 0-9 0,5 18-8 16,-7-14-4-16,6-8-11 0,-4-3-15 0,5 2-25 15,-2-1-29-15,4-3-20 0,-2-8-41 0,0-7-38 16,6-5-46-16,0-12-47 0,-5 3-142 0,8-4-375 16,-2-4 166-16</inkml:trace>
  <inkml:trace contextRef="#ctx0" brushRef="#br0" timeOffset="11544.0199">46559 9859 213 0,'2'-3'217'16,"-2"0"-13"-16,0 3-13 0,0 0-10 0,-10 17-16 16,4-1-12-16,0 11-12 0,-3 6-4 0,1 6-13 15,-1 1-9-15,4 8-11 0,3-5-8 0,4-2-8 16,-4-2-7-16,4-10-6 0,3 3-9 0,2-4-2 15,3-6-8-15,-1-3-5 0,4 0-3 0,1-4-8 16,8-1-1-16,-3-5-5 0,3-4 0 0,2-2-2 16,-2-3-7-16,-1-3 4 0,8-9-8 0,-4 1-1 15,-1-5-1-15,-2-8 0 0,0-4-4 0,1-7 2 16,-8-6-8-16,-7-7 4 0,-1 4 0 0,-5-12-2 16,-5 3-2-16,-9 0-2 0,1 4 1 0,-9 1-2 15,-4 6-3-15,-5 7 2 0,7 12-4 0,-2 3 1 16,-2 12-5-16,-3 4-1 0,0 8-3 0,-3 4-20 15,5 12-20-15,1 1-30 0,6 6-27 0,3 3-38 16,8 3-21-16,4 12-40 0,5 3-168 0,12-5-402 16,-9 1 179-16</inkml:trace>
  <inkml:trace contextRef="#ctx0" brushRef="#br0" timeOffset="11950.6562">47584 10162 37 0,'0'-11'109'0,"7"-3"3"15,-5-2-7-15,-2 4 1 0,5-2-1 0,-4-3-10 16,-1 0-3-16,2 1 0 0,-2-4-4 0,5 5-2 15,-3-5 4-15,-2 8 12 0,-2-1-4 0,1 2-8 16,-5 3-9-16,5-1 1 0,-4 5-2 16,-4 0-5-16,-5 4-11 0,-1 8-4 0,0 2-6 15,-9 5-2-15,-2 4-6 0,7 2 0 0,-3 6-4 0,7-3-3 16,6 4-7-16,3 7-3 0,-1-10 0 0,10 3-1 16,1-3-1-16,4 2-6 0,6-4 3 0,1-2-4 15,4 3-5-15,0 0 4 0,3-4-1 16,-5 2-7-16,5-3 2 0,-1 4 1 0,-6-7-2 15,-7-1-2-15,1 0-3 0,-2-1 1 0,-7 1-1 16,0 2-1-16,-7-2-1 0,0 0 1 0,-8-1-2 0,-2 0 1 16,-5-1-1-16,-2 0 5 0,-5-3-5 0,0 0-2 15,-2-2-2-15,5-5-23 0,4 1-26 0,2-2-31 16,4-2-67-16,4-6-47 0,1 3-144 16,7-8-365-16,1 4 161 0</inkml:trace>
  <inkml:trace contextRef="#ctx0" brushRef="#br0" timeOffset="12211.2481">47831 10012 1476 0,'4'-27'90'0,"-4"-2"-77"0,-4 3 41 0,8 0 6 16,-8-2 45-16,4 5 6 0,-3 1-10 0,3 5 7 16,-4 0-24-16,1 0-2 0,-2 3 10 0,2 5 13 15,3 1-19-15,-7 2-3 0,7 6-11 0,0 0-4 16,0 0 8-16,-4 22-1 0,1-2-4 0,1 9 1 15,-1 13-4-15,5 9-9 0,-8-2 6 0,3 8-2 16,-2 3-13-16,3-4-4 0,2 3-7 0,4 17 3 16,2-15-5-16,1-6-6 0,2 2 0 0,3 2-7 15,-2-10-17-15,5-1-28 0,-8-6-28 0,5-1-33 16,-2-13-37-16,-1 5-43 0,-2-13-50 0,-6-2-56 0,-1-1-188 16,7-10-493-16,-7-3 218 0</inkml:trace>
  <inkml:trace contextRef="#ctx0" brushRef="#br0" timeOffset="13295.5524">47753 10312 39 0,'5'-12'189'15,"0"4"-14"-15,7-6-27 0,7 5-8 0,0 2-11 16,11-2-20-16,4 1-14 0,16 0-10 0,-6 4-5 16,2-4-4-16,0 5-16 0,-10-3-3 0,-5 0-20 15,1 3 4-15,-1-7-8 0,-2 7 0 0,-12-3-1 16,3 0-10-16,-4-3-3 0,-1 1-2 0,-6 2-3 15,4-2 12-15,-6-2-4 0,0 0-2 0,-4-5 5 16,1 2 11-16,-3 4 15 0,-1-4 15 0,0-2 1 16,0 1 7-16,0 7 6 0,-1-6 0 0,-3 1 3 15,4 9 8-15,-3-10 7 0,-2 7 4 0,3 2-10 16,2 4-2-16,-7-5-2 0,7 5-4 0,0 0 16 16,-17 13-11-16,10 2 3 0,1 0-11 0,-3 5-1 15,-3 6 0-15,10 2 1 0,-11 14-14 0,6-1 2 16,5 0-11-16,-1 1 2 0,-1-9-10 0,4 10 2 15,0-11-5-15,0 1-7 0,4-2 1 0,-1 1-6 16,6-3-12-16,1-2 2 0,0-7-7 0,-1-5-21 16,-1 1 3-16,8-4-9 0,-1-3-18 0,0-3-17 15,-1-6 1-15,1 0 4 0,7-3-1 0,-1-8 7 16,-2-5-5-16,1-9 3 0,-3-2 3 0,-1 3-1 16,-3-8 7-16,4-8-2 0,-5 1 9 0,-2-4-4 15,-1 0 5-15,-2 14-1 0,-4-4 3 0,2 5 10 16,-5-1 2-16,0 9-1 0,4 1-3 0,-1 3 9 15,-3 4 0-15,0 5-1 0,0-1 3 0,0 8 15 16,0 0-1-16,0 0 2 0,0 0 5 0,-10 35-3 16,5-17 3-16,-2 2 5 0,0 3 4 0,5 8-12 15,-4-6 4-15,-1 6-4 0,5 0-2 0,0-2-8 16,2-2-1-16,2 3 5 0,0-8-9 0,5-4-11 16,-4 1-18-16,2-2-6 0,9 0-5 0,-2-3-19 15,3-2-29-15,4-4-33 0,-4 3-34 0,7-8-27 16,0-3-7-16,1 0-7 0,1-8-13 0,-2-3 3 15,5-4 0-15,-8-7 19 0,-1-1 19 16,-2-8 38-16,-1 2 20 0,-5-5 19 0,2 5 29 0,-3-1 21 16,-2-4 21-16,-4 5 12 0,6 1 25 0,-6 1 5 15,0 12-3-15,3-2 20 0,0 3-6 0,-2 0-3 16,4 3-4-16,-4 6 16 0,1 4 8 0,-5 1 0 16,20 3-2-16,-11 3 5 0,-1 2 4 0,13 3-2 15,-13-5 5-15,6 8-2 0,-4 0 0 0,2 1 5 16,-2 2-2-16,2-1-2 0,-3-1-1 0,-1 2 12 15,1-2-16-15,-4-5-7 0,2 1-5 0,0-4-2 16,-6 1-2-16,1-4-2 0,5 0 3 0,-7-4 4 16,5 11 7-16,-5-11-3 0,0 0 2 0,0 0-2 15,0 0-2-15,0 0-8 0,0 0-1 0,-12-27-13 16,10 14-4-16,-3-6-1 0,-3 3 0 0,-1-5 1 16,4-5-7-16,-3 9 0 0,-3-3-3 0,-1 1 0 15,2 2-8-15,-7 1-1 0,5 4 3 0,-3 3-4 16,-6 3 0-16,6 5-1 0,-4 2 4 0,-1 6-4 15,-6 10-1-15,2 2-2 0,2-2 3 0,0 10-6 16,3 1 2-16,2 12 1 0,2 3-2 0,1-2 2 16,6 0 3-16,6-9 1 0,2 3-2 0,2-7 0 15,3 2 1-15,-2-2 2 0,4-2-7 0,2-7 0 16,-1-4-4-16,6-1 3 0,-6-3-8 0,4-3 0 16,-2-4-8-16,4 1-6 0,0-5-7 0,1-5 1 15,4-3-4-15,3-7 7 0,0-5 1 0,2-1 4 16,-4-6 1-16,4-7 2 0,-1-8 5 15,-10 1-4-15,4-6 3 0,-1-2 3 0,-1-9 1 0,0 3-1 16,1-21 2-16,-3-2 1 0,-11 23-3 0,5-1 3 16,1 3-2-16,-1 9 5 0,0-3 0 0,-7 15 6 15,2 11 5-15,-4-1 1 0,4 6 0 16,-2 4 1-16,-2 6-1 0,0 4-5 0,2 2 1 0,0 0 6 16,-12 30 5-16,9-10 2 0,-6 17-1 15,-3 7 4-15,2 3 0 0,3 7 3 0,-1 1 4 0,-4 0-8 16,5 2-6-16,-3-4 6 0,5 1-3 0,-4 2-3 15,8-7 0-15,-5 3-10 0,6-6-19 0,0-5-1 16,7-1-7-16,-2-9-35 0,4 0-58 0,5-5-38 16,-6-1-31-16,2-12-33 0,6-4-220 15,-10-3-477-15,12-4 211 0</inkml:trace>
  <inkml:trace contextRef="#ctx0" brushRef="#br0" timeOffset="14061.1391">49190 10213 98 0,'-3'-8'149'15,"3"0"-14"-15,0 8-4 0,0 0-2 0,0 0-3 16,0 0 0-16,0 0-12 0,3 37-2 0,-3-26-5 16,7 6-7-16,-3-1-10 0,4-2-4 0,-8-2-9 15,12 1-6-15,-5-5-4 0,2 2-4 0,8 0-6 0,-9-5-3 16,2 0-3-16,2-4-4 0,2-2-8 16,-4 1 1-16,4-6 5 0,1-2-6 0,-1-1-5 15,-4-3 3-15,4-7-2 0,-6 5-11 0,-1-4 8 16,2-9-1-16,-4 1-1 0,-4-2 4 0,6-3-7 15,-7 3-3-15,0-1 1 0,-7 2-1 0,7 7 2 16,0 7 6-16,-3-2 6 0,-4 10-15 0,0 3 0 16,7 2-5-16,-22 5 0 0,7 9-1 0,-7 6 3 15,6 11 1-15,-6 4 2 0,8 7 0 0,-1 2-2 16,3-3 4-16,0 2-2 0,5 4 3 0,4-7-8 16,6-7 4-16,1-3-4 0,1-1-2 0,9-2-1 15,-6-2-2-15,2-2-9 0,2-5-10 0,2-2-15 0,-4-4-11 16,11-4-19-16,-4-2-20 0,10-3 8 15,4-3 5-15,4-2-11 0,-2-5-1 0,3-4-7 16,-4-3 9-16,9-6 7 0,-12 1 9 0,5-10 4 16,-7-2 3-16,-4 3 12 0,-1-8-1 0,-2-4 8 15,-4 0 2-15,-6 7 6 0,5-5 11 0,-3-7 9 16,-5 17 1-16,3 0 15 0,-1 1 0 0,-3 9 8 0,0-1 2 16,-1 3-8-16,-2 1 7 0,-1 6 6 15,-1 0 2-15,-1 1 3 0,4 0-2 0,-2 1-3 16,-2 7-2-16,-2-7 1 0,2 7 6 0,0 0 9 15,0 0 6-15,0 0 0 0,3 30 0 0,1-18-5 16,-3 3-3-16,-1 11 11 0,2-1-4 0,3 3-4 16,-3-1 1-16,3 2 0 0,-2 2-2 0,-1-2-6 15,2 1-2-15,-3-3-2 0,1 1-9 0,-2 0 6 16,3 2-5-16,-3-11-5 0,0-3-4 0,0 1 3 16,0-6 1-16,0 2-6 0,0-3 3 0,2-5-1 15,-2 4-9-15,0-3 3 0,0-6 3 0,0 8 0 16,0-8-2-16,0 0-2 0,0 0 3 0,0 0-3 15,0 0-6-15,7-19-1 0,-4 7 2 0,2-7 3 16,2-1-2-16,-3-5-6 0,4 1 1 0,2-4 1 16,-1-3-5-16,5-11 2 0,-2 0 1 0,6 6-4 15,1-4 1-15,-7 10-3 0,5 5 4 0,-7-3-6 16,4 11 10-16,-6 3-5 0,6 4-4 0,-7-2 7 16,0 11-10-16,-4 1 1 0,-3 0 6 0,19 9-7 15,-11 2 3-15,-1 5 7 0,2 1-3 0,-2 1-2 16,-4 10 3-16,4 2-4 0,-7-2 4 0,0 0 6 15,0 0-4-15,-2 0 2 0,2 0-11 0,-2-8-14 16,2 0-24-16,0-3-29 0,0 2-33 0,2-3-15 16,7-1 7-16,3 0 0 0,6-6-65 0,11 1-46 15,4 0-208-15,3-8-468 0,-1-2 208 0</inkml:trace>
  <inkml:trace contextRef="#ctx0" brushRef="#br0" timeOffset="14528.4306">50585 9846 151 0,'-8'-44'202'0,"-2"4"17"16,3 7-9-16,2 4-24 0,0 8 2 0,0 1-10 16,1 3-4-16,-1 1-10 0,3 4-6 0,1 5-10 15,-3-2-20-15,4 5-6 0,0 4-11 0,0 0 1 16,0 0 2-16,0 0 22 0,-8 32-10 0,6-4 11 16,2 5 1-16,0 10 6 0,2 5-9 0,1 0-7 15,-6 7-15-15,1 1 4 0,2-3-17 0,-2 6-9 16,-1-5-9-16,3-3-3 0,3 0-10 0,-8-3 3 15,5-1-13-15,2-14-11 0,1-1-8 0,-1 0-8 16,5-6-10-16,-6-6-18 0,1-1-19 0,3-9-15 16,-3 7-17-16,3-9-12 0,-1-1-1 0,6-3 4 15,0-7-5-15,10 2-19 0,-1-6 3 0,2-6 5 16,4-3-4-16,-3-8-3 0,2-7 8 0,5-4 8 16,-13 7 7-16,2-15 5 0,-6 14 2 0,9-15 16 15,-11 15-8-15,9-14 8 0,-4 1 1 16,-5 10 5-16,-1 1 5 0,3 3 0 0,-2 1 6 0,-5 10 9 15,2 2 6-15,-4 0-3 0,1 6 7 0,-1-3-5 16,-3 8 8-16,0 4-1 0,0 0-2 0,0 0 9 16,0 0 2-16,0 0 3 0,-10 35-1 0,5-10 1 15,1 5 1-15,1-4 10 0,6 0-3 0,-3 2-8 16,2-3-1-16,-2 1 2 0,4 0 3 16,8-1-2-16,-6-5 8 0,6 7-13 0,0-3-2 0,2 0-2 15,-7-4 2-15,1-4-5 0,-1 4-5 0,-2-2-11 16,2 2-14-16,-4-7-21 0,-6 3-20 0,1 1-27 15,-6-2-29-15,-1 1-33 0,-4-4-40 0,1-1-39 16,-4 2-203-16,-1-5-470 0,0-4 209 16</inkml:trace>
  <inkml:trace contextRef="#ctx0" brushRef="#br0" timeOffset="14675.8571">50362 10207 2030 0,'-31'-14'32'0,"4"2"16"0,5 0 27 16,3 5 17-16,4-1-9 0,3 3-22 15,2-1-5-15,4 2-13 0,6 4-10 0,2-10 2 16,8 4-6-16,11-1-4 0,10-3-10 0,16 1-20 16,6-7-40-16,5 8-51 0,-5-5-56 0,2-1-58 15,-9-2-149-15,1 3-388 0,1-2 172 0</inkml:trace>
  <inkml:trace contextRef="#ctx0" brushRef="#br0" timeOffset="15613.3187">51719 10081 59 0,'7'-29'203'15,"2"-3"-5"-15,-6 2-10 0,1 1-13 0,-4-6-7 16,-4 3-8-16,-3 4-19 0,-1 3 6 0,-2 10-3 16,1 2-13-16,2 5-16 0,-1 0-10 0,-2 4-13 0,-9 4-4 15,2 7-14-15,-2 6-14 0,-8 5-2 0,-4 13-8 16,-1 1 7-16,9 8-8 0,1 4 0 15,2 1-8-15,4 0-1 0,3-7-7 0,11-7-3 16,-1-2 0-16,6 1 2 0,-1 4-11 0,5-7 2 16,-1-3-4-16,3-7-3 0,1 0 5 0,2-5-4 15,-5-2-3-15,7-4 28 0,-4-4-2 0,2 1 0 0,-12-3-3 16,24-11-6-16,-7 6 1 0,-2-7-7 16,0-1-1-16,8-2-4 0,-8-7 3 0,-3 5-7 15,0-11 3-15,0 0-4 0,-2-3 3 0,4-12-5 16,-1 1-3-16,-6 14 3 0,2 0-4 0,-6 5 0 15,4 6-3-15,-4 1 0 0,1 3-4 0,-1 6-5 16,-1 4 0-16,-2 3 2 0,0 0 4 0,0 0-3 16,-5 31 5-16,1-4-6 0,1 6 4 0,-4-2 1 15,-2 7-1-15,3-5-1 0,2-4-4 0,3 4 3 16,-3-1 4-16,8-3-3 0,-4-4 1 0,3 3 0 16,5-10 0-16,-4-2 3 0,1 0-6 0,2-7 6 15,3 0-3-15,-1-1-1 0,3-2-3 0,6-5 2 16,-6-2-1-16,10-3 0 0,-1-1 4 0,3-9-7 15,0 1-3-15,5-5 3 0,-7 0-4 0,8-14 5 16,-9 8 0-16,6-11-1 0,2-5-1 0,-7 0 0 16,2-1 0-16,-5-7 1 0,0 1-3 0,0 4-2 15,-4 5-2-15,-3 10 9 0,-2 0-1 0,0 0 2 16,-8 5 2-16,-2 11-3 0,5-1-4 0,-5 1-1 16,-5 9-7-16,3-2 1 0,2 5 5 0,0 0-3 15,-29 8 5-15,21 5-3 0,-2 3 4 0,3 1-1 16,2 7 1-16,1 4 2 0,1 3 1 0,6 1 5 15,2-1-4-15,6 13 8 0,-8-13-5 0,9-2-3 16,-2 0 3-16,-3-2-1 0,1-3-2 0,1 1 1 16,-4-3-2-16,-1-2 2 0,2 2-1 0,-1-2 6 15,-3 0 3-15,-2-1 1 0,0 1 0 0,-2-1 3 16,-3-2-7-16,-1-7 0 0,-3 0 0 0,0 3 2 16,-6-2-2-16,-7-2-7 0,8-3-27 0,-1-1-23 15,3-1-28-15,-2-2-39 0,1-2-49 0,13 0-62 16,-16-14-209-16,10 8-474 0,4-4 210 0</inkml:trace>
  <inkml:trace contextRef="#ctx0" brushRef="#br0" timeOffset="16602.6907">52509 9633 21 0,'7'-19'288'0,"-7"8"-14"16,7-2-2-16,-7 4-8 0,0-2-21 0,0 4-22 16,0 7-28-16,1-4-17 0,-1 4-18 0,0 0-17 15,0 22-10-15,-1-7-9 0,-6 15-3 0,0-2-8 16,5 17-2-16,-4 1-24 0,2 6 2 0,-1 4-5 16,-2-3-8-16,4 3-2 0,-9 2-5 0,8 0-10 15,1-5 2-15,-6 1-12 0,11-2 5 0,-4-2-12 16,2-4 1-16,-6-5-7 0,6-7-3 0,0-1-29 15,-4-6 5-15,4-5-17 0,0-7-9 0,0 0-17 16,4-2-10-16,-4-2 0 0,0-3 0 0,0-5-3 16,0-3-1-16,0 0 0 0,0 0-8 0,25-16 6 15,-16 2-1-15,1-3 4 0,2-7 3 0,3-3 3 16,4-10 1-16,-4-3 8 0,1 0 3 0,-1-7-1 16,-1 3 7-16,1-4 1 0,0-2 5 0,-1 4 2 15,3 7 1-15,-5-2 3 0,-3 11 1 0,8-9 10 16,-5 16 2-16,-7 4 4 0,5 3 7 0,-5 2 4 15,0-5-4-15,-3 12 2 0,3 3 0 0,-2 3 7 16,-3 1 11-16,0 0 5 0,0 0 2 0,0 21 11 16,-5-9 3-16,-5 8-3 0,-5 4 1 0,-1 1 2 15,-1 5-6-15,2-2-2 0,-7 8-4 0,6-7-6 16,-1-1 0-16,-3-3 4 0,6 1-10 0,6-7 2 16,-1-1-11-16,1 2 5 0,3-4-1 0,5-2-8 15,0 4 4-15,5-10-5 0,0 7 2 0,7-2-6 16,1-4 5-16,1 5-3 0,5 0-10 0,-4 0 2 15,-1 0 5-15,1-1 3 0,2 0-6 0,4 4-4 16,-6 0 1-16,0 1 5 0,1-7-17 0,-1 6 12 16,-1-4 2-16,1 4 2 0,-5-3-4 0,4-2-3 15,-2 0 4-15,7-2-12 0,-7-1-6 0,6 0 2 16,-2-2-14-16,6-3 3 0,0 0-3 0,0-4-3 16,9-5-9-16,-2 2-7 0,-7-4 5 0,7-3 5 15,-12-1 2-15,7-6 4 0,0-6 6 0,-5 3-1 16,-4-2 2-16,0-6 2 0,-3 0 3 0,4 0 3 15,-10-2 2-15,10-13-1 0,-8 7 5 16,-1 8 4-16,0-4 3 0,0 4 14 0,-6-2-2 16,-1 4 9-16,6 4-3 0,-6 7 8 0,0-5 6 0,0 0 8 15,-6 9-16-15,6-1-1 0,-6 4 1 0,4-4-9 16,-5 9 1-16,7 3-3 0,-2-8-2 0,2 8-5 16,0 0 6-16,0 0-6 0,-10 19 4 0,7-12-8 15,3 5 13-15,0 4-7 0,0 1-2 16,7-1 1-16,-7 3 1 0,1 2-11 0,4-3 17 15,-3 4-2-15,5-4-5 0,1 8-2 0,-1-7-1 0,2-1-2 16,-2 2 3-16,-2-2 1 0,-2-1-3 0,2 1 1 16,-3-1-8-16,-2-6 11 0,5 7-9 0,-3-5-4 15,-4 2-7-15,-3 0-17 0,5-2-6 16,-2-4-17-16,-5 8-10 0,1-11-10 0,-3 7-2 16,2-3 4-16,0-2-11 0,-1 2-3 0,-1-3 2 0,3 0 0 15,-5-3 3-15,3 4 5 0,-2-4 4 0,1 3 2 16,2-2 4-16,7-5 9 0,-15 5 7 0,15-5 4 15,0 0 2-15,-16 0 6 0,16 0 2 16,0 0 7-16,-11 2 3 0,11-2 3 0,0 0 10 0,0 0 5 16,0 0 2-16,-16 0-2 0,16 0 7 15,0 0 3-15,0 0 2 0,0 0 4 0,0 0-6 0,0 0 3 16,-19 0-4-16,19 0 0 0,-8 13 2 0,8-13-8 16,-7 8-10-16,0-3-30 0,-1 2-30 0,8-7-50 15,-14 8-36-15,4-1-120 0,1-4-304 0,1 2 135 16</inkml:trace>
  <inkml:trace contextRef="#ctx0" brushRef="#br0" timeOffset="19346.0461">50087 11478 131 0,'2'-22'219'0,"-4"-4"-16"16,2-1-22-16,-1 7-10 0,-6-8-7 0,0 8-10 15,0 3 2-15,0 1-16 0,-1 1-13 0,-1 8-12 16,-4-1-15-16,13 8-5 0,-31 2-13 0,9 11-3 16,-9 7-9-16,1 19-6 0,-3 5-5 0,2 0-7 15,1 6-3-15,1-2-5 0,8 2-5 0,3-6-2 16,4 0-3-16,-1 0-2 0,8-14-3 0,7-1-4 15,1-1-1-15,-1-5-1 0,6-6-2 0,0-5 2 16,1 0-5-16,2 0 2 0,1-5 0 0,4-1 0 16,6-11-5-16,-3 3 2 0,0-8-3 0,4 2 1 15,1-8 0-15,0-6 0 0,4-4 5 0,-3 2-3 16,3-9-7-16,1-5 0 0,-5 0 2 0,1-4-5 16,-8-7 2-16,5 1-1 0,-9 0-2 0,4-28-2 15,0 21 3-15,-8-1-1 0,5-2-1 0,-8-19-3 16,2 21-1-16,-6 5 1 0,0 6-4 0,-6 15 2 15,6 4 0-15,0 10-6 0,0 5 3 0,-2 6-2 16,2 5-4-16,0 0 6 0,0 0-5 0,-5 48 5 16,-4-8-1-16,9 7-2 0,-7 7 5 0,-1 4 1 15,1 20 1-15,-2-20 0 0,3 17 1 0,-1-14-1 16,5-5-2-16,2-1-5 0,0-2-11 0,2-4-7 16,5-4-5-16,-1-4-1 0,3-9-8 0,-2-2-2 15,6-4-1-15,1-10 0 0,-4 0-7 16,4-8 3-16,3 0-1 0,-2-3 3 0,-15-5-4 15,31-6 4-15,-12-8 5 0,5 1 5 0,-9-2 1 0,7-10 13 16,-3-1-6-16,3-9 2 0,-6-8-2 0,-1 3 12 16,0 1 4-16,-1-5 3 0,-4 1 6 0,-3 4 5 15,1-3 1-15,-2 16 17 0,-5 4-6 16,-1 7 3-16,5-1 4 0,-5 7 0 0,-5-2-3 16,5 11-8-16,0 0 6 0,0 0 2 0,0 0-9 15,-17 28 2-15,4-5-2 0,4 13 2 0,1 4-3 16,-6 2-1-16,7-1 0 0,5-9-2 0,-4 0 6 15,2-3-5-15,1 2 1 0,6-4 0 0,4-1 1 0,-2-7-4 16,2-3 2-16,1 4-2 0,6-8 3 0,1 0-3 16,1-6-1-16,4-3 3 0,-3-4-2 15,4 1 1-15,-21 0-5 0,34-12 4 0,-19 0-5 16,4 3 4-16,-4-8-3 0,2-5 7 0,-1-1 0 16,-4-3 6-16,-9-2-6 0,2-1-4 0,-1-13 5 15,-6 10-4-15,-3 1 3 0,-4-13-5 0,2 15-1 16,-3-2-2-16,-3 8 2 0,-3 7-8 0,3 4 4 15,-3 3-5-15,4 5 2 0,-8 8 0 0,3 5 2 16,-11 5-1-16,5 7-2 0,-1-1 2 0,7 2 0 16,5 6 1-16,-2-2-1 0,12-7-1 0,2 1-2 15,2 8 3-15,5-12-4 0,1 4 2 0,6-5-4 16,1 2 4-16,1-8-6 0,13 3 6 0,0-4 3 16,0-5-4-16,1-3 3 0,1-1-3 0,0-1 0 15,-6-6 4-15,6-2-1 0,0-5-1 0,-2 2 0 16,-5-2 1-16,5-1-1 0,-6-4 1 0,0-2-2 15,1-3-2-15,-4 0 3 0,0-14 2 0,-2 11 1 16,0-12 4-16,-6 12 9 0,4-11-6 0,-10 14 5 16,1 7 4-16,0 0 0 0,-5 8 5 0,1 0 3 15,1 5-3-15,-4 5-2 0,0 0 1 0,0 0 0 16,0 0 2-16,0 0 2 0,-23 37-6 0,15-13 3 16,-2 4-2-16,1 1-1 0,2 1-4 15,2 3-2-15,0-3 6 0,5 3 2 0,2-5-3 16,3 1 0-16,2-2 2 0,0-2-3 0,1 2-1 15,1-12 0-15,1 1 3 0,2-4-5 0,1 1-7 16,-2-8 9-16,6-2 0 0,-2 2-5 0,0-5 2 0,1-1-3 16,6-3-2-16,-7-3-1 0,1-6-2 0,-1 0 4 15,0-5-1-15,4-6-3 0,-9 0-1 0,6-3 3 16,-10-2-5-16,6-5 4 0,-8 4-3 16,3 2 0-16,-1 2 6 0,-4 11-4 0,5 2 6 15,-5 4-6-15,1-4 0 0,-3 13 1 0,0 0-2 16,0 0 2-16,0 0-2 0,0 0-5 0,-14 47 5 15,8-19 1-15,-3 0-4 0,4 1 6 0,2 0 0 16,-3-1 1-16,6 0 0 0,6 0-1 0,-12-8-5 16,13-2 6-16,-2 1-4 0,-1-1-1 0,8 0 0 15,0-5 2-15,1-1-8 0,1-5-5 0,3-2-3 16,0-5-2-16,3 0-3 0,-2-4-3 0,2-1-7 16,-3-3-3-16,10-7-3 0,-4 0 8 0,-1-3-4 15,-4-2 2-15,5-5 1 0,-8-5 6 0,0-13-5 16,6 2 6-16,-2-6 0 0,-8 6 1 0,0-6-2 15,1 1 6-15,-6 0 4 0,3 2 0 0,-6 2 1 16,3 12-1-16,-5 3 5 0,4 10 11 0,-3-2 4 16,-2 6 0-16,0 6-3 0,0 7-3 0,0 0-2 15,0 0 6-15,0 0 9 0,-15 33 2 0,6-4 1 16,1 15 9-16,-6 4-1 0,-1 2 2 0,1 1 5 16,5 4-2-16,1-2-4 0,-1 0 2 0,3-3 2 15,-1-2 1-15,-2-5-5 0,4-3 6 0,5-11-6 16,0 1 0-16,-2 1-6 0,4-12-3 0,-2-1 1 15,0-3-3-15,0-4 3 0,0-3 0 0,0-8 0 16,5 4-4-16,-5-4 0 0,0 0-5 0,22-16-1 16,-13-4 5-16,1 1-6 0,-3-9 0 0,8 0-1 15,1 2-7-15,-3-2 12 0,4-2-14 0,2 5-1 16,-7 2 2-16,2 6-1 0,-1 1-2 0,4 5-3 16,-3 3 2-16,-4 3-3 0,4 1 4 0,-14 4-13 15,27 8 13-15,-15 1 1 0,0 3 7 16,-2 3-6-16,-1 2-2 0,1-2 0 0,0 1-3 15,-8 5 5-15,5-2-2 0,-7-3 0 0,0 0-2 16,0 3 4-16,-7-4-5 0,-1-1 15 0,-6 3-10 0,2-6 0 16,0 4 1-16,-3-4-2 0,-1-1-5 0,1-2 3 15,-4-3 1-15,4-2 4 0,-4-1-3 0,5 0 1 16,3-2-3-16,11 0 1 0,-21 4 5 16,21-4-5-16,-15 0 5 0,15 0-5 0,-11 3-3 15,11-3 3-15,0 0-2 0,-3 8 5 0,3-8 5 16,0 0-6-16,14 13 3 0,-7-6 5 0,-1-1-8 15,5 1-2-15,1-4-4 0,-1 6-1 0,1-8 2 16,4 6-3-16,1-6-1 0,5-1-9 0,-2-1 0 16,-1-4-6-16,3-2 1 0,9 1 2 0,-10-3 1 15,2-6 4-15,-2 4 2 0,-2-6-6 0,3-3 6 16,0 1 0-16,0 0 6 0,2-7-1 0,-5 0-2 16,0 2 0-16,-1-8 3 0,-1 4 3 0,-3 0-3 15,1 4 4-15,2-3-1 0,-6 2 2 0,-5 7-1 16,-2 1 1-16,-4-3-2 0,0 12 3 0,-4-2 1 15,8 2 1-15,-4 8 1 0,0 0-2 0,-10-10 6 16,10 10-7-16,0 0 7 0,0 0-4 0,-23 18 5 16,23-6 2-16,-3-4-2 0,3 7 4 0,0 0-3 15,2-2 2-15,3-1-2 0,-2 4-1 0,2-1 4 16,0 0-4-16,1 2 4 0,0-2-7 0,-2 1 1 16,8-1 3-16,-9 2-4 0,1-2 4 0,-3-2-6 15,10-3 1-15,-8 3 2 0,-3-4-2 0,8 0 5 16,-8-2-6-16,7 1-2 0,-7-8-1 0,0 10 6 15,0-10-5-15,7 6 1 0,-7-6 4 0,0 0 1 16,0 0-3-16,0 0-1 0,0 0-5 0,0 0-11 16,0 0-13-16,0 0-11 0,0 0-5 0,-10-24-8 15,6 8-20-15,-2 0-4 0,4 0-1 0,4-4-1 16,-4 0 2-16,-5-10 0 0,7-3 11 0,-8 5 1 16,9-5 12-16,-2 1 3 0,1-1 5 0,-4-9 3 15,1 10 5-15,3-1 1 0,0 4 6 0,0-1 4 16,3 4 0-16,-3 0 5 0,0 6 11 0,4 1 6 15,-4-1 10-15,0 0 10 0,1 3 5 0,6-2 13 16,-3 3 6-16,-1-3 3 0,4 5 3 0,-2 0 10 16,-2-2 12-16,-1 3 2 0,3 1-5 0,-3 4-5 15,3-4 0-15,0 5 1 0,0 2 1 0,0-4-7 16,-5 9-11-16,0 0 8 0,0 0-10 0,0 0 7 16,0 0 0-16,24 28 4 0,-22-10 6 0,5 10-6 15,-1 15 1-15,-6 0 4 0,0 2 0 0,-1 3-11 16,-4-1 4-16,-2 1-4 0,5 1-1 0,0-2-7 15,-3-1-1-15,-3-1-2 0,6-1-8 0,-3-12-3 16,3 8 0-16,-3-12-3 0,5-4-7 0,-2 0 5 16,4-6 1-16,3 0-4 0,-3 0-5 0,-2-6-9 15,5-1-8-15,-3 0-5 0,0-5-5 0,-2-6-2 16,13 8 1-16,-13-8-10 0,21-2-15 0,-21 2 7 16,25-12 6-16,-11 1 1 0,-1 0 4 0,-1-6 4 15,5-6 1-15,1 1-1 0,-1-2 4 0,0-8-4 16,3-4 7-16,-3-4-1 0,-2 0 1 0,-3-1-3 15,2 11 5-15,5-14-3 0,-7 16 6 0,0 3 1 16,-2 2-4-16,-5-1 2 0,2 17 1 0,-7-7-7 16,3 7 6-16,1 0-2 0,-3-1 0 0,-1 8 2 15,0 0 0-15,0 0 0 0,0 0 0 0,6 27 0 16,-6-15 14-16,-6 0-3 0,6 8-3 0,-1 2 0 16,1 0 3-16,0 6 2 0,0 0 4 0,0-2 3 15,7 2 1-15,-6-2-4 0,6 1 2 0,0 1-10 16,-5-3 9-16,4 3-3 0,-2-6 1 0,1 4 0 15,2-6 5-15,0-3-6 0,1 3-3 0,4-1 1 16,-9-7-1-16,4 7-1 0,0-11 4 0,-2 4 3 16,-3-3-11-16,0-2-2 0,3 0 2 0,-5-1 0 15,0-6-14-15,-5 10-3 0,3-5-17 0,-5 0-17 16,7-5-24-16,-17 10-30 0,-2-5-23 0,4-3-33 16,-2 3-40-16,-5-9-33 0,3 4-243 0,-7-2-517 15,4-4 229-15</inkml:trace>
  <inkml:trace contextRef="#ctx0" brushRef="#br0" timeOffset="19517.8549">51922 11489 100 0,'14'-13'192'0,"5"3"-22"15,1-2-16-15,9 3-13 0,4-3-15 0,13-1-13 16,0 6-16-16,0-1-16 0,0 3-23 0,-5 2-34 0,7-1-32 15,-2 2-41-15,-11-4-24 0,-2-1-37 0,-3 7-60 16,-9 0-183-16,1-1 81 0</inkml:trace>
  <inkml:trace contextRef="#ctx0" brushRef="#br0" timeOffset="20012.8568">51041 12719 1928 0,'-84'19'78'0,"25"-12"-36"16,1 3-14-16,-2-7-6 0,9 5 30 0,10 4 14 0,8-3 8 16,6-2-10-16,10-3-4 0,7 1 4 0,-2-1 2 15,12-4 9-15,-10 11 3 0,10-11-4 0,0 0-6 16,0 0-5-16,0 0-6 0,93-12-12 0,-31 0 0 16,28-9-11-16,60-9-13 0,-46 9-29 15,50 6-28-15,-50-2-43 0,0 2-46 0,54 0-66 16,-69 3-75-16,-26 7-135 0,21-4-432 0,-19-2 192 15</inkml:trace>
  <inkml:trace contextRef="#ctx0" brushRef="#br0" timeOffset="25819.6273">43072 14450 137 0,'-4'-16'169'0,"-3"-4"3"0,2 0-8 16,4 9 3-16,-1-1-9 0,-1 4-12 0,-1 1-12 16,4 7-15-16,-5-1-19 0,5 1-5 0,-2 24-2 15,-3 4 8-15,3 15-18 0,4 12 2 0,2-2 1 16,-1 7-8-16,-5 18-8 0,4 3-2 0,3-23-4 15,-3 20-9-15,0 6-1 0,-6-24-6 0,-1 16-5 16,3-21-4-16,-3-4-6 0,-2 3-1 0,4-2-11 16,-4-9-20-16,2-10-19 0,2 10-23 0,-4-8-9 15,2-17-39-15,-4 9-25 0,9-11-14 0,0-1-23 16,-2-3-5-16,2-7-156 0,-1 3-337 0,1-8 149 16</inkml:trace>
  <inkml:trace contextRef="#ctx0" brushRef="#br0" timeOffset="26161.2793">42886 14339 20 0,'10'-23'152'0,"5"-3"-18"0,1 1-13 0,-3 11-1 16,11-6-9-16,-2 3-9 0,9 5-7 0,5 1-7 16,10 2 2-16,3 2-17 0,-2 11 5 0,0 1-13 15,1 6 0-15,3 1-7 0,-20-2-2 0,1 8-3 16,-1-2-6-16,-7 6-4 0,0 1-13 0,-2 2 0 16,-7 1-3-16,-8-3 0 0,-7 5 2 0,-7 1-9 15,-8-1 1-15,-7 14-3 0,-6-6-2 0,-13-3-1 16,4 4 3-16,-6-2-2 0,-1 0-8 0,-4-1 1 15,1 1 1-15,4-3 0 0,0 2-10 0,4-4-14 16,3 5-32-16,14-10-24 0,5 3-30 0,3-5-55 16,6-7-94-16,6 4-269 0,2-1 119 0</inkml:trace>
  <inkml:trace contextRef="#ctx0" brushRef="#br0" timeOffset="26559.2384">44122 14344 95 0,'-3'-18'201'0,"1"0"-7"0,2 5-11 0,-5-6-2 15,-2 6-1-15,-1-2-11 0,1 4-8 16,-3 5-7-16,-1 5-7 0,-1-1-13 0,-3 4-12 16,1 7 5-16,-4 17 1 0,-5 8-4 0,-4 11-5 0,5 3-3 15,5 7 0-15,-12 21-6 0,14 0-2 0,-1-17-11 16,6 25-3-16,5-9-14 0,-2 6-4 0,7-2-1 15,0-1-10-15,-2-22-8 0,14-1-2 0,-10 0-6 16,8 1-19-16,-6-5-27 0,-1-1-31 0,-1-4-25 16,-2-1-24-16,-2 5-27 0,7-5-9 0,-5 1-30 15,4-16-43-15,-4-4-46 0,3-8-204 0,0-1-472 16,-1-7 209-16</inkml:trace>
  <inkml:trace contextRef="#ctx0" brushRef="#br0" timeOffset="26971.363">44999 14598 98 0,'0'-10'208'0,"0"1"-5"15,3 1-17-15,1 0-6 0,-8 2-16 0,4 6-7 0,-7-9-9 16,7 9-9-16,0 0-9 0,0 0-8 15,-27 22-6-15,5-1-1 0,3 7-9 0,-8 11-6 16,-2 5-6-16,-4 4-7 0,4 2-8 0,-10 21-7 16,7-20 2-16,-6 17-15 0,3-17-4 0,4-3-9 15,-2 1-5-15,6 1-5 0,-4-6-7 0,8 1-20 0,0-5-26 16,6-12-23-16,2-1-17 0,1 1-24 16,1-7-43-16,2-2-10 0,3-3-36 0,-4-4-32 15,2-1-136-15,1-5-367 0,-3 0 163 0</inkml:trace>
  <inkml:trace contextRef="#ctx0" brushRef="#br0" timeOffset="27253.0381">44368 14611 48 0,'-2'-9'212'0,"2"1"-15"0,0 2-22 16,0 6-22-16,0 0-1 0,9-2-2 0,-9 2-4 16,17 24-4-16,3-4-9 0,-3 3-3 0,5 6-8 15,6 6-10-15,2 5-8 0,-2-4-8 0,1 8-11 16,-2-7-9-16,0 11-9 0,-1-8 0 0,1-1-8 16,-5 1-5-16,0 2-6 0,1-5-8 0,0 2-18 15,0-1-9-15,-3-4-13 0,-8-1-19 0,7-9-25 16,-4 8-42-16,7 4-34 0,2-3-38 0,-7-2-34 15,5-8-139-15,-5-2-358 0,6 0 158 0</inkml:trace>
  <inkml:trace contextRef="#ctx0" brushRef="#br0" timeOffset="27495.9884">45551 15111 59 0,'-7'-8'222'0,"4"5"-14"16,0-2-23-16,3 5-22 0,6-9-13 0,3 6-16 16,3 0-11-16,10-2-14 0,9 3-8 0,1 1-10 15,14-5-32-15,0-3-21 0,-8 9-36 0,-8 0-40 16,11-2-47-16,-8-4-34 0,-2 6-115 0,-2-4-253 15,-7 0 112-15</inkml:trace>
  <inkml:trace contextRef="#ctx0" brushRef="#br0" timeOffset="27700.9013">45490 15384 185 0,'0'0'173'0,"8"5"-19"0,4-5-15 15,5 3-12-15,6-6-19 0,2 3-33 0,6-1-45 16,3-6-44-16,0 2-37 0,-3-1-104 0,-1 4-167 16,-1-6 74-16</inkml:trace>
  <inkml:trace contextRef="#ctx0" brushRef="#br0" timeOffset="28064.1007">46626 14792 81 0,'-5'-10'250'0,"-1"2"-9"0,5-1-10 15,1 2-7-15,0 7-10 0,0-9-12 0,0 9-21 16,-2-5-13-16,2 5-12 0,0 0-4 0,0 0 3 16,0 0 3-16,-9 30-4 0,9-12-4 0,0 1-6 15,2 11-11-15,0 0 0 0,-2 4-17 0,3 10 6 16,-1-4-25-16,0 12-5 0,-1-7-14 0,5 2 1 15,-5-4-6-15,3 2-8 0,-3-1-8 0,-1 6-1 16,4-7-2-16,-1-12-22 0,-1 0-22 0,-2 0-34 16,-2-2-31-16,2-1-34 0,-3 0-59 0,1-5-59 15,4-3-77-15,-4-11-259 0,2 1-586 0,2-1 259 16</inkml:trace>
  <inkml:trace contextRef="#ctx0" brushRef="#br0" timeOffset="28278.2712">46953 14922 234 0,'0'-8'227'0,"3"0"-18"0,8 3-21 16,-3 2-21-16,4-4-16 0,9-1-14 0,-1-1-17 15,2 4-24-15,6-3-37 0,6 3-31 0,0-5-44 16,10 1-51-16,2 2-59 0,-12 2-109 0,-3-5-254 16,-4 5 112-16</inkml:trace>
  <inkml:trace contextRef="#ctx0" brushRef="#br0" timeOffset="28680.4235">46856 14965 57 0,'-14'16'214'0,"4"-7"-15"0,-4 11-7 16,1-6-15-16,1 2-9 0,0 9-13 0,5-9-14 15,-2 3-2-15,3-1-13 0,6 1 1 0,-4-2-15 16,4-2-2-16,4 2-11 0,-4-2-4 0,6-2-6 15,3-3-12-15,-2-4 1 0,1 1-7 0,13-5-8 16,-4 3-4-16,5-5-8 0,2 5-2 0,5-5-7 16,0-8 0-16,2 4-9 0,-1 3-5 0,3 1-3 15,4 0 0-15,-10 1-5 0,6 1-2 0,4 8 1 16,-8-7-3-16,-3 4-4 0,5 3-2 0,-2 1 6 16,-5 2-3-16,-6 2-6 0,-1-3 1 0,-3 3 0 15,-4 2-1-15,4 0-1 0,-7 0-1 0,0 1 1 16,-6 2 1-16,1-3-2 0,-9 4-1 0,0-4 1 15,-1 3-5-15,-8 0 2 0,-2-3 6 0,-5 6-4 16,3-3-2-16,-11-7-1 0,2 5-13 0,-3-4-25 16,-4-2-25-16,5-4-42 0,-6-1-50 0,10-7-53 15,-2 5-206-15,5-6-448 0,3-6 199 0</inkml:trace>
  <inkml:trace contextRef="#ctx0" brushRef="#br0" timeOffset="29037.1403">47700 14606 66 0,'5'-7'249'0,"0"4"-16"16,-1-3-22-16,-4 6-18 0,8-4-10 0,-8 4-6 0,21 8-5 15,-8 3-14-15,4 3-3 0,7 11-8 0,7 5-12 16,-9 6-10-16,2 4-12 0,-2 7-3 16,-1-7-11-16,-4 9-7 0,-4 2-11 0,-6-3-4 15,0 4-7-15,-7 0-11 0,-3 4 0 0,3-4-4 16,-9 4-8-16,2-2-1 0,4 7-5 0,-9-8-7 0,3 5-10 15,-6-3-15-15,-7-1-25 0,0-2-25 16,-2-3-34-16,-5-1-32 0,-14 0-39 0,11-6-46 16,-8-4-52-16,-6-2-157 0,9 1-432 0,-1-4 192 15</inkml:trace>
  <inkml:trace contextRef="#ctx0" brushRef="#br0" timeOffset="60488.5512">30856 20166 30 0,'-5'-30'206'0,"4"3"-6"16,-5-2-14-16,0 1-19 0,4 9-5 0,-3-1-1 16,0-1 7-16,0 5-6 0,-2 4-11 0,7 4-18 15,0 0-13-15,0 8-13 0,0 0-11 0,0 0-1 16,7 23 2-16,-2-2 5 0,5 20-3 0,-5 3-9 15,4 12-1-15,-3 2-10 0,0-1-10 0,0 3-5 16,1 16 0-16,-7-20-7 0,0 1 11 0,2-3-9 16,-2 2-6-16,-2-2 2 0,2-3-10 0,5 1-4 15,-5-5-4-15,-5-3-2 0,2-1 0 0,-2-11-7 16,-2 2-7-16,-2-7-17 0,2-3-17 0,1-4-22 16,-3 0-21-16,2-5-21 0,-1 1-18 0,6-5-15 15,-5-5-33-15,0-2-32 0,7-4-31 0,0 0-27 16,-17-10-149-16,5-5-415 0,4-1 184 0</inkml:trace>
  <inkml:trace contextRef="#ctx0" brushRef="#br0" timeOffset="60751.9737">30761 20203 34 0,'7'-39'185'0,"-6"7"-12"15,6-2-16-15,5-6-13 0,4 1-4 0,-6 10-15 16,7 3-8-16,3 4-6 0,1 5-6 0,1 0-14 15,-3 10-6-15,3 5 7 0,0 3-8 0,10 4 1 16,-3 7-1-16,2 4-9 0,-2 5-3 0,2 9-7 16,-7 3-7-16,-9-3-7 0,0 11-1 0,-1 0-5 15,-7-1-5-15,-7-6 0 0,-7 8-3 0,-8 1-5 16,-2-1-4-16,-4 0 2 0,-8-3-5 0,5 2-2 16,-12 3-3-16,6-13-9 0,-1 9-13 0,-3-10-26 15,3 0-33-15,9-9-43 0,3-1-39 0,4-4-60 16,-2-9-127-16,2 0-356 0,1-1 159 0</inkml:trace>
  <inkml:trace contextRef="#ctx0" brushRef="#br0" timeOffset="61101.5986">31777 20029 212 0,'0'-13'223'16,"-7"-4"-9"-16,7 8-9 0,-1 3-16 0,-4-1-21 15,3 3-12-15,2 4 6 0,0 0 1 0,-14 17-9 16,13 3-2-16,-10 7-8 0,5 13-5 0,0 12-5 15,0 8-7-15,-1 18-10 0,5 2-6 0,-1-4-13 16,-1-19-10-16,8 25-9 0,-4-4-4 0,0-2-4 16,5-17-7-16,2 3-5 0,-4-6-7 0,7 1-1 15,6-3-15-15,-8-8-19 0,6 2-24 0,3 0-24 16,5-8-34-16,-2-1-32 0,-3-10-33 0,-1-1-30 16,6-3-45-16,0-8-54 0,-5-3-159 0,2-3-452 15,0-8 199-15</inkml:trace>
  <inkml:trace contextRef="#ctx0" brushRef="#br0" timeOffset="61394.9889">32930 20360 1791 0,'7'-16'43'15,"-7"-1"-8"-15,5-2-30 0,-8 4 3 0,6 2 53 16,-3 2 19-16,0 2-9 0,0 1-13 0,0 8-15 16,0 0 0-16,0 0 8 0,0 0 1 0,-19 30 8 15,9-7 3-15,-4 8 4 0,-8 9-3 0,3 0-1 16,-3 8 1-16,4 0-8 0,-5-5-9 0,3 5-4 16,-6 0-3-16,4-1-3 0,2-1-4 0,-2 1-4 15,3-3-4-15,2-4-1 0,0 0 0 0,-4-4-13 16,8-8-16-16,-3 4-25 0,1-8-29 0,-2 3-30 15,1-3-26-15,1-3-43 0,1-6-24 0,1 0-53 16,3-4-135-16,-2-5-400 0,10 0 176 0</inkml:trace>
  <inkml:trace contextRef="#ctx0" brushRef="#br0" timeOffset="61640.8552">32412 20574 1754 0,'0'-20'-28'0,"-4"-9"22"0,4 10 3 16,-1-1 6-16,-1-2 33 0,-2 6 24 0,8-3 19 16,-8 6-6-16,4 3-13 0,0-1-4 0,4 8-4 15,-4 3 5-15,13-4 6 0,-1 12-1 0,4 5 8 16,6 6-3-16,9 12-2 0,4 2-6 0,-2 6-3 16,1 2-7-16,-3 2-4 0,-1-2-1 0,-2 6-5 15,1-3-6-15,-2 4 0 0,-2-1-4 0,-2-2-3 16,4-2-14-16,-1-2-25 0,-4-1-33 0,0-5-45 15,-5-6-35-15,-2-1-46 0,6-5-26 0,-6 2-186 16,-1-8-415-16,-4 0 185 0</inkml:trace>
  <inkml:trace contextRef="#ctx0" brushRef="#br0" timeOffset="61885.3256">33353 20771 102 0,'-5'-5'275'16,"5"5"-22"-16,-4-11-31 0,4 11-18 0,4-8-22 16,3 5-17-16,1-2-17 0,8 4-16 0,6 1-11 15,7-2-14-15,7-3-8 0,6-2-17 0,-6 1-27 16,2 4-31-16,-6 1-61 0,5-2-36 0,8 2-51 15,-13-3-56-15,-10 1-114 0,1 2-317 0,-3 1 142 16</inkml:trace>
  <inkml:trace contextRef="#ctx0" brushRef="#br0" timeOffset="62064.0457">33484 21050 135 0,'0'0'273'0,"0"0"-25"0,0 0-26 0,0 0-19 16,0 0-22-16,38-15-17 0,-16 9-19 0,5-2-16 16,1 2-42-16,7 2-42 0,-4-3-57 0,0 1-40 15,-1 1-32-15,3 3-25 0,3 2-14 0,-1 2-119 16,3-4-263-16,10 2 117 0</inkml:trace>
  <inkml:trace contextRef="#ctx0" brushRef="#br0" timeOffset="62528.5224">34547 20444 200 0,'-4'-9'225'0,"1"-3"-16"16,3 2-8-16,0 3-14 0,0 1-20 0,0 6-14 15,0 0 0-15,0 0-9 0,0 0-10 0,0 0 0 16,7 34-5-16,0-9 0 0,-2 7-5 0,1-1-5 16,-2 15-8-16,3 2-9 0,-6-1-15 0,6 2 1 15,-7 3-12-15,0-7-3 0,0 1-5 0,2 6-7 16,-4-8-7-16,2-1-7 0,2 2-5 0,-4-2-24 15,-1-11-29-15,-2 11-43 0,0-14-42 0,3 1-47 16,-5-5-56-16,4-4-68 0,-6-5-145 0,6 0-444 16,-1 0 197-16</inkml:trace>
  <inkml:trace contextRef="#ctx0" brushRef="#br0" timeOffset="63281.1173">34908 20684 38 0,'2'-20'254'0,"3"3"-3"0,2 1-20 16,5-3-24-16,-4 2-20 0,9-4-18 0,2 7-13 15,5-2-16-15,-9 6-12 0,6 1-15 0,3 3-7 16,-2 3-14-16,9 3-8 0,-8 3-6 0,1 3-9 15,4 3-4-15,-4 7-4 0,-9 1-13 0,5 4 0 16,-9 6 0-16,-3-1-9 0,-8 4-3 0,-3 11-5 16,-6-1 2-16,-6 3-3 0,-6-3-3 0,-1 0 2 15,-7-4-7-15,2 3 4 0,-4-5-5 0,-3-3 3 16,3-4 1-16,8-2 11 0,-5-2 3 0,11-3 5 16,2-4 3-16,-1-4-1 0,10-4-2 0,-5 3-7 15,6-2-3-15,-2-1 3 0,7-4 2 0,-3 4 0 16,3-8-5-16,3 8-1 0,-3-8-3 0,9 4 3 15,5-4-4-15,8 0-4 0,5 0-3 0,6-7-9 16,-1 4-16-16,12-8-18 0,2 2-16 0,0 1-14 16,-1-4-13-16,1 1-17 0,0-4-11 0,-2 0-8 15,-11 5-7-15,11-9 0 0,-10 8-10 0,-3-2-5 16,-4-3 9-16,2-3 6 0,-5 4 15 0,-2-3 9 16,-3 2 17-16,-4 2 14 0,-3-4 17 0,7-2 17 15,-9-3 9-15,5 1 29 0,1-3 12 0,-8 5 14 16,-1-5 0-16,0 1 19 0,0 4 3 0,0-1 24 15,-6-1-3-15,6 4 4 0,-5-1-4 0,3 3-3 16,-3 0 23-16,3 4 12 0,-5 2 6 0,0 5-4 16,3-3-6-16,-5 1-15 0,2 7-15 0,2-6-2 15,-2 6 4-15,0 0-2 0,0 0 10 0,-15 26-4 16,6-10-3-16,2 11 0 0,1 0 0 0,-3 4-3 16,2 2-2-16,-1 7-21 0,6-9 7 0,-3 4-6 15,3 7-8-15,-3-11-7 0,10-2-6 0,-3-3-3 16,5 3-3-16,1-1-13 0,6-1 8 0,1-2 1 15,1-1-2-15,4-4-14 0,2 0 11 0,-5-9-6 16,0-6-8-16,4 1-10 0,1-6 14 0,4-2-3 16,8-6-6-16,-4 1-4 0,-2-7-6 0,1-5 1 15,0 1 10-15,-7-5-5 0,3-12-1 0,4 0-4 16,-20 2 4-16,-2 3-3 0,0-12 3 0,-7 11-1 16,-7-12-7-16,3 10 2 0,-8 0 2 0,-3 5-4 15,0 5 0-15,-6 1 3 0,-3 4 0 0,0 3 0 16,-5 3-3-16,-1 7-1 0,-1 1-14 0,7 2-23 15,2 2-24-15,0 3-45 0,-7 2-30 0,5 5-35 0,5 2-45 16,-1-4-58-16,4 5-50 0,1-1-314 0,-5-2-695 16,9 0 308-16</inkml:trace>
  <inkml:trace contextRef="#ctx0" brushRef="#br0" timeOffset="63571.7615">36279 20479 2294 0,'2'-10'23'15,"-2"-2"-25"-15,3-4 8 0,1 4 50 0,4-6 18 16,-6 7 27-16,0-1 4 0,3 5-9 0,-3 1-11 16,1-4-13-16,-1 5-7 0,5 3-8 0,-7 2 6 15,17 6 20-15,-2-2 2 0,2 12 7 0,5 6-16 16,0 1-5-16,7 12-4 0,-5 1 2 0,-2 4-11 15,2-1-7-15,-8 5-8 0,2 0 0 0,-1 5 0 0,0 2-8 16,2 5-5-16,-3-6 13 0,-1 3-18 16,0-3-5-16,-3 1-22 0,-7-1-30 0,-6-1-37 15,-6 1-35-15,-7-4-44 0,-6-2-58 0,-4-4-24 16,7-4-61-16,-7 2-201 0,-3-5-532 0,3-9 236 16</inkml:trace>
  <inkml:trace contextRef="#ctx0" brushRef="#br0" timeOffset="64109.188">32604 22180 268 0,'-90'12'272'16,"6"-4"-6"-16,25 2-16 0,1-4-7 0,0 3-8 16,5 1-6-16,7-1-14 0,8-5-5 0,9 3-11 15,-1-1-11-15,11-3-7 0,5 1-9 0,2 1-8 16,9-3 1-16,3-2-4 0,10 9-12 0,12-2-10 15,16-3-9-15,23-1-10 0,28-3 9 0,5 1-14 16,11-2-8-16,52-2-12 0,10 1-15 0,-13 0-1 16,6 2-7-16,7 0-10 0,-5-10-2 0,9 4-6 15,1 4-2-15,-3 2-12 0,-4-5 2 0,11-2-4 16,-7 5-5-16,-4-6-10 0,9 1 0 0,-5-1 4 16,-4-1-7-16,11 5-1 0,-5-8-4 0,-9 11 4 15,3 2-5-15,-8-2 4 0,-55-1-8 0,-3 1-3 16,-2-3 2-16,-6 1 1 0,-4 3 5 0,-22 0-6 0,-11-2-1 15,1 4-3-15,-6-2 1 0,-16 0-5 0,-13 0 3 16,-3 3 1-16,0-3 2 0,-3 0 4 0,-6 0 3 16,-8 0 6-16,19 0-1 0,-19 0 0 15,0 0-2-15,10-3-7 0,-10 3-2 0,0 0-3 16,0 0-16-16,0 0-20 0,0 0-25 0,-53 0-44 0,38 3-39 16,-5 2-33-16,-11-2-36 0,0 2-39 0,-3 2-37 15,-2 1-31-15,-8 4-45 0,-11-7-222 16,-4 3-630-16,4 2 279 0</inkml:trace>
  <inkml:trace contextRef="#ctx0" brushRef="#br0" timeOffset="64519.4352">32990 22754 168 0,'-53'12'214'0,"7"1"-2"0,10-6-1 0,14-2-3 15,0 3-8-15,10-2-16 0,-4-5-19 0,4 3-16 16,6 0-7-16,2-2 0 0,4-2-5 0,0 0 5 0,33 3-12 16,-6 0-4-16,22-6-10 0,9 2-17 0,5-3-6 15,21-2-6-15,6 0-8 0,9 0-11 0,-1-2-7 16,2 2-1-16,4 4-8 0,-3-4 0 15,1 6-9-15,0-4-7 0,4 2-1 0,-5-4 0 16,1 6-10-16,-1 0 6 0,-11 0-9 0,6-5 3 0,-9-1-7 16,3 0-4-16,-1-1-1 0,-25 3 2 15,20-5 1-15,-23 1-5 0,6 3 2 0,-9-2-2 0,-2 0-3 16,-3 4-2-16,-7-2 4 0,-12 3-1 16,-3 1-2-16,-9-4-3 0,-3 0 0 0,-4 6 1 0,-1-2-6 15,-6 1-13-15,1-2-23 0,-9 2-23 0,13-1-19 16,-13 1-32-16,9-5-27 0,-9 5-30 0,7-3-29 15,-7 3-22-15,8-4-230 0,-8 4-485 0,7-12 215 16</inkml:trace>
  <inkml:trace contextRef="#ctx0" brushRef="#br0" timeOffset="65485.9294">37308 21137 90 0,'0'0'195'0,"-16"-5"-7"0,16 5-3 16,0 0-8-16,-8 0-11 0,8 0-10 0,0 0-7 16,0 0-4-16,0 0-11 0,0 0-7 0,0 0-6 15,0 0-8-15,0 0-4 0,0 0-10 0,15-10-10 16,2 0-9-16,2 0-4 0,7 0-3 0,4-5-9 16,1 0-11-16,0-1-7 0,13-4-2 0,-5-5-1 15,4 8-9-15,3-3-4 0,2 0-3 0,-1-3-1 16,5-2-4-16,-1 2 0 0,-2-3 3 0,1 6-9 15,-6-8 7-15,0 3-14 0,-4 3 5 0,-10 6 0 16,-1-4-3-16,-3 0-7 0,3 5 10 0,-9-3-7 16,2 2-3-16,-5 2 3 0,-1 1 0 0,-1 0-2 15,0 1 4-15,-1-3-6 0,-4 7 0 0,-3-2 2 0,2-1 2 16,-2 4-5-16,-2 2 0 0,-4-7 5 16,1 10-6-16,-2 2 3 0,-3-11-2 0,-4 8-2 15,-2-2 2-15,-3 3-1 0,2 2-1 0,-4 0 1 16,-6 0 3-16,3 0-6 0,-3 0 2 0,2 2-1 0,-4 3 0 15,7-2 3-15,-7 2 0 0,6 1-7 0,1-4 6 16,0 2-3-16,-4 0 0 0,7 1 1 16,2-1 0-16,-2-1 0 0,2-2 1 0,1 2 0 15,1 0 1-15,-4 3-4 0,5-6 6 0,-2 2-2 16,9-2-3-16,-13 5 5 0,13-5 0 0,-9 0-2 0,9 0-1 16,0 0-1-16,0 0-2 0,0 0 1 15,0 0 4-15,0 0-3 0,38-13 4 0,-18 9-2 16,-3 1-2-16,4-2-1 0,1 2 1 0,-2-1 1 15,2 3 1-15,1 1-3 0,-1 5 2 0,2-2 0 16,-9 2-2-16,7 2 0 0,-1 6 0 0,-11-3 0 0,5 5 3 16,-1 1-4-16,-6 3 3 0,4-1 6 0,-3 0-6 15,-7 3 0-15,-2 6 0 0,-2-2 4 0,-3 5 5 16,-11-1-5-16,6-1-2 0,-10 0-1 16,4-1-21-16,-8 10-21 0,-5-6-30 0,0 2-28 15,11-8-36-15,-1 0-34 0,4 0-42 0,-2-1-182 0,3 1-426 16,2-6 189-16</inkml:trace>
  <inkml:trace contextRef="#ctx0" brushRef="#br0" timeOffset="78485.7817">32391 24732 182 0,'-5'-8'169'0,"2"-2"-26"15,3 10-6-15,0 0-8 0,0 0 1 0,0 36-1 16,0-5-10-16,1 17 11 0,8-5-10 0,-4 6-14 16,-2 9-5-16,3-4-13 0,2 1-6 0,-5-2-10 15,1 2-6-15,1-3-7 0,-2-1-3 0,1-3-6 0,-1-2-7 16,-3-4-6-16,2-1-11 0,-2 2-11 0,-2-15-26 16,2 0-13-16,0-6-36 0,-3-4-28 15,-1 0-21-15,4-3-22 0,0-7-9 0,-3-1-131 16,0 0-295-16,3-7 131 0</inkml:trace>
  <inkml:trace contextRef="#ctx0" brushRef="#br0" timeOffset="78755.8749">32442 24518 88 0,'23'-37'143'0,"-1"10"-1"0,3 7-12 15,6 0-20-15,8 4-4 0,-3 8-9 0,15 8 4 16,-1 4-2-16,2 9-15 0,-2 6-4 0,-2 1-6 16,-9 8-9-16,-8 5-3 0,-9 2-12 0,-5 5 3 15,-12-8-4-15,-7 12-6 0,-11 0 1 0,-4-4-3 16,-12 3-5-16,-2 1-1 0,-12-1 3 0,4-2-6 16,-14-1-1-16,-10 12-2 0,14-17-11 0,1 3 2 15,-3 2 3-15,5-12-7 0,0 2-1 0,8-2-24 16,7-6-30-16,9-5-30 0,7-4-39 0,6-4-35 15,1 2-122-15,1-7-286 0,2-2 127 0</inkml:trace>
  <inkml:trace contextRef="#ctx0" brushRef="#br0" timeOffset="79087.2943">33346 24527 162 0,'-7'-29'195'0,"1"1"-12"0,2 2 0 15,-1 8-13-15,-2 0-8 0,0 4-13 0,4 6-16 16,-4 5-10-16,7 3-5 0,0 0 1 0,-29 23-4 15,21 4-2-15,-13 15-5 0,13 6-8 0,-6 4-13 16,5 7-10-16,8 1-4 0,-6 13-5 0,7-17-3 16,-5 1-10-16,10-4-5 0,-3 2-5 0,4 7-2 15,1-7-8-15,2-4-18 0,-1 2-18 0,6-8-29 16,1 5-34-16,-3-7-27 0,4 2-42 0,2-9-29 16,-2-12-28-16,-3 2-157 0,3-5-375 0,-3-4 167 15</inkml:trace>
  <inkml:trace contextRef="#ctx0" brushRef="#br0" timeOffset="79342.3782">34068 24714 5 0,'-7'-26'259'0,"3"11"-11"0,1-4-12 0,-4 5-25 16,4 2-24-16,1 9-16 0,2 3-16 0,0 0-3 15,-21 24-3-15,8 5-13 0,-3 7-11 0,1 12-2 16,0-1-10-16,6 1-7 0,-13 3-9 0,7 0-12 16,-1-1-6-16,-4 3-8 0,5 1-6 0,-1-9-10 15,6 5-3-15,-5-4-3 0,3 1-16 0,0-4-28 16,-2-3-36-16,6 1-30 0,1-17-35 0,-2 2-49 16,4-5-34-16,-2-4-51 0,-3-2-142 0,5-6-401 15,2-2 179-15</inkml:trace>
  <inkml:trace contextRef="#ctx0" brushRef="#br0" timeOffset="79562.1837">33619 24661 136 0,'-5'-8'206'0,"3"1"-29"15,2 7-15-15,7-1-12 0,-7 1 5 0,17 9-11 16,4 3-7-16,1 11-11 0,3 1-14 0,11 10-9 15,-2 0-5-15,0 6-7 0,-5-1-10 0,2-3-10 16,-4 5-6-16,2 3-1 0,0 0-11 16,-5-7-5-16,-2 2-12 0,-6-8-32 0,-1 8-46 15,2 1-32-15,4-3-37 0,-4-6-42 0,-4-5-154 0,1-1-332 16,0-3 147-16</inkml:trace>
  <inkml:trace contextRef="#ctx0" brushRef="#br0" timeOffset="79773.6266">34434 24923 216 0,'-2'-6'215'16,"2"6"-23"-16,7-8-17 0,0 7-17 0,-7 1-18 15,17-2-6-15,4 2-20 0,1 0-6 0,7 2-13 16,-2 3-8-16,7-4-10 0,0 1-17 0,4-1-34 15,-7 2-30-15,4-2-45 0,-4-2-37 0,-2 4-27 16,-10-1-145-16,-6 1-279 0,1 0 124 0</inkml:trace>
  <inkml:trace contextRef="#ctx0" brushRef="#br0" timeOffset="79920.1957">34562 25116 166 0,'0'0'195'0,"0"0"-23"15,0 0-10-15,0 0-22 0,0 0-7 0,38-12-18 16,-15 8-12-16,6-3-31 0,7-1-41 0,-3 1-47 16,2-3-36-16,-6 2-57 0,-1 3-77 0,2-5-201 15,6 2 89-15</inkml:trace>
  <inkml:trace contextRef="#ctx0" brushRef="#br0" timeOffset="80987.6231">35411 24554 11 0,'-8'-7'202'0,"6"2"4"0,-3 0-15 16,5 5-1-16,-9-8-8 0,9 8-10 0,-1-4-12 15,1 4-17-15,0 0-12 0,0 0-11 0,0 0-6 16,0 0 5-16,0 0-16 0,25 0-7 0,-2 2-5 16,5 0-11-16,8-1 0 0,10 3-11 0,2-1-8 15,0-3-6-15,3 0-6 0,-5-2-7 0,0-6-3 16,5 8 0-16,-15-2-3 0,-4-1-4 0,1-2-4 16,-6-3 5-16,-1-1-10 0,-4 3 1 0,0-4-6 15,-7 3-1-15,-6 2-2 0,-2-1 18 0,1-6 6 16,-1 5-2-16,-7 2 0 0,7-3 7 0,-5 3 1 15,-2-5 5-15,0 10 8 0,0-9-6 0,0 5-6 16,0 4-1-16,-7-7-12 0,2 2-2 0,0 1-7 16,5 4 1-16,-21-2-9 0,13 2-2 0,8 0 4 15,-19 2-4-15,7-4 1 0,2 7 1 0,-2-4-7 16,3 4 1-16,-1-2 4 0,0 3-5 0,1-1 0 16,-1-2-1-16,-2 3 8 0,2 1-8 0,3-3-5 15,-2 1 1-15,3-2 1 0,-3 2 12 0,1 1-9 16,-1-2-7-16,-5 2 2 0,1-1 4 0,4 2-6 15,-1-4 3-15,-4 1-4 0,-6 1 3 0,5-1-2 16,-1 0 2-16,-4 2-1 0,3-4-4 0,-2 5 0 16,0-2 2-16,4 1 1 0,-7 1 4 0,6 3-3 15,-6 2-5-15,0 8 1 0,-2-6 1 0,2 4 4 16,0 2-1-16,5 5-7 0,-2-5 6 0,0 3-4 16,4 1-2-16,0 0 4 0,4 1 0 0,-1-5 9 15,4 0-9-15,1-5 0 0,7 0 0 0,-2 2 5 16,2-1-6-16,7-8-2 0,2 7 4 0,6-3-2 15,5-3 4-15,6 3-1 0,5 3 2 0,18-7-4 16,-3 4 3-16,4 1-1 0,3-5 5 0,-2 0 2 16,-7 3-10-16,0 0 2 0,-13-2-1 0,-4 8 1 15,1-6 1-15,-11 2-2 0,3 7 3 0,-4-7-1 16,-6 2 0-16,-2 1-3 0,-1 4 1 0,-7-5 2 16,-3 9 0-16,-9-6-1 0,-4 4 1 0,-6 4 4 15,-3-1-6-15,-13 0-2 0,1 3 7 0,-3-5-7 16,-2-3 6-16,-3-6 3 0,6 1-1 0,-5 0-6 15,17-3 4-15,-2-7-4 0,5-4 0 16,3-1 3-16,1-1 2 0,4-6-5 0,1 1-4 16,3-5-17-16,7 0-11 0,2-2-10 0,4-7-15 0,8-1-12 15,1-6-11-15,16-6-3 0,1-3-3 0,7 2-4 16,0 0-1-16,4 0 4 0,-1 0-6 0,1-3 15 16,-1 1 12-16,2 3 3 0,-1-4 6 15,-2-2 6-15,0 3 5 0,-4-1 4 0,-6 0 7 16,-4 3 1-16,-3 7 8 0,-8-3-3 0,3-5 5 15,-12 7 18-15,5-3 3 0,-7 6 2 0,-4-10-1 0,-1 8-2 16,-2 7 2-16,-6-1-1 0,1 8 8 0,-4-2-5 16,-2-1 2-16,-8 5-2 0,-3 8 1 0,0 1 2 15,-3 7-2-15,1 6 2 0,0 5-2 0,1 0 0 16,2 4 0-16,-2 8-7 0,-1 4-28 16,12-4-41-16,5 0-46 0,9 0-61 0,5 2-149 15,4-5-359-15,1-2 160 0</inkml:trace>
  <inkml:trace contextRef="#ctx0" brushRef="#br0" timeOffset="81341.1049">36313 24590 178 0,'2'-5'222'0,"-2"5"-12"0,0 0-1 0,0 0-17 15,0 0-4-15,-10 29-13 0,3-5 0 0,0 3-10 16,-3 14-18-16,2 0-9 0,2 2-14 0,-2-1-8 16,6 3-10-16,-3-6-14 0,10 2-8 0,-1-10-7 15,4 13-6-15,2-14-12 0,-1 0-3 0,10-2-4 16,1-2-5-16,2-3 0 0,-3 0-4 0,10-3-10 16,-7-4 2-16,0-7-5 0,1 0-3 0,6-3-4 15,-11-7 5-15,4-2-8 0,1-8 1 0,-3 0-2 16,4-6-6-16,-5-3 5 0,1-6-5 0,-3-2-1 15,5-9-1-15,-10-6-4 0,-1-5-1 0,-6-3 5 16,-7 1-6-16,-1-3 2 0,-6 5-4 0,-8 4-2 16,8 2-1-16,-2 9 6 0,-3 9-6 0,-5 2 0 15,0 10-1-15,4 4-1 0,-4 2-7 0,-5 5-24 16,4 2-25-16,-4 5-40 0,-3 4-42 0,10-1-51 16,1 0-55-16,-13 1-178 0,14 1-460 0,8-2 204 15</inkml:trace>
  <inkml:trace contextRef="#ctx0" brushRef="#br0" timeOffset="81601.431">36910 24282 224 0,'0'-7'266'0,"2"6"-22"16,-2 1-6-16,0 0-14 0,22 9-21 0,-12 6-12 15,11 10-10-15,3 11-14 0,3 3-8 0,-5 5-15 0,6 4-7 16,-3 4-9-16,1-4-15 0,-2 7-7 16,-4-4-12-16,-5 2-6 0,1 2-11 0,-8-2-6 15,-6 3-3-15,-2-5-7 0,-9 5-4 0,1 2-11 16,-13-3-2-16,4 3-17 0,-18 11-28 0,11-16-34 16,-7 1-28-16,-3-5-46 0,3-1-40 0,-1-8-50 15,-1 2-57-15,-4-11-169 0,15-8-459 0,5-1 203 16</inkml:trace>
  <inkml:trace contextRef="#ctx0" brushRef="#br0" timeOffset="81842.7895">37990 24896 2061 0,'-4'-8'-7'16,"-1"1"19"-16,4-1-13 0,-5 4 43 0,6 4-11 16,0 0-9-16,-1-9-2 0,1 9 1 0,13-8 7 15,-4 5 1-15,10-5-2 0,11 4-5 0,6-1 6 16,12 2-7-16,3-1-12 0,-5 0-38 0,0 1-58 16,5 2-53-16,-15 1-58 0,-9 1-121 0,2-1-345 15,-12 3 153-15</inkml:trace>
  <inkml:trace contextRef="#ctx0" brushRef="#br0" timeOffset="82009.4774">38148 25153 2098 0,'-29'16'50'15,"2"-4"-37"-15,0-1 20 0,6 0 38 0,9-2-9 16,1-2-22-16,2 2-2 0,7-5-6 0,2 3-5 16,7 0 3-16,5-7-4 0,7 0-2 0,10 2-3 15,3 1-2-15,1-2-2 0,4-1-20 0,1 2-22 16,6-2-39-16,-12-2-46 0,6 1-45 0,-6-4-40 15,2 2-147-15,-1-3-370 0,1 5 164 0</inkml:trace>
  <inkml:trace contextRef="#ctx0" brushRef="#br0" timeOffset="112475.4738">18482 18676 63 0,'-17'4'96'16,"-3"-2"-8"-16,8 0 8 0,-7-1 0 0,7 2-26 15,-1-3 2-15,-1 2 5 0,4-2 1 0,-2 1-10 16,2-1 7-16,10 0 0 0,-14 5-7 0,7-2-5 16,7-3 0-16,-10 3-12 0,10-3-5 0,0 0-5 15,-14 0 1-15,14 0-11 0,0 0 8 0,0 0-5 16,0 0 12-16,0 0 6 0,0 0-6 0,33 10 0 16,-11-10 1-16,12 1-7 0,14-1-4 0,3-1 1 15,10-1-6-15,23-3-3 0,-1 0 0 0,3-1-1 16,4 2-8-16,0-2 1 0,8-2-7 0,2 0 4 15,6 0-5-15,0 0 1 0,44 1-1 0,-48-1 2 16,11 3-6-16,50-1 6 0,-54 1-6 0,48-4 4 0,-47 5-11 16,38-7 0-16,-39 3 8 0,43-6-1 15,-41 8-3-15,37-2 2 0,-42 0-3 0,46 1 2 16,-47 2-2-16,3-1-2 0,-4 3-1 0,5-3 4 16,-5 1-2-16,-5 1-5 0,3-1 5 0,-13-2 0 15,-6 7-4-15,6-5 3 0,-22 3 5 0,-8-3-6 16,3 2-4-16,-6 1 6 0,-5-1-5 0,-7-1 2 15,-13 4-13-15,-14-1-1 0,5 2 0 0,-11-2-1 16,-1 1 1-16,-10 0-3 0,8 4-3 0,-8-4-4 16,0 0-11-16,0 0-6 0,0 0-10 0,0 0 3 15,-29 13-9-15,19-12-5 0,-7 2-5 0,-2 1-12 16,-3-1-1-16,5 6-6 0,-10-6-13 0,3 3-19 0,2-3-78 16,-9 1-211-16,5-2 94 0</inkml:trace>
  <inkml:trace contextRef="#ctx0" brushRef="#br0" timeOffset="112845.9505">20232 18808 64 0,'-20'5'149'0,"8"-3"-5"0,1 3-8 16,3-5-10-16,8 0-11 0,0 0-16 0,0 0 0 16,0 0-1-16,56 4 3 0,-13-5-5 0,10 1-8 15,6-3-5-15,30-4-7 0,-2 2-11 0,12 5-2 16,5-7-7-16,9 1-5 0,38-2-9 0,-1 5-2 16,-44-1-3-16,3-3 1 0,43-1-7 0,-51 4-7 15,49-9 0-15,-46 9-1 0,2-2-6 0,3 1 7 16,-4 2-4-16,-1-3-7 0,-1 2-3 0,-6 3 2 15,-7-1 2-15,-6-3-7 0,-23 3 4 0,1-8-4 16,-11 9-2-16,-5-4-3 0,-15 2 4 0,-8 2-1 16,-2-1 2-16,-4 2 9 0,-5 0 10 0,-4 0-3 15,-8 0-2-15,9-3-1 0,-9 3-1 0,0 0-2 16,0 0 0-16,0 0-4 0,0 0-5 0,0 0-24 16,-29 6-46-16,20-3-47 0,1 2-43 0,-4-2-177 15,7 0-355-15,5-3 158 0</inkml:trace>
  <inkml:trace contextRef="#ctx0" brushRef="#br0" timeOffset="116439.8137">45140 6347 47 0,'-8'-12'60'0,"-6"7"-4"16,6-3-2-16,-13 1-1 0,11-1-5 0,-4-7 0 15,1 8 3-15,-3-8-9 0,-2 5-3 0,2-3 7 16,-3 0-7-16,-3-6-1 0,3 7-6 0,-8 1 4 16,10-3-12-16,-7 2 2 0,2-4 0 0,2 5-18 15,1 0 10-15,-8-1-7 0,4 4 6 0,5 0 6 16,-1-2 1-16,-12-1-3 0,1 0-8 0,1 2-5 15,-2-2 4-15,-3 3 16 0,3-1-12 0,0-2-6 16,-3 3 8-16,2 0-9 0,-1-1-5 16,-1 1 4-16,2-5 0 0,-12 0 6 0,8 4 1 0,-7-4-1 15,-6 6-4-15,4-2-4 0,-1 1 1 0,0-1-5 16,0 2 15-16,-5 3-16 0,15-1 9 0,-12-5 0 16,2 6-3-16,12-2 1 0,-3 0-5 0,1 3-2 15,7-2 7-15,-3 0-2 0,-4 1-5 0,3 0-2 16,-2 2-4-16,4 2 5 0,-2-1 2 0,3 1 6 15,-6 1-4-15,4-1-1 0,-6 0 5 0,-6 0-2 16,-6 2-7-16,6-2 9 0,-2 4-13 0,-4 0 7 16,-2 0-11-16,-1-3 10 0,3-1-3 0,-1 4 7 15,-2-4-7-15,2 1-5 0,-2 1 3 0,5-1 11 16,1-1-1-16,-4 3 3 0,-1-3-8 0,-2 1-9 16,3 1-3-16,1-1 19 0,-1 4-3 0,3 2 2 15,-1-6-7-15,-4 4 8 0,3-3-2 0,-2 3-3 16,6 2-4-16,-6 1-4 0,1-3 8 0,4 2-4 15,-5 2 11-15,3-3-16 0,-1 3 7 0,-1-2 3 16,4 2 8-16,0 2-18 0,1 1 1 0,11-7 10 16,-3 3 2-16,6 2-6 0,-4 0-3 0,5 5 6 15,-13-1-6-15,17 5 3 0,-4-3 0 0,4 1-2 16,-8 10 7-16,8-8 0 0,-5 10-16 0,-4-1 12 16,5 0-2-16,2-4 6 0,7 0-2 0,-3 0 0 15,-10 8 0-15,12-9 2 0,-8 10-4 0,0 0-4 16,9-10 3-16,-2 3-1 0,2-1 7 0,-2 9 2 15,2-6 8-15,-7 1-8 0,5-1 0 0,-2 6 9 16,8-6-7-16,-1-1 8 0,4 3-4 0,-8 7 7 16,1-1-10-16,5-8-3 0,-2 10-1 15,4-8 0-15,1-1 0 0,-1 3 7 0,5-2 1 0,0 2-9 16,-2 9 1-16,3-12 4 0,2 3 5 0,1-4 0 16,-3 3-1-16,2 9-7 0,0-10 4 0,7 2 3 15,0-3 8-15,0 7-4 0,6 6 8 16,-5 0-6-16,11-1 2 0,-3 1 8 0,4-2 0 15,3 4-6-15,2-8 6 0,-1 9 0 0,9-5-8 16,1 3 5-16,4-3 5 0,5 3 0 0,1-2-3 0,3 4 3 16,4-6-12-16,2 0 6 0,3-3-3 15,1 4-5-15,3-5 1 0,0 1 1 0,22 9-5 16,-22-12 2-16,22 3-1 0,-21-6-3 0,4-2 0 16,21 11-8-16,-25-11 6 0,6 1 1 0,-2-4-3 15,19 9 3-15,-18-12-5 0,-3 2 1 0,2-1-1 16,4 1 0-16,16 4 0 0,-16-9-1 0,20 6-2 0,-16-10 5 15,19 8-3-15,-20-11 3 0,19 5 0 0,1-1-7 16,-24-9 2-16,1-1 1 0,4 1 2 16,1-4-1-16,-2-3-2 0,-4 0 1 0,4-3 0 15,-4-1 2-15,1 6 2 0,-3-7 2 0,1 0 2 16,1-2 2-16,-1-1-1 0,1-2 4 0,1 2-6 16,-8 0 1-16,4-2 6 0,-1-2-9 0,2 0 1 0,-1 0 0 15,-1 1 0-15,-3-2 1 0,6-2 8 16,-7-3-5-16,5 11-2 0,-2-5 2 0,0-5-3 15,-1 2 12-15,-2 2-7 0,-4 2-2 0,4-7 0 16,3 4 0-16,-15-5-3 0,10 6 0 0,-10-7 0 16,-7 2 0-16,7 3-3 0,-13 0 0 0,4-5 3 15,7 0-4-15,-10 0 1 0,10-3 1 0,-1 0 1 16,-2-3-5-16,1-2 6 0,1 4-4 0,3-1 3 16,-7-3 0-16,0-3 7 0,-3-1-11 0,-1 1 1 15,6-2 6-15,-12-2 11 0,7 0 8 0,-7-1-13 16,3-1 0-16,-2 1-4 0,-2-3-4 0,0 7 0 15,-7 0-1-15,6-4 0 0,-7 6-3 0,1-10 0 16,-3 12 2-16,1-2-4 0,3-11 0 0,-8 11-4 16,6-2 5-16,-1-5-5 0,-1 8 4 0,1-2 1 15,-4 0-1-15,-1-5-3 0,-3 7 2 0,6-11-3 16,-7 9-2-16,1-3 2 0,-5-12-1 0,-1 11-1 16,-1-6 6-16,-6 8 29 0,-2-9-5 0,-1 1-2 15,-9-2-4-15,4-1-2 0,-7 4-6 0,0-2-1 16,-9 4 1-16,-7-1-6 0,8 7-3 0,-13-5 7 15,7 2-19-15,-6 9 13 0,1 0-1 0,-2-2-7 16,-5 4-15-16,4 3-11 0,-4 1-15 0,-1 0-17 16,8 6-13-16,-5 0-39 0,0-1-21 0,0 7-33 15,10 2-22-15,-12 0-30 0,11 6-32 0,-8 0-163 16,-6 0-441-16,5 6 196 0</inkml:trace>
  <inkml:trace contextRef="#ctx0" brushRef="#br0" timeOffset="117134.3839">40735 8712 24 0,'-30'0'163'0,"8"3"-17"15,-1-1-6-15,-1 1 0 0,7-3 7 0,-3 1 3 16,1 1-13-16,4-2-7 0,0-2 12 0,1 1-14 16,0 1-3-16,1 0-5 0,13 0-3 0,-17 0-2 15,17 0-4-15,-14 0-10 0,14 0-9 0,0 0-6 0,-7-5-12 16,7 5-1-16,0 0 5 0,0 0-6 15,44 8-7-15,-13-7 4 0,24 0-5 0,1-2-1 16,9-2 1-16,30 2-8 0,2 2-3 0,-3-1-7 16,7-4-4-16,10-1-3 0,-6 0-7 0,42-1-2 15,-36 2 1-15,-2-4-4 0,0 3-5 0,0-2 3 16,45-1-3-16,-48 4-5 0,1 4 0 0,2-4-5 16,0 2-6-16,-3-4 14 0,1-2-10 0,-1 0-3 15,-7 7 0-15,-2-5 3 0,-11 0 0 0,4 3-9 16,-6-1 8-16,-25 4-4 0,9-3 4 0,-13-2-3 15,1 1-10-15,-3 1 12 0,-3 2-4 0,-15-4-2 16,-2 3 0-16,-2-3 2 0,-1 1 0 0,-8 1-11 0,-1-3 12 16,-2 6-6-16,-1-3 5 0,-1 3 1 15,-3-4-3-15,-4 4-4 0,2-1 8 0,-2 1-7 16,-1-2 4-16,-9 2-3 0,15-4-5 0,-15 4 6 16,14 0-1-16,-14 0-1 0,7-1 1 0,-7 1-5 15,0 0-10-15,0 0-13 0,0 0-22 0,0 0-27 16,0 0-24-16,0 0-35 0,-17 13-37 0,5-5-33 15,-4-2-42-15,-2 3-169 0,-4-1-450 0,-7 0 199 16</inkml:trace>
  <inkml:trace contextRef="#ctx0" brushRef="#br0" timeOffset="119186.084">41041 9094 23 0,'-55'5'225'0,"9"-1"5"0,10-4-19 16,4 0-2-16,13 1 3 0,4-1-5 0,1 4-15 16,0-1-22-16,6-5-13 0,8 2-20 0,0 0-13 15,24-8-5-15,5 3-10 0,24-2 6 0,8-2-10 16,33-5-7-16,12 1-10 0,42-5-1 0,-42 9-8 15,47-14-11-15,-45 16-7 0,48-9 4 0,-4 3-9 16,-43 5-3-16,55 1-5 0,-12-9-5 0,-43 16-7 16,43-8 1-16,-48 0-9 0,3 4 2 0,43-5-2 15,-56 1-3-15,5 8-1 0,-3-3-4 0,1-8 6 16,-10 5-6-16,0 6 11 0,-24-8 2 16,-4 5 5-16,-6-4-2 0,-3 0 3 0,-13 1 13 0,-6 2 10 15,-9 3-4-15,-6-2 9 0,-3 3 11 0,-4-3 0 16,6 2-2-16,-8 1-1 0,-7 0-5 0,15-2-5 15,-15 2-5-15,9-2-2 0,-9 2-8 16,12-3-3-16,-12 3-3 0,0 0-4 0,0 0-1 16,8-3-4-16,-8 3-8 0,0 0 0 0,0 0-3 0,0 0-2 15,0 0-11-15,0 0 3 0,0 0-3 0,0 0 4 16,14 2 2-16,-14-2 0 0,0 0-9 0,0 0 3 16,0 0-4-16,0 0 0 0,0 0-3 0,0 0 1 15,0 0-1-15,3-7-11 0,-3 7 7 0,0 0 6 16,0 0 3-16,0 0-2 0,0 0-6 15,0 0-1-15,0 0 1 0,0 0 10 0,0 0-14 0,0 0 5 16,0 0-2-16,0 0 6 0,0 0-15 0,0 0 14 16,0 0-4-16,0 0 2 0,0 0 2 0,0 0-5 15,0 0 3-15,0 0-3 0,0 0 3 0,0 0-1 16,0 0-1-16,0 0 4 0,0 0-5 16,0 0-4-16,0 0 1 0,0 0 4 0,0 0-1 0,0 0 5 15,0 0-5-15,0 0-9 0,0 0 7 0,0 0 5 16,0 0-2-16,0 0 4 0,0 0 1 0,0 0-11 15,0 0 2-15,0 0 2 0,0 0 1 0,0 0 2 16,0 0-4-16,0 0 2 0,0 0 0 0,0 0-1 16,0 0 6-16,0 0-5 0,0 0 2 15,0 0-5-15,0 0 6 0,0 0 7 0,0 0-3 0,0 0-10 16,0 0 0-16,0 0 4 0,0 0-13 0,-10 16 12 16,10-16 0-16,0 0 0 0,0 0 6 0,0 0-3 15,0 0-4-15,0 0 4 0,0 0-7 0,0 0 3 16,0 0 2-16,0 0-1 0,0 0 0 15,0 0-2-15,0 0-14 0,0 0 2 0,0 0 13 0,0 0 5 16,0 0 9-16,0 0-11 0,0 0-6 0,0 0 4 16,0 0 5-16,0 0-3 0,0 0 0 0,0 0 0 15,0 0-2-15,0 0 2 0,0 0-5 0,0 0 8 16,0 0-5-16,0 0-3 0,0 0 6 16,0 0-4-16,0 0 4 0,0 0 1 0,0 0-3 15,0 0 0-15,0 0-1 0,0 0 3 0,0 0-2 0,0 0 1 16,0 0-4-16,0 0 0 0,0 0 0 0,0 0 5 15,0 0-6-15,0 0 0 0,0 0 4 0,0 0 1 16,0 0 3-16,0 0-5 0,0 0 1 16,0 0-2-16,0 0-1 0,0 0-1 0,0 0 0 15,0 0 3-15,0 0 2 0,0 0 0 0,0 0 3 0,0 0-5 16,0 0-4-16,0 0 4 0,0 0-1 0,0 0-2 16,0 0-3-16,0 0 8 0,-12 3-2 15,12-3-3-15,0 0 6 0,0 0 0 0,0 0-11 16,0 8 5-16,0-8-2 0,0 0 5 0,0 6 1 15,0-6-2-15,0 0 0 0,-3 3-2 0,3-3 0 16,0 0 5-16,0 0-3 0,0 0-6 0,-5 7 9 0,5-7 1 16,0 0-5-16,0 0-2 0,0 0 6 0,0 0-4 15,0 0 3-15,0 0 2 0,0 0-4 0,0 0 3 16,0 0 2-16,0 0-8 0,0 0 7 16,0 0-2-16,-2 5 0 0,2-5 1 0,0 0-4 15,0 0 2-15,0 0 3 0,0 0 1 0,0 0-3 16,0 0 1-16,0 0-4 0,0 0 3 0,0 0 4 0,0 0-5 15,0 0 0-15,0 0 7 0,0 0-5 0,0 0 0 16,0 0 2-16,0 0-17 0,0 0 18 16,0 0-6-16,0 0 8 0,0 0-1 0,0 0-10 15,0 0 0-15,0 0 4 0,0 0-2 0,0 0 4 16,0 0-5-16,0 0 3 0,0 0-9 0,0 0 10 0,0 0 0 16,0 0 4-16,0 0-4 0,0 0 1 0,0 0 0 15,0 0 0-15,0 0 2 0,0 0-3 16,0 0 1-16,0 0-5 0,0 0 5 0,0-20 1 15,0 20 6-15,0 0-1 0,0 0-12 0,0-8 6 16,0 8-5-16,0 0 6 0,-5-5-3 0,5 5-4 16,0 0 4-16,0 0 3 0,-7-8 2 0,7 8-6 0,0 0 2 15,0 0-3-15,0-7 1 0,0 7-4 16,0 0 8-16,0 0-20 0,0 0 23 0,0 0-3 16,-2-5-1-16,2 5-2 0,0 0-1 0,0 0-5 15,0 0 7-15,0 0 3 0,0 0-3 0,0 0 1 16,0 0-2-16,0 0 0 0,0 0 10 0,-7-3-8 0,7 3 0 15,0 0-3-15,0 0 0 0,0 0-3 16,0 0 2-16,0 0 3 0,0 0-6 0,0 0-8 16,0 0 14-16,0 0 1 0,0 0 4 0,0 0-1 15,0 0-2-15,0 0-3 0,0 0-4 0,0 0 8 16,0 0-3-16,0 0-1 0,0 0-1 0,0 0 3 16,0 0 4-16,0 0-3 0,0 0-6 0,0 0-13 0,0 0 19 15,0 0-2-15,0 0-7 0,0 0 7 16,0 0-4-16,0 0 3 0,0 0 6 0,0 0-12 15,0 0 8-15,0 0-1 0,0 0-4 0,0 0 3 16,0 0-3-16,0 0 1 0,0 0 4 0,0 0-5 16,0 0 1-16,0 0 0 0,0 0-2 0,0 0 6 15,0 0-4-15,0 0-3 0,0 0-3 0,0 0 10 0,0 0-5 16,0 0 5-16,0 0-4 0,0 0 7 16,0 0-10-16,0 0 5 0,0 0 1 0,0 0-1 15,0 0-1-15,0 0 1 0,0 0 3 0,0 0-8 16,0 0 5-16,0 0-13 0,0 0 12 0,0 0 1 15,0 0 8-15,0 0-6 0,0 0-4 0,0 0 2 0,0 0 0 16,-8-5-4-16,8 5 5 0,0 0-4 0,0 0 7 16,0 0-9-16,0 0 3 0,0 0 7 15,0 0 1-15,0 0-1 0,0 0-5 0,0 0 2 16,0 0-19-16,0 0 22 0,0 0 2 0,0 0-11 16,0 0 3-16,0 0 4 0,0 0-3 0,0 0 2 15,0 0 0-15,0 0 3 0,0 0-5 0,0 0 0 0,0 0-1 16,0 0 2-16,0 0 2 0,0 0 3 15,0 0-8-15,0 0 4 0,0 0-7 0,0 0 1 16,0 0 1-16,0 0 3 0,0 0-3 0,0 0 3 16,0 0-6-16,0 0 12 0,0 0-9 0,0 0 10 15,0 0-7-15,0 0-5 0,0 0 6 0,0 0-3 0,0 0 0 16,0 0-16-16,0 0 15 0,0 0-2 0,0 0 10 16,0 0-5-16,0 0 5 0,0 0 3 15,0 0-9-15,0 0-3 0,0 0-8 0,0 0 13 16,0 0 4-16,0 0-1 0,0 0 0 0,0 0-3 15,0 0 2-15,0 0-4 0,0 0 8 0,0 0-5 16,0 0-13-16,0 0 17 0,0 0-3 0,0 0 1 0,0 0-4 16,0 0-2-16,0 0 5 0,0 0-4 15,0 0 7-15,0 0-5 0,0 0-4 0,0 0-2 16,0 0 3-16,0 0 4 0,0 0-5 0,0 0 2 16,0 0-1-16,0 0 1 0,0 0 2 0,0 0 2 15,0 0-3-15,0 0 0 0,0 0 2 0,0 0 1 16,0 0-6-16,0 0 4 0,0 0-4 0,0 0 5 15,0 0-3-15,0 0 2 0,0 0-2 0,0 0 5 16,0 0-15-16,0 0-12 0,0 0-4 0,0 0-13 16,0 0-32-16,0 0-37 0,0 0-44 0,0 0-54 15,0 0-68-15,0 0-103 0,0 0-253 0,0 0-682 16,0 0 302-16</inkml:trace>
  <inkml:trace contextRef="#ctx0" brushRef="#br0" timeOffset="122972.3083">34356 10116 75 0,'-7'-11'254'0,"7"3"-21"0,-7-1-17 16,7-1-15-16,-2 5-21 0,2 5-17 0,-6-5-16 16,6 5-19-16,0 0-3 0,0 0 0 0,-7 29-6 15,5-1-20-15,4 15-1 0,-2 6-8 0,7 4-2 16,-2 3-8-16,-4 2-6 0,-1 1-4 15,2-5-9-15,-2 1 0 0,0-3-6 0,0-1-8 0,0-3-4 16,-2 0-6-16,1 1-3 0,-4-7-3 0,-2 0-1 16,-2-2-3-16,8-9-2 0,-6 1-12 0,0-4-16 15,0 2-19-15,0-7-19 0,6-3-19 0,-5-5-22 16,5-2-25-16,1-2-11 0,-7 0-12 16,7-4-22-16,0-2-11 0,0-5-7 0,0 0-9 15,0 0-122-15,20-23-325 0,-11 6 144 0</inkml:trace>
  <inkml:trace contextRef="#ctx0" brushRef="#br0" timeOffset="123242.7684">34361 10250 22 0,'0'-33'186'16,"-5"3"-12"-16,12-3 0 0,-1 4-6 0,-4-1-7 16,12 1-13-16,-1 0-5 0,3 2-13 0,2-1-9 0,5 7-3 15,4 1-8-15,-1 5-10 0,4 2-3 16,6 4-14-16,-4 4-2 0,1 8-5 0,3 2-7 15,-6 7-7-15,1 3-3 0,5 12-6 0,-14 2-4 16,-5-1-3-16,-2 2-3 0,-3 11-3 0,-8-1-3 16,-3 0-3-16,-9 5-4 0,-9-2-3 0,-10 1-1 15,1 4-3-15,-6-6-1 0,-4-4-5 0,-9 5-1 0,6-2 1 16,-5-1-7-16,0-5-8 0,4 0-10 16,1-3-24-16,3-8-13 0,9 0-26 0,5-4-33 15,3 1-36-15,9-6-18 0,3-2-26 0,0-1-155 16,7-1-367-16,2 1 162 0</inkml:trace>
  <inkml:trace contextRef="#ctx0" brushRef="#br0" timeOffset="123543.0156">35157 10148 181 0,'-3'-34'243'0,"-4"6"0"0,5-1-1 16,-1 12-25-16,-1 0-18 0,3-1-6 0,-4 10-19 16,5-4-17-16,-2 5-22 0,-1 4-14 0,3 3-5 15,0 0-5-15,-21 27-10 0,7 8-4 0,-1 9-7 16,0 8-4-16,6 8-11 0,-4 19-7 0,-3 2-1 16,8-5-7-16,1 8-5 0,0-4-9 0,7-1-1 15,0-20 5-15,7 18-11 0,-7-17-4 0,8-4-7 16,4-2-8-16,-1 2-34 0,4-8-18 0,7 5-26 15,-1-5-27-15,1-2-22 0,5-3-26 0,2-1-33 16,2-10-20-16,5-3-37 0,-4 1-159 0,5-9-413 16,-2-6 182-16</inkml:trace>
  <inkml:trace contextRef="#ctx0" brushRef="#br0" timeOffset="123792.7338">36199 10449 139 0,'0'-29'288'16,"0"-2"-17"-16,0 11-19 0,0-6 4 0,-1 8-24 15,-5 0-15-15,6 4-18 0,-3 6-23 16,-2 0-21-16,3 4-13 0,2 4-14 0,0 0-12 0,-24 25-1 16,11-2-4-16,-1 9-6 0,-8 12-9 0,0 2-8 15,-1 7-9-15,0-2-5 0,0 3-6 0,-4 0-5 16,0-6-4-16,1 5-7 0,1-4-11 0,-1-3-8 15,4-1-18-15,-2 0-24 0,0-3-26 0,-3-5-28 16,5-2-29-16,-2-7-38 0,9-1-30 16,-8-1-28-16,8-4-36 0,1-5-222 0,2-6-481 0,6-3 214 15</inkml:trace>
  <inkml:trace contextRef="#ctx0" brushRef="#br0" timeOffset="124001.8028">35592 10520 90 0,'-7'-28'276'0,"4"10"-16"0,3 1-16 0,-5 4-16 16,5 6-28-16,1-1-8 0,6 7-24 0,-7 1-7 15,28 9-11-15,-10 2-12 0,10 10-7 16,4 7-12-16,7 7-10 0,-3 1-13 0,2 0-11 16,-3 4-7-16,-2 0-10 0,-1-1-2 0,2 6-11 15,-3-6-19-15,3 5-33 0,-10 0-35 0,5-6-40 16,-5 4-46-16,10 0-68 0,-10 0-59 0,5-7-139 0,-14-6-415 15,1-1 184-15</inkml:trace>
  <inkml:trace contextRef="#ctx0" brushRef="#br0" timeOffset="124186.79">36458 10833 107 0,'-1'-10'261'0,"1"6"-19"15,1-7-26-15,6 8-23 0,-2-2-18 0,4 0-18 16,5 2-18-16,1-1-13 0,7 0-14 0,0 0-36 16,9 3-36-16,-4-1-29 0,4 2-42 0,0 0-38 15,-2 0-32-15,-7 2-31 0,-2-1-122 0,-3-1-275 16,-1 8 121-16</inkml:trace>
  <inkml:trace contextRef="#ctx0" brushRef="#br0" timeOffset="124343.2563">36450 11000 211 0,'0'4'188'0,"0"-4"-16"0,0 0-14 15,0 0-15-15,29 2-35 0,-7-2-58 0,10-2-65 16,13-5-74-16,-9 2-66 0,10 4-167 0,10-4 74 16</inkml:trace>
  <inkml:trace contextRef="#ctx0" brushRef="#br0" timeOffset="124760.5236">37581 10321 45 0,'6'-20'257'16,"-6"6"-8"-16,-1-4-14 0,1-1 12 0,-5 3 0 15,5 4-9-15,0 3-6 0,0 1-17 0,0-1-27 16,0 9-15-16,0-8-18 0,0 8-22 0,0 0-5 16,0 0-1-16,5 36-3 0,-4-8-9 15,-1 13-9-15,9 1-1 0,-4 6-12 0,-3-2-4 0,-2 5-8 16,8 1-17-16,-4-1 4 0,-3 1-12 0,1 1-7 16,0-4-14-16,1-1-31 0,-3 2-36 0,0-1-33 15,-3-2-58-15,-2-3-45 0,0 1-60 0,5-13-33 16,-7-1-237-16,3 3-538 0,-1-5 239 0</inkml:trace>
  <inkml:trace contextRef="#ctx0" brushRef="#br0" timeOffset="124969.4778">38116 10532 2326 0,'-3'-19'-9'16,"1"2"9"-16,2-5-9 0,0 2 18 0,0 3 50 16,0 0 4-16,2-2-8 0,4 6-18 0,1-6-3 15,5 5-3-15,0 0-3 0,3-1-4 0,14 2-6 16,2-2 2-16,15 6-29 0,-1 0-30 0,1 1-35 16,3 5-47-16,-1-1-47 0,-2 3-212 0,-10 1-411 15,-4 6 183-15</inkml:trace>
  <inkml:trace contextRef="#ctx0" brushRef="#br0" timeOffset="125293.2768">38089 10424 13 0,'-16'-1'279'0,"6"-2"-21"16,-2 3-17-16,12 0-19 0,-17 0-13 0,10 4-20 0,7-4-12 15,-8 8-14-15,8 3-6 0,0-2-18 0,7 4-4 16,3-1-17-16,12 10-26 0,7-1-12 0,10 4-8 16,0-2-7-16,13 4-6 0,-6-4-5 0,5 2 2 15,-5-4-13-15,-2 1-15 0,-6 0-7 16,-8-6-5-16,-2 4-6 0,1 1-3 0,-7-2 0 0,-7-4-5 16,-1 1 3-16,-6-4-2 0,1 3-1 0,-9-2-1 15,0 0 4-15,-9 3-1 0,1-4 0 0,-9 3-1 16,-5 5 4-16,1-10-2 0,-4 0 0 0,-3 3 2 15,-1 0-7-15,2-4-16 0,-2-3-17 0,0 1-29 16,7-3-35-16,5-1-48 0,3-2-51 16,-3 3-207-16,5-8-436 0,2 4 194 0</inkml:trace>
  <inkml:trace contextRef="#ctx0" brushRef="#br0" timeOffset="125908.6125">39313 10258 168 0,'12'-42'206'0,"-7"14"-18"16,-1-17-21-16,-4 15 1 0,0-2-10 0,0-1-4 15,-4 3-5-15,-1-6-17 0,-3 9-1 0,-1-1-10 16,-5 0-1-16,-1 5-4 0,0-3-13 0,-7 1-5 16,3-2-5-16,-9 3-9 0,5 0-5 0,-13-4 0 15,-2 5-9-15,1-1-5 0,-11 3-3 0,4 9-2 16,-9-3-5-16,0 6-4 0,-3 1-9 0,-2 1 0 15,3 3-5-15,-6 4 2 0,8 0-5 0,-5 4 0 16,-4 1-7-16,13 3 0 0,-9 2-3 0,5 3-4 16,0 0 5-16,0 5 1 0,2 1-2 0,2-1-15 15,-2 5 4-15,-4-3-2 0,2 2 2 0,0 4-5 16,2-2 1-16,2-5-2 0,-1 3-1 0,6 1 1 16,12-7 0-16,-6 3 1 0,12-6-4 0,4-5 1 15,2 4-1-15,-2-5 0 0,6-1 3 0,8 2-2 16,-6-5-1-16,6 1-1 0,4-1-10 0,-6 2-17 15,8-1-21-15,-5-1-26 0,7-3-32 0,0 0-33 16,0 0-30-16,-8 1-33 0,8-1-24 0,0 0-184 16,0 0-440-16,0 0 195 0</inkml:trace>
  <inkml:trace contextRef="#ctx0" brushRef="#br0" timeOffset="126350.5211">38096 9664 170 0,'1'-10'206'0,"4"2"-11"0,0 1-5 15,4-2-17-15,-2 2-9 0,5-6-8 0,1 2-9 16,4 2 2-16,6 0-13 0,6-4-4 0,0 3-14 16,1-5-5-16,15 3-8 0,1 3-13 0,1-3-7 15,6 7-3-15,-2 2-7 0,4 3-4 0,-2 3-6 16,1 6-2-16,-1 0-2 0,0 3-2 0,-2 3-10 16,4 8-3-16,-9 3-4 0,7 2-4 0,-16 4 0 15,9 8-1-15,-3-1-3 0,-5 3 1 0,-4 6-2 16,-4 2 1-16,-1 1-1 0,-5 5 1 0,-2 1 0 15,7 15 1-15,-13-17 0 0,-8 1-6 0,6 20 2 16,-12-16-9-16,3-2 6 0,-10-1 12 0,-2 4-19 16,-9 12-3-16,6-17 0 0,-10 1 0 0,-4-3 1 15,-5 4-2-15,-9 6 0 0,8-14-5 0,-3-4 0 16,-9 2-24-16,-15 7-16 0,13-14-23 0,0 3-24 16,-1-9-38-16,-1 4-45 0,4-9-64 0,-1 6-49 15,-5-5-185-15,-1-8-494 0,3-2 218 0</inkml:trace>
  <inkml:trace contextRef="#ctx0" brushRef="#br0" timeOffset="126936.3285">36518 11999 92 0,'-90'9'266'0,"30"-4"-9"0,4-2-7 0,10-3-12 15,10 1-7-15,14-1-9 0,-2 4-12 0,10-2-14 16,6-2-12-16,-1 1-19 0,9-1-7 0,0 0-17 16,0 0-14-16,0 0-9 0,60-1-13 0,-4-5-8 15,31-3-10-15,5-3-7 0,9-4-6 0,51-3-8 16,4 4-2-16,-4-2-14 0,2 5-7 0,-1-4-3 16,-40 13-16-16,39-2-14 0,-45-3-1 0,2 3-6 15,0-2-7-15,43 3-3 0,-56-1-6 0,-3-1-5 16,-1 5-8-16,6 1 3 0,-35 0-2 0,0 0 0 15,-7-2-3-15,-3-3-2 0,-7 4-6 0,-15-3-3 16,-9 3-6-16,-2-1-2 0,-6 2-2 0,-6 0-7 16,-8 0-19-16,11 0-30 0,-11 0-23 0,0 0-48 15,-16 15-16-15,-4-11-50 0,-11 8-128 0,-15 0-400 16,-8 4 176-16</inkml:trace>
  <inkml:trace contextRef="#ctx0" brushRef="#br0" timeOffset="127343.4029">35640 12496 3 0,'-89'15'267'16,"26"-8"-7"-16,2-7 4 0,13 5-5 0,16-4 13 16,9 1-12-16,3-1-15 0,6-1-25 0,14 0-25 15,-12 0-11-15,12 0-17 0,0 0-9 0,46-12-12 16,2 3-16-16,14-1-7 0,28-7-10 0,11 5-7 15,11 0-14-15,48-8-11 0,-1 10-7 0,15-7-7 16,-5 8 6-16,11-6-20 0,3 6-3 0,11 4-4 16,-11 2-9-16,1-7 1 0,-3 5-8 0,-6 2 4 15,-7 3-3-15,-6-4-4 0,-7 7-8 0,-50-3-2 16,0 0 1-16,-12 0-4 0,-1-3-1 0,-32 2 0 16,-7-1 5-16,-5-1 5 0,-14-2-8 0,-12 5 17 15,2-2 14-15,-9-1 10 0,2 3 15 0,-10-2 4 16,2 2 6-16,-9 0-3 0,12-2-7 0,-12 2-5 15,0 0-9-15,3-3-5 0,-3 3-5 0,0 0 5 16,0 0-20-16,-34-2-2 0,15 2-2 0,0 2-7 16,1 0-21-16,-10 1-15 0,6 2-41 0,0-3-34 15,1 0-25-15,4 2-32 0,-3 0-34 0,3 1-43 16,2 3-47-16,1 5-37 0,5-11-65 0,-6 10-189 16,0 1-608-16,-2-5 268 0</inkml:trace>
  <inkml:trace contextRef="#ctx0" brushRef="#br0" timeOffset="138294.5697">33350 6424 58 0,'-26'10'74'0,"2"7"-8"0,-7 1-6 16,-6 3 0-16,-6 6-6 0,1 5-5 0,-6-7 5 15,0 9-6-15,0-4-2 0,-4 5 1 0,-1-3-8 16,-21 9-7-16,21-11-8 0,1 3 4 0,-3 2 1 15,2-1-1-15,5-3-8 0,-1-3-2 0,5 0-5 16,16-10 2-16,-2 1 6 0,4-4-11 0,11-3 3 16,-1 3-1-16,8-7-4 0,1 1 0 0,5 2-5 15,7-8 5-15,4 2 4 0,6 0 1 0,14-3-4 16,5-4-4-16,18-8 8 0,2 4-11 0,-1-4 1 16,2 3 3-16,-4 2-3 0,2 2-4 0,-7-2 5 15,0 5-7-15,-16 0 6 0,6 5-1 0,-14-2-2 16,1 2-1-16,-6 8 3 0,3-1 0 0,-10 4-5 15,4 0 21-15,-6 7-19 0,-8-2 0 0,-1 6-1 16,-6 2 3-16,-10 10 3 0,-10-3 4 16,1 0-2-16,-10 11-3 0,-1-9 6 0,-8 3 10 15,-2 1-6-15,-13 9 6 0,14-16 11 0,-5 5-20 0,3-2 2 16,-5-2 4-16,2 0-12 0,-2-1 0 0,5 1-1 16,-1-2 19-16,1-6-19 0,7 0 7 0,14-6-10 15,3-6 8-15,9-4-7 0,1 0 0 0,0 1 2 16,13-5 0-16,-3-1-1 0,4-3 2 15,4 3-4-15,4-3 10 0,-1-3-13 0,10 6 0 16,2-2 4-16,-2-3 7 0,-2 7-13 0,6 0 6 0,-4 1-3 16,10 7 2-16,-6 2 5 0,1 2-3 0,5 15-3 15,-5 7 1-15,-5 1 0 0,-1 6 0 16,-3 8-3-16,-3-2 7 0,-6 33-4 0,-8-7 9 16,4 15-5-16,-8 1 3 0,-2-1 3 0,-9-1 4 15,-12 36-1-15,9-43-8 0,-2 1 0 0,-5-7 3 16,-3 1-14-16,3-4 15 0,-4-6-1 0,4 0-22 15,0-1 1-15,12-18-2 0,2 1-9 0,1 17-12 0,2-11-10 16,6 14-3-16,2-20-6 0,11-1-8 16,0 2-8-16,1 0-10 0,1 1-67 0,11-4-158 15,4 20 70-15</inkml:trace>
  <inkml:trace contextRef="#ctx0" brushRef="#br0" timeOffset="139378.7756">29893 19673 129 0,'-4'-31'158'0,"4"3"-14"15,-6 4-3-15,2 4 5 0,-3 4-13 0,-1 2-9 16,-1 4-13-16,-3 3-9 0,-3 6-15 0,-4 2-3 16,-8 13-10-16,-17 3-8 0,3 12-3 0,-10 7-4 15,-9 19-5-15,-3 0-10 0,1 0-7 0,4 4 2 16,-3 3-5-16,5-5-5 0,15-9 0 0,-19 14-2 15,11 4-2-15,11-20-4 0,2-2 1 0,6-1-3 16,4-4-2-16,6-11-2 0,4-5-3 0,9-3-1 16,1-1-2-16,6-4-4 0,0-2 0 0,6 0 3 15,8-3-7-15,3-2 3 0,2 2 2 0,6-3 1 16,6 3-5-16,2 0 0 0,14 0 2 0,-1 9-3 16,-12-2 2-16,11 5 4 0,1 4-2 0,-3 2 0 15,-6 2-1-15,-5 10 0 0,-1-2 3 0,-7 7-1 16,-4-2-6-16,-4 8 4 0,-6-1 0 0,-5 5-1 15,-7 1 0-15,-4 0-1 0,-10 22 3 0,-2-22-6 16,-10 22 3-16,-2-3 5 0,-8-1-2 0,1 9 1 16,-8 0-1-16,-6-6 0 0,5 6-2 0,-10 5 1 15,-1-2-3-15,3-3 0 0,1-2 1 0,0 0-2 16,7-1 1-16,2-9 0 0,13 1-8 0,5-16-3 16,8 0-3-16,6-5-6 0,0 2-10 0,5-2-16 15,4 4-20-15,4-6-13 0,8-4-21 0,4 0 1 16,3-2-2-16,4-1-20 0,1 6-19 0,1 1-93 15,-3-2-252-15,-1 6 112 0</inkml:trace>
  <inkml:trace contextRef="#ctx0" brushRef="#br0" timeOffset="145281.779">8356 20829 137 0,'-8'-10'142'15,"-1"-6"4"-15,1 8-11 0,1 2-3 0,0-1-10 16,4-1-19-16,-4 6-4 0,7 2-17 0,0 0 4 15,-7 23 1-15,7 9 6 0,2 16 0 0,6 28 4 16,1 8-10-16,11 6 4 0,2 4 2 0,11 41-3 16,-3 2-10-16,-9-38 3 0,10 32-8 0,-9 4-10 15,-7-43 1-15,-5-3-9 0,9 2-5 0,-9-1-4 16,4-1-4-16,-6-4-6 0,6-2 1 0,-5-8-8 16,-3-18-2-16,3 19 1 0,-2-21-4 0,-4-2-4 15,1 2-3-15,-4-2 0 0,0-2-1 0,-4-3 0 16,2 0-9-16,1-8-14 0,-1-7-25 0,-3-5-16 15,5-1-24-15,-2-9-25 0,-3-5-21 0,3 0-28 16,-4-6-28-16,6 0-20 0,0-7-128 0,0 0-344 16,0 0 152-16</inkml:trace>
  <inkml:trace contextRef="#ctx0" brushRef="#br0" timeOffset="148147.4063">8508 20903 34 0,'12'0'61'0,"-12"0"-4"0,24-3-4 0,-9 3-2 16,9-2-15-16,5-1 7 0,8 1 4 0,10-1-13 15,4-2 8-15,2-2-8 0,3 4-6 0,10-5 0 16,18 0-2-16,5-3-6 0,4 5 5 0,-1-7-8 16,6 4-1-16,11 3 5 0,41-8-8 0,-39 5 1 15,44-2-5-15,-5 2 8 0,-44 4 0 0,45-6-5 16,-43 8-3-16,-2 2 1 0,52-3-7 0,-8 0 5 16,-44 4 3-16,49-5-1 0,-47 3-2 0,49-3-3 15,-45-2 5-15,42-1-3 0,-49 1-7 0,4-3 7 16,40 0-3-16,-42 2-8 0,52-5 7 0,-53 6-1 15,45-3 6-15,-47 4-5 0,4-4 1 0,-1 3-5 16,4 2 0-16,-7 0 4 0,0 3 5 0,-5-6-11 16,0 5 1-16,0-2 4 0,-2 4 4 0,2-3-6 15,-7-4-1-15,-2 4 7 0,1-5-9 0,-1-1 12 16,-3 0-8-16,2 3 3 0,-4-9-4 0,4 4 15 16,-6-3-11-16,-1 3-8 0,4-3 10 0,-3 2 5 15,1 1 5-15,1 0-2 0,4 0-5 0,-1-5 2 16,4 2 6-16,0 11-9 0,-6-4 13 0,2-1-9 15,1 2-4-15,-5 6-4 0,-1-1 9 0,-20 2-3 16,-1-4-4-16,6 1-1 0,-8-3 1 16,-1 4 0-16,3-1 3 0,-8 0 7 0,-1-1 1 0,7-3 6 15,-7 6-3-15,-2-1 2 0,-2-6-2 0,4 3-2 16,0 0 1-16,-4 3-2 0,-3-4-4 0,-11 4-4 16,2 0 9-16,-6 1-1 0,3-2-3 15,-7 0-2-15,-1 2-3 0,-7-3 3 0,1 3-1 16,-20 1-6-16,32 5 3 0,-18-4 0 0,-14-1-5 15,22 1 13-15,-22-1 5 0,24 5 5 0,-10-5-6 0,-4 1 1 16,2 1-5-16,0 0 6 0,-12-2 1 0,27 0-9 16,-13 1 14-16,3 2 2 0,5-1-7 0,7-2 3 15,5 0-8-15,-5-2 1 0,2 2-3 16,-1 2-10-16,1 0 7 0,-9 1 5 0,1-3-4 16,-8 0-4-16,0 4 1 0,-5-4-7 0,-10 0 7 15,19 0-3-15,-19 0-3 0,12 1-1 0,-12-1-1 0,0 0 4 16,17 2 7-16,-17-2 8 0,0 0 9 0,12 2 4 15,-12-2 1-15,0 0 0 0,9 4-5 16,-9-4 4-16,0 0-3 0,0 0-3 0,0 0 6 16,0 0-2-16,3 8 2 0,-3-8 10 0,-5 20 4 15,3-11-3-15,-3 7-3 0,2-1-1 0,-2 5 9 16,1 7 0-16,-3-1 1 0,-5 5 2 0,6 0 2 16,2 15-6-16,-1-1 1 0,-2 3 7 0,7 1 0 15,-1 3-5-15,1 0-6 0,0 0 5 0,-2 3-1 16,4 1 6-16,3-3-5 0,-4 5-3 0,1 2-4 15,-2 21-2-15,2-5-6 0,1-1 2 0,-1 1 0 16,-2-15 1-16,2 18-7 0,1 1 7 0,-3-5-10 16,0 4-1-16,-3-3-3 0,1-16 4 0,0 19-6 15,-1-5-5-15,3-14 3 0,5-1 1 0,2 18-6 16,1-1-1-16,-3-21-5 0,2 1 4 0,-2 2-5 16,0-1-6-16,4 19 10 0,-4-21-5 0,2 4 7 15,-4-3-6-15,4-1 4 0,-5 0-10 0,5 0 10 16,-7-3 5-16,0 1 3 0,1 0-2 0,-1-3-2 15,4-2 0-15,-4-4-2 0,1 3 4 0,-1-6-1 16,0-9 5-16,0-1-15 0,2 4 3 0,-4-6-3 16,4-1-1-16,-2-2 1 0,0-4 4 0,-2 1-1 15,1-3-6-15,1 0-3 0,-4-1 2 0,3-2 12 16,1 0-17-16,0-2 4 0,-4 2 4 0,4-3 6 16,-5 3 0-16,5-8-5 0,-5 5 5 0,2 2-4 15,1 1 2-15,-3-4 4 0,3 7-2 0,-1-9-1 16,1 6 0-16,-1-2 0 0,3 1-7 0,-6 1 3 15,5-1-4-15,1 8 5 0,0-5 4 0,-4 8-11 16,1-7 1-16,1 0-2 0,-1-3 1 0,1 3 0 16,0-1 4-16,-1-1-5 0,0 4 4 0,-3-5-2 15,6 2-5-15,0 3 7 0,0-4 2 0,-1 9-6 16,-1-7 4-16,2 0-5 0,-3 5 1 0,1-4 1 16,0-2-1-16,-1 1-1 0,1 0 15 0,0 0-17 15,1 2 0-15,-4-5 2 0,-1 2-5 0,3-2 5 16,1 1 3-16,-5-1-3 0,1 2 4 0,-1-4-6 15,2-1-3-15,3-1 12 0,-1 0 9 0,-2-3 3 16,-2 0-6-16,0 2 5 0,-2-2 19 0,3 3-13 16,-3-5-4-16,0-3 0 0,-4 11-4 0,-3-9-2 15,1 3-8-15,-5-1 9 0,3-3 1 0,-12 2-10 16,-2 4 10-16,0-1-10 0,-13 1 0 0,1 0 1 16,-3 0-11-16,10-4 11 0,-1 1-3 0,-7-2 0 15,-3 1-3-15,3 3 3 0,12-5-2 0,-1-3 1 16,1 2 4-16,8-2-9 0,-2 2-1 0,-4-3-2 15,6 2 0-15,-5-3-1 0,-5 3-7 0,1-3 4 16,4 1 7-16,-3-2-10 0,-4 1 4 0,2 3-4 16,-2-1 1-16,-10-2-22 0,-1 5 8 0,-5 2-3 15,-1 2 3-15,2-3-5 0,2-2 7 0,3 3 2 16,-2-5 3-16,5 4-4 0,6-1-2 0,1-2 7 16,-1-1 1-16,-1 1 1 0,-3 5 3 0,5-5 4 15,-10 2-4-15,0-4 4 0,2 3-1 0,-2 3-7 16,-7-1 12-16,0 0-3 0,-3 1-8 0,0 0 3 15,-1 0 6-15,-1 4 3 0,-3 0 13 0,0 1-13 16,1-3 2-16,4 1-5 0,-2-2-1 0,-4-1 0 16,3 3 1-16,-3-4 1 0,9 3 7 0,-8-4-5 15,1 0 14-15,-1 0-18 0,1-3 0 0,-6 2-2 16,4-2 9-16,1 1-4 0,-2-3 3 0,-19 2-4 16,-9 6 4-16,4-6 3 0,23 4-11 0,-20-3 7 15,1-1-1-15,16 2-1 0,2 1 7 0,-18-3 0 16,16 5-3-16,-21-5 1 0,26 2 3 0,-6-5-10 15,5 9 13-15,-4-3-2 0,1-3-2 0,3 2-1 16,1-2 7-16,-4-3 6 0,4 3-7 0,1 0 6 16,-5-1-5-16,2-1-11 0,0 8 12 0,2-7 6 15,6 6 4-15,-2-3-3 0,-3 7 9 0,8-3-15 16,-2-5 2-16,-3 4-4 0,2 0-1 0,3 1 1 16,-5-1 11-16,-2 7-14 0,7-7-5 0,2 3 4 15,-2-3-1-15,4 1 1 0,-4-3 5 0,4 7-3 16,1-4-5-16,0 2 3 0,4-2 0 0,-1 2-4 15,11-8 5-15,-10 5-3 0,-2-1-2 16,2-1 2-16,-2 1 4 0,10-7-3 0,-2 5-6 0,4-1 7 16,0-1-1-16,-12 0-6 0,14 2 14 0,-1 0-6 15,-3-2-4-15,6 2 4 0,-3-3 0 0,6 1 3 16,-4 2 0-16,9-2 1 0,-7 1-3 0,2-1-2 16,-2-1 8-16,0 0-4 0,-2-2 1 0,9 4-9 15,0-4 1-15,5 0 5 0,-5 2-6 0,-9 0 7 16,5-1-8-16,-3 4 5 0,6-5-7 0,0 2 3 15,1-2 5-15,2 1-3 0,-11-1 1 0,7 4-2 16,2-4-1-16,-2 3-1 0,2-3 0 0,-7-3 2 16,5 6 0-16,4-1 2 0,3-2-7 0,-4 0-1 15,4 0 3-15,0-2 3 0,3 4-2 16,-1-4-3-16,-5 4-3 0,2-2 5 0,1-2 1 16,-1 2 0-16,1-3-3 0,0 3 2 0,1 0 1 0,3 0 1 15,-10-5 0-15,6 3-5 0,-3-3 11 0,5 5 2 16,-8-1-10-16,1-1 0 0,5-1 0 0,-3-2-1 15,3 3-3-15,0-5 1 0,3 6 0 0,0-1 5 16,-1-3-4-16,0 2 5 0,1 3-7 16,2-7 3-16,-2 5-1 0,1 1 0 0,2-3-3 15,0 3-1-15,0-2 7 0,-2 1-3 0,-1 0 0 0,9 1 5 16,-7-3-5-16,-5-2 15 0,3 4-21 0,-1 0 7 16,6-4 4-16,-11 1-5 0,11 3 2 0,-4-5 0 15,4 1 1-15,1-1-10 0,1 0 7 16,-2-1-2-16,-4 0 10 0,6 3-6 0,-2-2 1 15,6 1-3-15,-4-1 5 0,0 4-4 0,0-4-3 16,-1 1 9-16,3-2-5 0,-2-3-2 0,2-2 3 0,-2-2-1 16,-1 0 0-16,1 2 1 0,2 5-5 0,-4-11 7 15,2 6-5-15,0-5-5 0,4 2 9 0,-4-2-2 16,4 1 2-16,-2-3 1 0,0 1 0 16,-1 2-1-16,1-2 2 0,-5-1-6 0,7 2-2 15,-6-2 4-15,2 0 2 0,-1-1-7 0,-4-2 2 0,3 1 3 16,3 7-8-16,-3-3 9 0,2 0-7 0,0 1 3 15,4-2-4-15,-9 2-5 0,4 2-8 0,1-6 8 16,-2-2-18-16,1 4-2 0,-4 1 7 16,3-1-18-16,1-5 2 0,-1 0-2 0,-3 0 13 15,7 5 18-15,0-1 5 0,-2 0-12 0,0 4-8 16,0-4-2-16,6 5 4 0,-8-3-15 0,2 3-13 16,2-1-9-16,0 0-6 0,0-1-9 0,0-2-4 0,3 3-19 15,-6-3-8-15,6 0-17 0,-5 1-1 16,5-1-11-16,-4-6-16 0,-1 5-6 0,2 0-17 15,-5-8-19-15,3 4-12 0,-2-8-4 0,-3 4-12 16,0-16-142-16,-6 0-396 0,0 3 175 0</inkml:trace>
  <inkml:trace contextRef="#ctx0" brushRef="#br0" timeOffset="148546.9321">8528 23119 51 0,'0'0'133'0,"0"0"-13"0,0 0-8 0,0 0-13 0,0 0-12 16,0 0-10-16,0 0 0 0,7 23-11 0,0 4 1 16,3 9-5-16,2 12 3 0,5 4 0 15,5 27-1-15,1-6-4 0,-1 5 1 0,3-4-10 16,-1 9-5-16,4-2-6 0,2 2-3 0,1 0 4 15,0 5-7-15,1-5-24 0,4 1-31 0,-5-15-41 0,-1 6-31 16,3-3-133-16,-11-21-243 0,-2 2 108 16</inkml:trace>
  <inkml:trace contextRef="#ctx0" brushRef="#br0" timeOffset="151967.9475">22077 21526 129 0,'-8'-20'138'15,"1"5"8"-15,-2-2 3 0,6 3-11 0,-7 4-8 16,8 1 2-16,-5 1-12 0,4 3-14 0,-1 2-10 16,4 3-11-16,0 0 13 0,0 0-3 0,11 29 8 15,-3-3-9-15,2 20 5 0,6 5 1 0,-1 5 5 0,0 20-7 16,1-1-9-16,-3-15-5 0,11 12-11 0,-17-18-7 16,2 2-5-16,-2-6-5 0,1 1-7 15,4-2-4-15,-2-2-7 0,4-2-2 0,-1-4-4 16,-6-11-4-16,-3 3-1 0,1-3-3 0,-2-5-1 15,2-5-1-15,-3-4-3 0,-2-1-2 0,2-3-2 0,-2-3 1 16,5-2 1-16,-5 0-3 0,0-7 0 16,0 5 0-16,0-5-4 0,0 0 0 0,-5-22 1 15,3 9-2-15,0-5-1 0,-3 0-2 0,-3-10 0 16,1-5-1-16,-2-7 1 0,-6-5-4 0,0-3 5 16,1 3-1-16,4-4-3 0,-11 7-3 0,13-6-2 15,-13 8 2-15,11 14 1 0,-4-5 2 0,1 9-1 16,3 4-1-16,-6 7-3 0,3-2 0 0,-3 10-3 15,4 0 3-15,-1 6-2 0,-6 0-15 0,2 11-1 16,-5 5 6-16,3 7 0 0,-8 7 2 0,1 4 0 16,-1-2 10-16,3 9-7 0,2-8-3 0,0 7 5 0,-2-7-4 15,2 3-11-15,1-2-8 0,4 0-15 16,-2-7-18-16,4-2-23 0,-2 1-19 0,5-1-37 16,0-2-20-16,2-6-29 0,-4 1-167 0,6-4-386 15,-1-2 171-15</inkml:trace>
  <inkml:trace contextRef="#ctx0" brushRef="#br0" timeOffset="152516.63">22799 22196 1704 0,'-43'-1'41'0,"28"-11"-35"0,-6 9 10 15,1-2 47-15,3 0 41 0,0 2-8 0,3-2-13 16,4 2 0-16,0-1-36 0,-1 3-2 0,11 1 0 16,-7-1-4-16,7 1-2 0,0 0-5 0,0 0-2 15,24-5-5-15,-1 4 1 0,14-4-3 0,16-6-4 16,1 4 0-16,11-1-1 0,15-4 0 0,-16 0-3 15,-6 3-1-15,1-2-4 0,-3 3-6 0,-1 1-17 16,-7-2-18-16,-12 2-12 0,-2 3-12 0,-5 3-5 16,-7 1-13-16,-5 0-2 0,3-2 8 0,-6 2-2 15,0-2 11-15,-6-1 3 0,-8 3 10 0,12-1 1 16,-12 1 3-16,5-7 3 0,-5 7 7 0,0 0 2 16,-7-12-3-16,1 7 2 0,-3-1 13 0,2-3 2 15,-3 4 0-15,-4-4-1 0,1 1 7 0,1 1 1 16,-7-1 9-16,2 0 23 0,2 0 8 0,-1 0-3 15,1 2-5-15,1-3 1 0,4 3 9 0,-2-1 12 16,4 2-8-16,1-2 5 0,5-1-8 0,0 4-3 16,2-5-4-16,2-1-7 0,5 4-1 0,1 4-5 15,1-2-3-15,5 4 0 0,1 0 1 0,7 4-3 16,-5-3-1-16,4 13 1 0,-4-6-7 0,0 4 8 16,2 1-5-16,-9 5 1 0,2 2 0 0,-7 3 1 15,2 3-4-15,-1-1 3 0,-6 3-4 0,-6-1-3 16,-1 5-1-16,-2-3-18 0,-6 0-25 0,-4 9-28 15,4-10-29-15,-1-2-45 0,-2-4-196 0,2 1-367 16,6-7 163-16</inkml:trace>
  <inkml:trace contextRef="#ctx0" brushRef="#br0" timeOffset="153521.0384">24386 21960 56 0,'-12'-17'159'0,"4"-10"7"16,-7 6-14-16,-1-1-8 0,1 0-8 0,-6 0-6 16,6 9 5-16,0-2-17 0,-1-2-12 15,1 7-5-15,-4 0-3 0,0 4-5 0,4 1-7 16,-4 8-9-16,1-2-6 0,1 6-5 0,1 10-5 0,-1 3-2 15,2 4-4-15,-4 18-9 0,9-1-2 0,-4 4-9 16,12 0 1-16,-4-2-5 0,6 0-4 0,-7 1-1 16,12-10-1-16,-2-1-2 0,2-5-2 0,4-3-5 15,1-3 0-15,4 3-2 0,-2-9 0 0,-2 2 0 16,4-4-4-16,-4-5 6 0,2-1-7 16,-2-1-5-16,2-2 6 0,-2-5-4 0,4-1 4 0,-4-4 0 15,5-2-2-15,1-5 2 0,-3 4-4 0,3-4-4 16,-6-8 5-16,7-3-5 0,-7 0-1 0,-3 5 3 15,2-10-2-15,-3-5 4 0,1 4-4 0,-5-17-1 16,5 16 3-16,-5-15-1 0,-2 17-1 16,5 0-1-16,-4 2-1 0,-1 8 2 0,0 7-6 15,0 3 2-15,5 2-2 0,-5 6-1 0,0 0 3 0,0 0 6 16,0 0-4-16,-5 40-3 0,4-11 2 0,1 1 2 16,0 0 2-16,0 3-1 0,1 5-2 0,-1 0 0 15,5-7 1-15,-3 0 4 0,5-2-1 16,2-1-5-16,-1-8 2 0,6 0 3 0,-6 0 2 15,6-5-6-15,-2-2 2 0,5-1 2 0,0-5-1 0,0-3 1 16,0 0-2-16,2-1-2 0,0-5 9 0,-1-3-7 16,-1 1 0-16,4-7 1 0,-2-2-1 0,-4 1-1 15,0-4 0-15,-1-5 3 0,1-6-1 0,-6 0 0 16,3-2 0-16,-9-6-4 0,9-5 7 16,-10 7-5-16,-2-10 1 0,0 15-3 0,-2-5 2 15,-3 2-3-15,3 3-1 0,-3 8 1 0,5 1 3 0,-2 2-6 16,1 8 1-16,1 2 0 0,-5 2 0 0,5 5-1 15,0 0 2-15,0 0-1 0,6 35 5 0,-6-16 0 16,7 10-1-16,-5 2-1 0,5 12-2 0,0 1 4 16,-1-5 3-16,3 6-3 0,-2-17-4 15,3 7 5-15,4-7-2 0,-6-1-1 0,4-2 6 16,3-2-4-16,1-2 2 0,-6-3 1 0,5-4-2 0,-1-3-1 16,0-1 4-16,-4-3 1 0,4-6-5 15,-4 2 3-15,-2-3-3 0,6-1 5 0,-6-6-3 16,8-2-2-16,-3-3 1 0,-4-2-2 0,0-3 2 15,1-8 1-15,-5-2-1 0,0-8 0 0,2-5 6 16,-7 4-6-16,-7-4-1 0,7-4 15 0,-5 2 0 16,5 9-4-16,-2-7 0 0,-1 12-1 0,-1 10 2 0,3-1 2 15,1 10-3-15,-5-1 3 0,3 6-5 0,2 4-2 16,0 0-2-16,0 0-2 0,-4 37 3 0,4-9 0 16,4 2 0-16,-4 14 1 0,-4 1 0 15,1-2-4-15,6 5 3 0,-3-1 2 0,0-6-18 16,4 2-18-16,-4-3-18 0,7 3-17 0,-7-14-15 0,8 11-32 15,-1-13-33-15,1-9-17 0,1 4-23 0,5-9-167 16,-6 2-376-16,-1-10 167 0</inkml:trace>
  <inkml:trace contextRef="#ctx0" brushRef="#br0" timeOffset="155730.5211">25277 22153 36 0,'0'0'169'16,"0"0"-15"-16,5 19-12 0,-2-12-13 0,-3-7-8 16,3 9-11-16,1-5-11 0,1 0 4 0,2 0-12 15,-2-1-7-15,2 2-13 0,-7-5 3 0,22 0-8 16,-15 0 2-16,6-1-11 0,-4-6-2 0,-1 2-15 16,6-2 1-16,-5-1-6 0,-1-2-3 0,-3-1-4 15,4-1 1-15,-8-7 1 0,6 7 0 0,-2-8-1 16,-3 1-4-16,-9-2 0 0,7 1-4 0,-8-7 0 15,1 7 3-15,0 6 18 0,5 0-9 0,-4 5-8 16,-3 1-5-16,-3 4 4 0,2 0-5 0,-4 8-2 16,-1 0-2-16,1 5 2 0,4 6-2 0,-4 1-4 15,2 9 2-15,-5 3 0 0,9-1-8 0,1 5 3 16,5-4 1-16,-1-4 0 0,6 7-1 0,-3-7-1 16,7-4-3-16,2 1 2 0,-2-4 0 0,8 3 0 15,0-3-1-15,1-8 1 0,7 7-2 0,8-8 2 16,3-4-1-16,-3 0-1 0,-2-4-1 0,-2 0-1 15,2-4-4-15,0-2-6 0,0-5-3 0,-10-3 5 16,5 5-4-16,-2-11 0 0,0 1 5 0,-1-2 2 16,-4-6 4-16,-2-1-8 0,-1-12 7 0,-6 7-7 15,-1-10 4-15,-5 13 0 0,5-12 2 0,-7 14-2 16,5-1-1-16,-4 7 0 0,-1 4 3 0,0 2-1 16,0 4 2-16,0-3-5 0,0 8 2 0,-1 1 2 15,1-2-1-15,0 8 2 0,-5-3 2 0,5 3-6 16,0 0 1-16,0 0 5 0,-16 16-4 0,16-10-2 15,0 1 3-15,5 5 2 0,-3-4-5 0,7 3 6 16,-3 1-3-16,3 4 0 0,3 0 0 0,-2 0 3 16,4 3-2-16,-1 2 2 0,3 0 0 0,-4 6-3 15,-4-7 3-15,2 3-3 0,-1 3 0 0,-1 0 1 16,-1-2 0-16,0 0 0 0,-4-3-2 0,4 2 4 16,-2-2 2-16,-1-1-2 0,-1 0 3 0,2-1-4 15,0-3-1-15,-3 0-1 0,5 0 5 0,-4-7-5 16,-1 3 5-16,2-4-4 0,2-2 3 0,-2 0-1 15,1-6-1-15,-5 0 2 0,20 0-5 0,-4-5 0 16,-1 0 0-16,0-5-2 0,2-2-5 0,4-1-4 16,-6-2 0-16,7-1 0 0,-6-7 5 0,-1 0-4 15,6-3 1-15,-11 0 5 0,7-2-1 0,-3-3 2 16,-3 3-1-16,1-3 3 0,-1 3 8 0,-6 4 1 16,5-3 7-16,-7 10 10 0,2 2 11 0,-1 4 2 15,-1 1 0-15,-1 0-5 0,0 4 4 0,-2 6-12 16,0-8-1-16,0 8 2 0,0 0 0 0,0 0-1 15,0 0 2-15,15 17 5 0,-10-6 1 0,-1-2-12 16,1 2 4-16,2 0-5 0,-6 0 1 0,8-1-2 16,-6 2 1-16,1 0-5 0,1-3-2 0,2 2-4 15,-4 0 5-15,2-1-2 0,-3-3 1 0,-1 1-3 16,3-5 0-16,-1 6 7 0,-3-9 5 0,2 4-10 16,3 1-5-16,-5-5 1 0,0 0-2 0,0 0 0 15,0 0 0-15,0 0 1 0,-25-18-2 0,18 8 3 16,-5-7-5-16,2 1 3 0,-4 3 0 0,0-1-1 15,4 1-2-15,-5-2 1 0,1 6-3 0,0-2 0 16,-1 3-2-16,3 5 2 0,-2 3-4 0,1 0 0 16,-3 3 6-16,1 8-5 0,0 0 1 0,6 1 0 15,-4 7-2-15,4 4 2 0,-5 4 0 0,6 6 2 16,1-5-2-16,5 3 3 0,-3 0 0 0,5-2 0 16,5-1 0-16,-3 3 3 0,0-10 6 0,5 2-8 15,-1-2 2-15,3-6-2 0,-2 1-1 0,6-5 1 16,-6-2-2-16,2 0-1 0,4-2 6 0,-1-4-7 15,2 1-5-15,1-7 3 0,-1 0-4 0,6-3 1 16,-8-2 1-16,4-3 0 0,-3 2 3 0,1-5 4 16,0-6-7-16,-6 4 4 0,2-10 3 0,-1 1-4 15,-2-4-1-15,-4 0 3 0,1 1-1 0,-4 0 1 16,1 1 3-16,3 7 2 0,-4 4 3 0,0-3 3 16,-4 11-3-16,4-1 2 0,0 5 1 0,0 4 5 15,0 0 12-15,0 0 0 0,0 0-2 0,-8 31 0 16,8-14-4-16,-4 4-1 0,4 4-3 0,-3 1-2 15,1-6 3-15,4 0-4 0,-4-1-3 0,4-1 1 16,1 2 1-16,1-6-1 0,1 3-5 0,2-2-7 16,0 1-6-16,3-5-18 0,0 2-3 0,4-5-11 15,1-1-28-15,7-1-33 0,-5-3-1 0,17-4 2 16,-5 1 7-16,4-3-1 0,-1-5 8 0,2-3 6 16,-3-5 14-16,0-1 0 0,-2-1-2 0,-6-10 8 15,3 3 9-15,-11 0 13 0,1-3 13 0,-3-3 15 16,-4 3 22-16,-1-4 1 0,4 5 18 0,-10-6-5 15,5 10 20-15,-5-6 2 0,3 13 17 16,-4 0 0-16,-1 0-1 0,6 4-6 0,-6 5-11 0,3 1 0 16,2 2-4-16,-5 4 4 0,0 0-13 0,0 0 2 15,17 7-4-15,-5-1 15 0,-2 5-2 0,6-3-2 16,-3 3-5-16,1 1-6 0,-2 2-1 0,-4 0-1 16,4-3-3-16,-1 1-4 0,-5-4 0 0,3-1-6 15,-2 1 10-15,0 0-9 0,-2 1 8 16,1-6 8-16,-6-3 8 0,6 7 4 0,-6-7-2 15,10 0-9-15,-10 0 7 0,0 0-11 0,12-8-2 0,-12 1-1 16,3 0 3-16,1-2-1 0,-4-3-8 0,0-4-1 16,-4 2-2-16,-3-6 3 0,-1 2-4 0,-4 0-6 15,3 1 0-15,-1 0-1 0,-3 3-1 0,-3 0-6 16,3 6-1-16,-3 3 3 0,-1 2 0 0,-3 3-4 16,-3 5 1-16,8 5-7 0,-9 4 9 15,2 6-8-15,0 3 4 0,0 1 0 0,6 3 3 0,1 1-2 16,1 0 0-16,4-2-3 0,0 1 1 0,7-3 3 15,-6 4-5-15,7-8 1 0,2 0 3 0,0-5 3 16,2 1-2-16,3 1 0 0,-1-6-1 16,2-2 3-16,1 2 8 0,-2-5-15 0,0 2 3 15,6-8 5-15,-1 2-2 0,-10-2 0 0,24-7-4 0,-9 2 2 16,-1-3 2-16,1-4-1 0,0 1 1 0,1-10 11 16,-1 5-21-16,6-8 5 0,-4-3 1 15,-2 1-1-15,-1-1 0 0,-4-3-3 0,-2 1 8 16,-1 2-7-16,2 1 2 0,-4 7-6 0,2-7 4 15,-2 8 6-15,0 6-1 0,0-1-2 0,-3 6-1 16,3 2 0-16,-2-2 6 0,-3 7 17 0,0 0 6 0,7 24 6 16,-4-4-2-16,-6 8 15 0,1 6-3 0,2 8-5 15,0 6 2-15,2 2 14 0,3 11 12 16,2-3 2-16,3 21-10 0,2 3 3 0,4 2-4 16,-1-3 0-16,0 7-18 0,-3-10 8 0,4 3-10 15,-5 3-1-15,-2-4-11 0,-2-7 8 0,-5-14-3 16,-2 1-8-16,-2-1 1 0,-5-5-5 0,-7-3 0 0,2-3 0 15,-3-3 0-15,-4-6-4 0,-3-14-2 0,0-3-5 16,5-7 5-16,2-5 0 0,-2-4-5 16,-4-2-1-16,2-6-6 0,-3-7-18 0,0-12-1 15,-2-2-6-15,-3-18-19 0,5-6-8 0,5-4-11 16,3-4-10-16,5-3-14 0,4-17-15 0,10 18-7 0,2-2-10 16,-3-2-3-16,16-15-14 0,-5 25-4 15,1-1 0-15,-1 4-5 0,7-4 2 0,6 7 17 16,-8-2 0-16,6 4 3 0,1 5 7 0,0-5 13 15,-3 0 7-15,0 3 9 0,0 0 7 0,-2-3 15 16,4 6-3-16,-1-3 12 0,-9 1 2 0,-1 11 8 16,0 0 6-16,-1-1 6 0,1 2 11 0,-6 12 9 0,4-11 13 15,-2 12 1-15,-5 1 2 0,3 5 5 0,-4 0-5 16,-2 1 0-16,3 3 8 0,0 3 12 16,-6 1 8-16,0 0 7 0,0 0 3 0,16 13 6 15,-9-2-2-15,-4 0-2 0,2-2 1 0,-1 7 4 16,6 0-6-16,-7-3 0 0,4 2-5 0,0-1-3 15,-2 0-4-15,-2-6-2 0,4-1-3 0,0 5-2 0,-4-7-3 16,4 5 1-16,0-5 6 0,0-2-10 16,-7-3-2-16,13 0-5 0,-13 0 5 0,18-3-4 15,-12-5-1-15,5-4-4 0,-5 0 3 0,3-1-4 16,-2-4 5-16,0-5-3 0,-1-5-2 0,-6-1 1 16,0-4-4-16,0 3 6 0,-3 3 0 0,0 5-7 15,1 3-2-15,-5 3 1 0,0 4-4 0,0 3 3 16,6 7-2-16,1 1 3 0,-22 9 4 0,8 3-1 15,-1 8 2-15,-1 8 3 0,4 2-1 0,-1 10 0 16,4 2 1-16,6 4-3 0,3-13 0 0,3 0 5 16,4-5-2-16,3 2-2 0,0-5-5 0,6 0-19 15,2-10-27-15,0 1-20 0,-3-3-32 0,7 2-27 16,0-5-36-16,0-8-21 0,-5-2-25 0,6 0-29 16,-1-5-127-16,0-2-390 0,7-4 173 0</inkml:trace>
  <inkml:trace contextRef="#ctx0" brushRef="#br0" timeOffset="155832.2119">27925 22107 178 0,'0'0'181'0,"0"0"-14"0,0 0-17 15,0 0-14-15,0 0-14 0,0 0-11 0,-24 18-30 16,24-18-45-16,-8 9-49 0,1-3-57 0,0 2-111 16,7-8-194-16,-9 14 86 0</inkml:trace>
  <inkml:trace contextRef="#ctx0" brushRef="#br0" timeOffset="156499.4474">24542 22982 61 0,'-14'-17'216'16,"5"-3"-5"-16,1 4 5 0,1-3 5 0,0 10-6 16,4 2-13-16,-2-8-20 0,3 9-23 0,0 5-15 15,2 1-8-15,0 0 16 0,0 0 2 0,12 27-8 16,-2-4-10-16,-1 10-13 0,1-2 5 0,6 9-14 15,-1 0-9-15,0 5-7 0,1-3-6 0,-8 6-15 16,6-8-9-16,1 0 5 0,-1 0-10 0,-6-10-10 16,6 0-3-16,-6-6-2 0,8 1-11 0,-3-2 0 15,-2-6-4-15,-5 0-2 0,8-3-6 0,-5-2 0 16,1-4 1-16,0-4-3 0,-1-1-4 0,1-3 2 16,-2 0-2-16,4-5-6 0,2-3 2 0,-4-3-3 15,0-6-2-15,2 2 0 0,-1-12 9 0,-1-2-5 16,-2-14-6-16,-4 10 2 0,3-14-8 0,-6-1 5 15,-1 1-1-15,0-1-3 0,0 2 5 0,-1 0 3 16,1 14-13-16,-2-1 2 0,-3 6 0 0,5 6 3 16,0 6-3-16,-4 0-3 0,1 6-1 0,1 2 0 15,2 7-4-15,0 0 5 0,0 0 1 0,-1 22 1 16,-1-1 3-16,-2 6 2 0,4 4-16 0,-1 10-8 16,-4 1-13-16,1 1-27 0,-3 0-22 0,2-3-12 15,2 3-20-15,-1-2-17 0,-1 0-22 0,0 4-32 16,3-17-25-16,-1-1-34 0,3-2-212 0,-2-7-493 15,2-2 219-15</inkml:trace>
  <inkml:trace contextRef="#ctx0" brushRef="#br0" timeOffset="157881.1271">25130 23061 157 0,'0'-27'214'0,"-4"6"-19"15,3 0-4-15,-4-5-6 0,1 10-13 0,-3 0-12 16,2 7-11-16,-3-1-21 0,-1 2-12 0,1 2-9 16,-6 7-14-16,6 6-6 0,-6 6-11 0,4 3-5 15,-4 8-6-15,0 4-10 0,6 0 5 0,-1 14-11 16,2 2-6-16,-1 1-6 0,3 1-3 0,3-4 0 16,9-2-5-16,-7-8-1 0,7-3-4 0,-4-6-1 15,9 2-5-15,-3-4 0 0,-1-4-3 0,4-4 2 16,-2 0-1-16,6-4-3 0,-3-4-3 0,-4-1 4 15,6-4-3-15,-1-3-3 0,1-3 2 0,-1-3 0 16,1-1-1-16,2-6-2 0,0-3 1 0,-1-2-3 16,-4-6-2-16,-2-1 2 0,-3-1-3 0,1-3-3 15,-3-7 3-15,-1-6-4 0,-4 15 5 0,3-13 0 16,-1 13-6-16,-2 2 8 0,0 5 15 0,0 6 4 16,-2 2 1-16,2 7-2 0,2-2-7 0,-7 8 1 15,5 2-5-15,0 0 3 0,0 0 4 0,-9 28-5 16,9-8 3-16,0 10-3 0,-7 0-2 0,6 13 4 15,-1 2-10-15,4-2 5 0,-4-3-4 0,2 0-1 16,2-8-2-16,3-4 4 0,-2-1-2 0,4 1 1 16,-2-9 0-16,5 2-1 0,-1-3-1 0,5-4 0 15,1 0 2-15,0-5 1 0,-3-1 0 0,7-3 2 16,-5-5-3-16,1 0 0 0,2-5 7 0,-3-3-10 16,6-1 0-16,2-9-2 0,-3-2 1 0,1-3-2 15,-4-2 1-15,-1-3-2 0,2-18 2 0,-3 3-1 16,-7 0 2-16,-1-4-2 0,-2-1-4 0,-2-1-1 15,-2 2 8-15,0-1-4 0,3 1 1 0,-8 2-1 16,1 13-2-16,-1-3 2 0,0 8-3 0,4 8 2 16,-3 2 0-16,1 8-2 0,1-3 0 0,0 2 0 15,-3 4-4-15,2 5 2 0,3 1 0 0,-10 12 2 16,6 3 6-16,-3 4 5 0,2 12-4 0,4 0 5 16,-5 17-1-16,3 5-1 0,1-2-3 0,2-4 4 15,4 1 0-15,1-3-2 0,-2 3-4 0,4-8 5 16,2-8-3-16,1 8 2 0,2-12-1 0,0 4 1 15,3-8 6-15,0 0-6 0,1-8-4 0,-1 0 1 16,-1-4 2-16,1 0 0 0,0-9 1 0,2 2 0 16,-1-3 6-16,-1-5-9 0,0-4 2 0,1-2-3 15,4-3-1-15,-3-8 1 0,4-7-1 0,-4 2 1 16,-2-2-3-16,-1-2 1 0,-4-14-3 0,-3 11 3 16,-2 0-2-16,-2 1 3 0,3-3-4 0,-3 7 2 15,0-1-2-15,1 12 2 0,-4 2-2 0,3 4 0 16,-1 2 9-16,-4 4-14 0,2 4 5 0,0 0 0 15,0 0 0-15,-7 20 2 0,7-4 0 0,-3 5 3 16,0 6-3-16,-3 1 7 0,6 6-3 0,0 3 3 16,0-3-3-16,6-5 2 0,-5 1-1 0,1 1-2 15,3-3 2-15,2-4-3 0,1-1 0 0,-1-2 5 16,2-3-4-16,-1-4-2 0,4-1 3 0,-2-3 1 16,-1-2 2-16,0-2 0 0,2-4-3 0,0-2 0 15,-11 0 4-15,24-8 0 0,-11-2-3 0,3-2 1 16,-10-2-2-16,10-5-2 0,-1-4 3 0,-1 0-3 15,-6-5 0-15,1 1 3 0,-2 1-3 0,-1 1-1 16,3-3 2-16,-4 8-5 0,2-8 3 0,-4 14 1 16,-3-2-2-16,0 9-2 0,0-3 1 0,5 7 1 15,-5 3-1-15,0 0-1 0,0 0 4 16,-8 30-5-16,3-9 2 0,3 7 1 0,2 0-1 0,-5 3 3 16,3-2 0-16,2 1-1 0,0-4-3 0,2-6 4 15,3 0-4-15,-3 8 3 0,3-13 1 0,-2 2-1 16,4-6-5-16,0 0-9 0,0-3-5 0,0-2-12 15,1-2-6-15,2-4-10 0,2-2-9 0,0-1-5 16,2-9-3-16,1 4-3 0,1-7 6 16,-1-2 5-16,0-1 2 0,4-7 10 0,-4 2 3 0,-4-2 1 15,-3-6 6-15,1 2 3 0,-3 1 6 0,1-1-2 16,0 1 3-16,2 1 4 0,-3 11 8 0,-4-1 7 16,5 1 5-16,-7 9-2 0,3-1 5 0,1 1 6 15,-4 7 9-15,0 0 8 0,0 0 1 16,0 0 0-16,2 20 3 0,3-13-1 0,-5 4-1 0,0-1-5 15,1 0 5-15,-1 3-8 0,4 2 0 0,-4-6-1 16,3 2 2-16,4-3-6 0,-7 1 1 0,7-1 0 16,-5-4 2-16,-1 2-3 0,4-1 7 0,-5-5 1 15,16 0-4-15,-16 0 3 0,15-12-5 16,-6 4-2-16,-3-4 1 0,1 4-1 0,-2-7-3 0,-1 0 0 16,-4-3-1-16,7 3 1 0,-7-6 3 0,0 1-7 15,-7 6 5-15,5-2 8 0,-5-4-1 0,0 3 0 16,1 10-9-16,-3-4 3 0,2 6 4 0,7 5-2 15,-15 3-2-15,6 6-2 0,-6 4 0 16,1 13 0-16,-1 2-3 0,0 12 3 0,1 4-4 16,5-5 5-16,6 2-6 0,-2-10 4 0,-2 2-5 15,7 1 2-15,0-4 0 0,9-2 6 0,1 0-12 0,0-9 4 16,-1-4-9-16,6 1-15 0,0-3-26 0,8-1-22 16,-3-8-24-16,2 2-32 0,0-4-24 0,-3-4-26 15,12-4-18-15,-1-2-38 0,-9 4-162 16,8-11-421-16,-4 2 186 0</inkml:trace>
  <inkml:trace contextRef="#ctx0" brushRef="#br0" timeOffset="158221.5489">24980 24159 104 0,'-67'8'319'16,"6"-3"-10"-16,1 1-9 0,12-5-19 0,11 7-8 16,6-6 2-16,9 4-19 0,2-6-19 0,3 2-18 15,6-2-28-15,1 0-9 0,10 0-9 0,0 0-8 16,0 0-16-16,29-8-9 0,-5-2-14 0,25-2-16 15,4 4-12-15,7-4-8 0,5 3-7 0,18-3-10 16,13-1-4-16,-2 4-9 0,1 4-9 0,-1 2 0 16,8 5-4-16,-8-5-6 0,0 4-11 0,-4 2-19 15,1-3-39-15,-8 4-23 0,-23-2-33 0,-2-1-18 16,-2 6-34-16,-3-7-21 0,-2 8-28 0,-17 1-24 16,0-8-16-16,-5-1-29 0,-5 2-22 0,-7 3-192 15,0-4-507-15,-3 1 224 0</inkml:trace>
  <inkml:trace contextRef="#ctx0" brushRef="#br0" timeOffset="158473.6814">25004 24450 243 0,'-57'20'352'16,"8"-1"-18"-16,11-7-24 0,9-4-18 0,11 0-9 15,2-5-23-15,8 0-17 0,8-3-24 0,0 0-11 16,0 0-3-16,71-16-23 0,-16 3-30 0,34-14-5 16,8 2-23-16,9 1-10 0,1 0-10 0,-1 1-16 15,-1 2-6-15,-4 2-26 0,-4 2-40 0,-13 5-36 16,-23 4-47-16,-3 1-34 0,0 3-40 0,-5 1-36 16,-3-2-39-16,-3 4-39 0,-2 7-37 0,-16-3-166 15,1 1-496-15,-8-4 220 0</inkml:trace>
  <inkml:trace contextRef="#ctx0" brushRef="#br0" timeOffset="161838.522">46003 11074 13 0,'0'0'62'0,"-10"0"0"15,10 0-2-15,0 0-3 0,-12-2 4 0,2 0 4 16,10 2 7-16,-17 0 16 0,17 0 2 16,-19 0-8-16,7 2 3 0,-2-4 1 0,-3 4-7 15,2-4 2-15,0 4 6 0,1-2-6 0,-3 2 5 0,3-2-5 16,-1 0-3-16,6 0 5 0,-4 0-3 0,13 0-8 15,-16 0-3-15,16 0-7 0,-15 0-5 0,15 0-6 16,-8 1-5-16,8-1-9 0,0 0-2 16,-11 4-6-16,11-4-5 0,0 0-2 0,-5 3-19 15,5-3-28-15,-5 8-18 0,5-8-16 0,0 0-9 0,0 8-5 16,0-8-14-16,10 9-4 0,-6-1-20 0,4-6-17 16,-3-1-113-16,-5-1-259 0,0 0 115 0</inkml:trace>
  <inkml:trace contextRef="#ctx0" brushRef="#br0" timeOffset="162532.8657">40091 10850 8 0,'-9'-3'190'0,"9"3"-14"0,0 0-27 15,0 0-8-15,21-12-15 0,-6 7-4 0,4 2-21 16,5-2-9-16,10-2-11 0,3 0-9 0,8 2 1 15,-11 5-22-15,12-4-22 0,-9 4-22 0,1 0-40 16,-2 0-36-16,-4-4-31 0,-3 8-103 0,-8-3-220 16,-6 2 98-16</inkml:trace>
  <inkml:trace contextRef="#ctx0" brushRef="#br0" timeOffset="162701.3206">40164 11026 146 0,'-5'5'183'16,"5"-5"-15"-16,0 0-18 0,-3 8-17 0,3-8-11 16,10 6-9-16,3-3-18 0,5 0 0 0,4 0-8 15,7-2-17-15,1 4-42 0,18-2-40 16,-14 2-39-16,16-6-46 0,-20 1-108 0,4-4-223 0,14 4 99 16</inkml:trace>
  <inkml:trace contextRef="#ctx0" brushRef="#br0" timeOffset="165281.708">47084 9610 72 0,'0'-11'85'0,"0"-2"-10"15,-3 5 1-15,0-7 27 0,-1 5-32 0,-4-7 6 16,1 3 0-16,0-1-9 0,-7-2-12 0,1-3 6 16,1 2 4-16,-7-3-1 0,-3-4-5 0,1 3-2 15,-4-4 6-15,-1 6-2 0,-1-2-12 0,3 1 4 16,-7 1-3-16,-4-7-1 0,11 7-2 0,-4 2-1 15,3-1 0-15,-1 0-9 0,2 6-1 0,-1-3 2 16,-1 0-3-16,4 8 10 0,-7-3-4 0,-2-1-3 16,6 4 0-16,-9-4-3 0,10 5-6 0,-7 1 0 15,9-1-5-15,-9 2-2 0,7 2-3 0,-5 3-2 16,0-4-4-16,2 4 2 0,-2 2-3 0,-2 0-1 16,7-1-1-16,-4 3 0 0,-1 7 1 0,0 0 5 15,1 2-2-15,-1 3 1 0,2 3 0 0,0 1 0 16,-11 4 5-16,2 4 3 0,1 4 2 0,0-1 5 15,1 2 1-15,2-1-3 0,3 1 1 0,-2 6 1 16,6-3 9-16,1 2 5 0,3 3 0 0,4-1-4 16,-3-2 0-16,3 7-1 0,3-3 9 0,0 1-12 15,6 2 2-15,1 2-5 0,5-1 0 0,-3 4 0 16,5 5-2-16,0-3-3 0,7 0-2 0,-2-8-1 16,4 0 1-16,-2 0 2 0,1 3-1 0,6 1-1 15,-2-5-3-15,6-5 0 0,1 2 6 0,2-1 2 16,-1 0-9-16,4-3 2 0,2-3-1 0,-3-10-2 15,8 6 10-15,10-3 1 0,-7-1-3 0,-5-12-1 16,17 10 0-16,-7-6 3 0,6-2-4 0,1-1-5 16,-10-3 4-16,10-2-7 0,-2-3 3 0,0-5-6 15,-10 2 4-15,13-6-7 0,-12 2 4 0,11-5-7 16,-8-3 1-16,5-2-2 0,-9 5 1 0,8-11 1 16,3 3-6-16,-13 0 5 0,9-4-4 0,2 0 3 15,-3-4-9-15,-2-6 7 0,3 7-5 0,0-10 2 16,-4 2 2-16,-1-2-5 0,-3 0 1 0,-1-5 1 15,-1 0-3-15,-2-8 3 0,1 0-7 0,-6-3 2 16,2-2 1-16,-1-7 3 0,-9 4-2 0,-1-3 3 16,-6-1-4-16,-1 3-1 0,-1 2 1 0,-2-4 1 15,-3 4-3-15,-2 0-2 0,-9 0 4 16,1-1-7-16,-13 5 9 0,6 1-8 0,-7 0 6 0,-6-1 8 16,3 5-13-16,-2 0 3 0,-4 2-4 0,-1 6 3 15,1-1-15-15,0 0-15 0,-1 8-17 0,3 2-26 16,5 5-24-16,-5 7-28 0,5-2-27 0,-2 7-37 15,4 3-41-15,3-2-241 0,-15-2-513 0,12 6 228 16</inkml:trace>
  <inkml:trace contextRef="#ctx0" brushRef="#br0" timeOffset="165825.4811">46470 7902 65 0,'0'-7'139'0,"0"7"-13"0,0 0-7 15,0 0 2-15,7 25-3 0,-7 2-5 0,2 14 2 16,3 1-8-16,-3 6-9 0,5 3-12 0,-7 2 4 15,-2 2-9-15,2 2-1 0,-5-4-2 0,5 4-10 16,0-3-2-16,-9 2-10 0,11-2-2 0,-2-5-7 16,-2 3-3-16,2-4-2 0,-1-5-7 0,-5-3-24 15,6-6-14-15,-1-4-39 0,1-3-26 0,-7-1-24 16,7-7-32-16,-3 4-148 0,-1-14-295 0,4 3 131 16</inkml:trace>
  <inkml:trace contextRef="#ctx0" brushRef="#br0" timeOffset="166723.2664">46380 7013 50 0,'7'-5'174'0,"-7"2"-18"16,0 3-24-16,0 0-8 0,0 0-16 0,0 0-2 15,15 20-9-15,-11-4-2 0,6 12-2 0,-2 0 4 16,-1 3-3-16,2 1-15 0,-6 0-8 0,1 9-4 15,-3 2-8-15,4-11-1 0,-3 5-9 0,5 0-4 16,-7-7-4-16,2 2-1 0,3-5-6 0,-5-2-2 16,1-3-2-16,-1-1-2 0,0-6-3 15,0-2-3-15,0 4-1 0,0-12-4 0,0 8 2 0,-1-4 23 16,2-5 3-16,-1-4 1 0,0 8 2 0,0-8 0 16,0 0-9-16,0 0-2 0,0 0-6 15,-15-15-1-15,15 2-5 0,-7 4-1 0,6-3-2 16,1-6-1-16,-7-7 0 0,0 5-3 0,0-8 0 15,-1 0-4-15,-1 1 0 0,2 7-3 0,-1 2-1 0,-6 0-4 16,2 5 0-16,2-2-5 0,1 10 0 0,-1-2 4 16,-3 6-2-16,-1 2 0 0,-1 6-1 15,-3-2 3-15,-4 15-5 0,5-11 4 0,0 18-4 0,-2-6 7 16,4 6-13-16,0-2-26 0,-1-2-20 16,3-1-28-16,3-3-31 0,3-2-39 0,-2 1-26 15,2-3-169-15,-6 0-372 0,4-2 166 0</inkml:trace>
  <inkml:trace contextRef="#ctx0" brushRef="#br0" timeOffset="167441.2515">46626 6510 81 0,'-11'-20'115'0,"3"3"-8"16,-4 2 5-16,-2-2-7 0,-6 6-17 0,-2-8 7 15,3 7-7-15,-3 4-8 0,1 2-5 0,-8 3-8 0,7 3-2 16,-10 1-9-16,-1 7-1 0,-1 6 0 0,-8 12-16 16,-1 10-2-16,2 4 2 0,-15 25 11 0,3 6 5 15,14 4 3-15,-6 1-5 0,8-1-1 16,6 1 4-16,9-20-5 0,1 18-5 0,8-17-2 16,-1 0-4-16,4 2 2 0,3-2-6 0,7 2-4 15,0-7-1-15,0-4-2 0,7-3-2 0,-4-2-1 16,11-1-6-16,0-14 1 0,1-2-5 0,2 1 4 0,12 6 1 15,-7-13-2-15,4 0-4 0,-2-9-1 0,6 2-1 16,3-2 2-16,1-8 0 0,3-2-2 16,15-2 4-16,-5-6-4 0,4-1-1 0,-1-8 4 15,1-3-10-15,2-2 4 0,-2-3 0 0,2-2 1 16,-5-5-3-16,1-8 3 0,-6-2-4 0,13-17 1 16,-22 10 0-16,4 0-4 0,-9-2 3 0,-5-3-5 15,3 4-3-15,-12-3 4 0,1 4 25 0,-8-3-6 0,-5-2 1 16,1 5-5-16,-8 5-2 0,-4-4-2 15,-2 2 0-15,-11 8-4 0,-1-5-2 0,-2 6-1 16,-5 3 0-16,-1 1-2 0,1 12 0 0,1 4-4 16,-14-3-18-16,1 6-23 0,-5 8-22 0,0 3-24 15,-4 9-32-15,-1 2-39 0,5 11-20 0,-4 4-150 16,4 3-355-16,2 1 157 0</inkml:trace>
  <inkml:trace contextRef="#ctx0" brushRef="#br0" timeOffset="170782.3905">40440 11864 59 0,'-8'5'113'0,"8"-5"-12"0,0 0 0 0,0 0-1 16,-7 1-3-16,7-1 9 0,0 0-9 0,0 0-5 15,0 0 4-15,15 10-8 0,-3-7-6 0,-3-2-7 16,8-1-3-16,3-1-13 0,9-4 5 0,4-1-5 16,-1-1-10-16,2-1-5 0,-3 0-2 0,3-4-8 15,-3 2 0-15,-2-1-1 0,0-3-5 0,-5 5-2 16,-4-3 0-16,-5 2-4 0,1-2-2 0,-3 2-1 16,-2-3-8-16,-3-2 4 0,-6 3-1 0,-4-3-4 15,0-1 3-15,-6 3-3 0,-4-1-1 0,-7-7-2 16,0 9 0-16,-6-1-3 0,4 6 0 0,4-1 4 15,-12 3-4-15,6 2 2 0,-6 6 1 0,0 7-1 16,1 0 3-16,1 10-4 0,-5 12 4 16,1 0 1-16,4 8 2 0,1 0-3 0,6 1 2 0,3 4-1 15,1-2 5-15,3 0-1 0,6-3-3 0,0-10 0 16,7 0-5-16,5 0 4 0,-3-4-2 0,5-6 0 16,1-4 9-16,13 9-12 0,-8-10 2 0,18-1 1 15,-12-1 0-15,8-4-3 0,2-3 0 0,3 0-7 16,1-3-14-16,1 1-26 0,-4-9-27 0,5-2-35 15,-5 1-27-15,-1-1-30 0,-5-1-117 0,-3-2-299 16,2-8 133-16</inkml:trace>
  <inkml:trace contextRef="#ctx0" brushRef="#br0" timeOffset="171082.6454">41039 11456 56 0,'-7'-2'197'15,"7"2"-22"-15,-8-6-18 0,8 6-15 0,-7-3-14 16,7 3-16-16,0 0-14 0,0 0-11 0,0 0-3 16,0 0-7-16,30 0-8 0,-7 1-3 0,7-1-5 15,6 4-8-15,10-4-13 0,2 3-15 0,1-6-44 16,-1 3-24-16,2 3-30 0,-4-3-40 0,-12 0-118 16,2-7-248-16,-4 7 110 0</inkml:trace>
  <inkml:trace contextRef="#ctx0" brushRef="#br0" timeOffset="171375.438">41822 11175 222 0,'-2'-10'212'0,"2"0"-15"16,-2 0-2-16,2 1-13 0,-5 0-5 0,5 0-17 15,0 9-16-15,0-8-17 0,0 8-15 0,0 0-9 16,0 0-11-16,0 0-6 0,0 0-9 0,0 0-7 16,0 25-2-16,5-9 1 0,-5 4-2 0,2 10-6 15,-2 0-5-15,-2 1-4 0,-3 1-3 0,5 1-3 16,0-3-7-16,-7 3 1 0,6 7-4 0,1-12-3 16,-4 3-10-16,1-1-11 0,1 0-23 0,-3-2-23 15,3 0-29-15,-5-3-28 0,4 2-22 0,0-10-26 16,1 3-30-16,-3-6-26 0,3-1-137 0,2-5-360 15,-3-1 159-15</inkml:trace>
  <inkml:trace contextRef="#ctx0" brushRef="#br0" timeOffset="171801.7794">42038 11287 146 0,'0'-7'200'0,"0"-1"-12"16,0 0-18-16,0 8-18 0,0-7-16 0,0 7-9 16,0 0-8-16,0 0-6 0,0 0-5 0,-13 27-7 15,9-11-9-15,1 2 0 0,-4 10-7 0,5 0-11 16,-1-2-6-16,-2 4-4 0,3-2-2 0,2-2-5 16,-3 4 3-16,1-2-16 0,0-1-5 0,9 1-2 15,-4-8-1-15,3 0-5 0,4 3-5 0,-3-5-3 16,1 0-1-16,4-5 0 0,-2-1-2 0,-1 0 0 15,3-8-3-15,-2 1-3 0,5 1 0 0,4-5 3 16,-7-1-1-16,2-1 7 0,3-5 10 0,3 1-6 16,-4-3 3-16,1 0-1 0,-4-4-4 0,3 1 9 15,-4-2 0-15,3-12 0 0,-5 2-4 0,-3-4-5 16,0 7 3-16,-6-9-5 0,6 2-3 0,-7-1-1 16,0 3-3-16,-7 3-1 0,4-4-2 0,-2-2-3 15,-4 13 1-15,1-5-1 0,-4 0-2 0,-3 4-2 16,6 0-2-16,-5 4 2 0,4 1-3 0,-3 0-2 15,-3 6 2-15,3 0-2 0,-3 1-14 0,1-2-13 16,1 8-27-16,14-2-29 0,-20 4-25 0,8 5-25 16,5-2-27-16,4-1-27 0,-4 8-45 0,2-2-127 15,5-1-387-15,0 3 172 0</inkml:trace>
  <inkml:trace contextRef="#ctx0" brushRef="#br0" timeOffset="172869.8399">43297 11439 42 0,'-5'-9'116'0,"3"-1"2"0,-3 3-9 16,5-1-2-16,0 1-5 0,0 7-15 0,-9-5-5 0,9 5-1 15,0 0-12-15,0 0 4 0,7 32 6 0,-9-12 7 16,-3 11-5-16,4 12 1 0,-4-3 0 16,5 6-9-16,-2 6-5 0,-5-8-6 0,0 0-7 15,7 1-4-15,-7-2-4 0,6-3-3 0,-6-6-4 16,0 7-4-16,7-9-8 0,-9 7 1 0,6-10-1 0,-2 3-9 16,0-4-15-16,0 1-28 0,1-8-23 15,4 1-10-15,-6-2-14 0,6-4-29 0,-2 0-16 16,2 0-17-16,-4-6-106 0,1 0-259 0,0-2 115 15</inkml:trace>
  <inkml:trace contextRef="#ctx0" brushRef="#br0" timeOffset="173263.6482">43530 11626 31 0,'0'-8'195'0,"0"3"-22"0,0-3-20 16,0 8-12-16,0 0-12 0,-6 20-7 16,-1-5 2-16,-2 10-6 0,-1 4-6 0,2 18-9 15,-3-9-6-15,4 7-9 0,1-5-8 0,-1-7-5 16,0 5-8-16,5-4-6 0,1-3-7 0,-3-2-5 16,9 2-5-16,-3-1-2 0,5-4-5 0,5 2-4 0,-2-12-2 15,4 0 0-15,3 1 3 0,-5-7-13 16,3-3 0-16,4-2 5 0,3 0 12 0,-3-2 3 15,-1-5 1-15,5-3-6 0,-6 2-1 0,3-6-2 16,1-2 7-16,-6-2 7 0,4-9-5 0,-1-3-16 16,-6 2-3-16,0-7 0 0,-3-2-6 0,-2-8 0 0,-4-5-3 15,-5 2 4-15,2-4-7 0,-8 1-1 0,-6-2-3 16,4 5 2-16,-9 1-3 0,0 1 4 0,4 14-7 16,-5 3 1-16,3-1-2 0,-6 5-2 15,3 9 3-15,-7-5-7 0,8 12-11 0,0-3-19 16,7 10-19-16,-7-1-24 0,2 6-20 0,2 2-15 0,7 5-42 15,8-2-40-15,-9 7-158 0,7-5-381 0,4 3 169 16</inkml:trace>
  <inkml:trace contextRef="#ctx0" brushRef="#br0" timeOffset="173538.166">44233 11153 193 0,'3'-15'217'0,"1"4"-19"16,-4 0-15-16,0 2-22 0,2 0-15 0,-2 9-11 16,0 0-18-16,0 0-11 0,0 0-11 0,0 24-7 15,3-8-7-15,-3 4-9 0,3 0-3 0,-3 9-7 16,0 0-8-16,0 2 0 0,0 1-7 0,4-2-4 15,-4-1-2-15,3 4-15 0,-3-4-26 0,0-3-26 16,0 2-26-16,0-6-36 0,0-1-31 0,0-4-37 16,4 3-136-16,-4-7-315 0,0-3 140 0</inkml:trace>
  <inkml:trace contextRef="#ctx0" brushRef="#br0" timeOffset="173721.5024">44542 11136 52 0,'7'-20'181'16,"1"1"-18"-16,1 2-18 0,4 5-14 0,-3-4-12 15,6 9-12-15,-1-6-13 0,-1 7-8 0,3 3-13 16,-2-1-14-16,-1 2-33 0,1 0-27 0,-1 4-29 16,-6-4-24-16,-8 2-16 0,23 2-111 0,-18 0-194 15,-5-2 86-15</inkml:trace>
  <inkml:trace contextRef="#ctx0" brushRef="#br0" timeOffset="173950.6707">44458 11151 91 0,'-5'4'150'0,"2"2"-19"0,-1-1 5 0,8 4-17 16,-1 2 5-16,6 2-2 0,1 2-6 0,5-2-11 15,2-2-12-15,7 8-13 0,0-1-2 0,2 1-13 16,1-4 0-16,-5 3-7 0,-7-2-3 0,8-9-10 15,-10 8-3-15,-3-5-3 0,4 6 2 0,-5-2-9 16,-3-1-1-16,-6-3 3 0,5 0-3 0,-10 0-5 16,-1 0 2-16,-5 5-3 0,-2-4 0 0,-3 3-10 15,-6-2-16-15,0 4-39 0,-4-3-17 0,6-5-45 16,1 2-42-16,-8 0-133 0,-2 0-299 0,2-2 133 16</inkml:trace>
  <inkml:trace contextRef="#ctx0" brushRef="#br0" timeOffset="174591.2568">40590 12912 177 0,'-35'6'171'0,"2"-2"-1"0,3 1 12 16,-1 0-8-16,2-3 3 0,7 2-1 0,0-2 7 15,13 0-3-15,-6-1-13 0,6 2-11 16,2-1-17-16,7-2-8 0,0 0-5 0,0 0-3 15,0 0-3-15,38 7 0 0,-6-8-8 0,28-3-7 16,6 2-4-16,35-3-6 0,6 0-1 0,57-4-15 16,-4 7-6-16,6-3-5 0,4 5-7 0,-4-2-5 0,-2 4-5 15,11-4-8-15,1 0-1 0,-2-2-10 0,5 0 3 16,-9 4-1-16,-4-5-7 0,-8 6-6 16,-48 2 0-16,41-3 0 0,-47 0-1 0,2 0-2 15,-9-4-4-15,-6-1 14 0,-6 3-21 0,-29-1 6 16,-5 2-5-16,-5-6 2 0,-15 6-4 0,0-3 0 0,-12 4 5 15,-7-5-6-15,3 2 4 0,-7-1 8 0,4-2 7 16,-3 4-4-16,-2 1 0 0,-7 1-5 16,0 0-4-16,0 0 3 0,1-6-10 0,-1 6-6 15,0 0-17-15,0 0-26 0,-44 6-29 0,24-3-31 16,-6 10-24-16,-8-6-36 0,-2 7-27 0,-8 0-13 0,3 2-21 16,-5-1-23-16,-4 4-203 0,-4-4-490 15,-3-2 216-15</inkml:trace>
  <inkml:trace contextRef="#ctx0" brushRef="#br0" timeOffset="174888.3934">41721 13109 45 0,'-2'-7'229'0,"-3"1"-13"0,2 0-17 16,3 6-20-16,-4-8-17 0,4 8-14 0,0 0-7 15,0 0 0-15,0 0-12 0,0 27-11 0,0-14-10 16,-3 9-11-16,6 1-9 0,-6 5-7 0,3 3-9 16,-5 0-5-16,3 0-5 0,1 10-7 0,-6-8-2 15,3-1-11-15,1-1-23 0,-4-3-25 0,0 2-29 16,4-8-32-16,-2 2-19 0,5-4-48 0,0 4-13 15,0-9-47-15,-5 0-103 0,5-2-322 0,3-1 142 16</inkml:trace>
  <inkml:trace contextRef="#ctx0" brushRef="#br0" timeOffset="175063.164">41955 13205 123 0,'7'-12'186'15,"3"2"-17"-15,-2 4-15 0,6-4-9 0,0 1-14 16,3 3-20-16,3 3-4 0,-1-2-11 0,3 0-15 16,2 5-21-16,-2 0-27 0,0 5-35 0,0-5-32 15,-5 2-29-15,6-2-27 0,-5 4-112 0,-7-2-217 16,-3-2 96-16</inkml:trace>
  <inkml:trace contextRef="#ctx0" brushRef="#br0" timeOffset="175323.4665">41977 13210 132 0,'-7'7'129'0,"2"-2"-18"15,2-1-2-15,-1 3-11 0,4-7-1 0,7 18-2 16,0-9-13-16,1 1 3 0,4-2-17 0,-2 3-6 16,14 5-5-16,-5-5-13 0,0 2 6 0,-4-1-16 15,14 1 2-15,-12-2-4 0,-1 1 0 0,1 1-3 16,-5-4 2-16,3 1-5 0,0 2-4 0,-8-3 3 15,0-1 2-15,-5 6 5 0,-2-9 2 0,0 2-4 16,-4 4-2-16,-1-5-2 0,-3-1-5 0,-6 2-1 16,-3 3-2-16,3-4-3 0,-5 3-1 0,1-1-5 15,-4-1-13-15,3-2-27 0,0 2-24 0,2-3-29 16,3 1-44-16,-4 2-115 0,4-2-264 0,4-2 117 16</inkml:trace>
  <inkml:trace contextRef="#ctx0" brushRef="#br0" timeOffset="175565.166">42482 13187 42 0,'6'-10'256'0,"1"-7"-21"0,0 7-17 15,-5-2-14-15,-2 4-9 0,7 0-19 0,-7 7-20 16,3-6-14-16,-3 7-18 0,0 0-9 0,0 0-15 15,3 16-7-15,-6 0-6 0,3 0-9 16,-3 4-9-16,1 7-4 0,-3-1-5 0,-2 5-3 0,5 2-16 16,-1 9-27-16,3-12-30 0,-4 0-39 0,-2-1-28 15,4-1-53-15,2 2-27 0,0 2-183 0,-3 1-374 16,3-6 165-16</inkml:trace>
  <inkml:trace contextRef="#ctx0" brushRef="#br0" timeOffset="175789.3602">42497 14070 131 0,'-5'3'268'0,"5"-3"-22"0,0 0-13 16,0 0-18-16,0 0-16 0,-12-10-18 0,12 10-8 15,0-8-15-15,0 8-21 0,0-15-12 0,0 6-10 16,0 3-17-16,-3 1-7 0,3-3-9 0,0-1-16 15,0 9-30-15,-4-7-37 0,4 7-31 16,0 0-41-16,0 0-29 0,0 0-26 0,0 0-34 16,0 0-181-16,0 0-371 0,9 31 163 0</inkml:trace>
  <inkml:trace contextRef="#ctx0" brushRef="#br0" timeOffset="296482.8849">42997 16493 18 0,'-19'-2'134'0,"4"-3"-5"16,-4 4-6-16,-5 0-1 0,9-2 1 0,-8 0 6 0,8-1-6 16,-7-1-8-16,-2 2-7 0,2 0 4 0,0-1-3 15,-2 4 1-15,2 0-6 0,3-1-11 0,-2 1-3 16,4-2-4-16,-1 2-2 0,6 0 3 16,0 0-6-16,12 0-4 0,-17-2-5 0,8 4-6 15,9-2-2-15,0 0-2 0,-12 0-8 0,12 0 6 0,0 0 4 16,22 7 4-16,-1-4-5 0,10 0-3 0,15 2-4 15,10-8-4-15,7-2 0 0,31 4-7 0,-2-3-2 16,14-3-4-16,50 1-6 0,-4-4-1 16,2-3 2-16,-1 1-6 0,13 7-2 0,-1-1-1 0,6 6-3 15,-9 3-5-15,-9-3-3 0,1 3-1 0,11 2-2 16,-12-8-1-16,-1 11-1 0,0-6 0 0,0 3-4 16,3-10-1-16,-46 6-4 0,45 3-8 0,-4-4 3 15,-45 3-4-15,8-10 3 0,-6 3-11 16,45-3-2-16,-53 2-2 0,0 6-2 0,-9-1 3 0,1 0 0 15,-28 2-10-15,-5-4-5 0,-4 2-5 0,-8 0-5 16,-10 2-2-16,-14 0-2 0,-3-2 0 0,0 0 4 16,-9 0 2-16,4-2 3 0,-1 2 4 0,-6 2 3 15,-7-2-10-15,0 0-13 0,0 0-19 0,10 3-17 16,-10-3-9-16,0 0-20 0,0 0-16 0,-28 7-17 16,5-7-27-16,-2 6-115 0,-11-4-318 0,5 3 140 15</inkml:trace>
  <inkml:trace contextRef="#ctx0" brushRef="#br0" timeOffset="296940.5536">43171 16661 88 0,'0'0'153'0,"-11"4"-21"0,11-4-4 0,0 0-4 15,0 0-2-15,0 0-5 0,55-4-2 0,-23 8 1 0,20-8-3 16,7 4-1-16,32-4-4 0,2-4-10 15,13 4-7-15,48-4-5 0,-3 0-12 0,6-8-7 16,0 5-8-16,2-2-7 0,-7 6-2 0,3 2-7 16,2-5 2-16,-2 5-7 0,2 4-5 0,-4-4-1 15,2-1-3-15,-51 3-5 0,9-2-5 0,37-3-2 0,-46 4-1 16,44 0-1-16,-52-8-1 0,1 6 0 0,-8-1-2 16,-7-3-1-16,-21 4 2 0,-3 2-9 0,-10-1 5 15,-2-2 1-15,-16 4-2 0,-14 0 10 16,6-1 6-16,-7-2 2 0,1-1-2 0,-3-1 3 0,-4 6-3 15,6-1-3-15,-1-9-3 0,-6 11-1 0,1-2-2 16,-2 0-2-16,0 2-12 0,1-4-15 0,-8 5-16 16,7-2-23-16,-7 2-26 0,8-6-16 0,-8 6-28 15,7-3-16-15,-7 3-25 0,0 0-160 0,5-7-351 16,-5 7 155-16</inkml:trace>
  <inkml:trace contextRef="#ctx0" brushRef="#br0" timeOffset="297982.9361">48113 15368 30 0,'-9'-3'171'0,"9"3"-4"0,-7-5-8 0,7 5-16 16,0 0-19-16,0 0-13 0,0 0-8 0,11-13-7 15,1 13-5-15,6 0-8 0,6-2 2 0,10 0-8 16,9-1-6-16,8 4-3 0,7-2-2 0,3-4-8 16,1 3-4-16,4-3-5 0,26 1-6 0,-6 5-8 0,-3-4 4 15,-18 5-10-15,22-6-8 0,-3 1 8 16,-20 3-5-16,-1-2-4 0,-1 4-5 0,-1-2-9 15,1 0 0-15,-3 0-1 0,3-4-5 0,-6 3 0 16,-3-3 0-16,-10 1-6 0,-6-2-3 0,-1 2 9 16,-5-1-3-16,-9 3 0 0,0-3-3 0,-3 3-4 0,-6 1 5 15,8-3 1-15,-11-4 2 0,2-1 1 16,0 4 0-16,-2-4 0 0,-1 7-2 0,-3-5-3 16,0-3 6-16,0 4 3 0,1-1-5 0,-2 1 8 15,-1 1 4-15,1-3-4 0,-5 7 0 0,3-10 1 16,-3 3-6-16,-1-1 3 0,1 8-4 0,-4-12-3 15,-3 4 5-15,0 5 1 0,-1-4-2 0,-4-3-1 0,-3 7 0 16,-1-9-12-16,6 9 12 0,-9-3 3 16,2-2-9-16,-5 2 9 0,5 1-1 0,-3 0-5 15,3-1 5-15,-6 1 2 0,1-2-1 0,3 4-6 16,1-5-2-16,-4 3 7 0,6 3-2 0,-6-6 5 16,10 6 1-16,0-1-3 0,12 3-2 0,-14-3 2 0,9 1 1 15,-1-1 8-15,6 3-6 0,0 0 6 16,-6-6-5-16,6 6 5 0,0 0-4 0,0 0-1 15,24-1-3-15,-8 2 7 0,2 2 1 0,5 3 0 16,-3 2-2-16,9 4 4 0,-7-4-1 0,7 6 2 16,-5 0 0-16,-9-4-4 0,8 10 2 0,-8-5-1 0,-1 6-3 15,-6-4-2-15,-1 2-3 0,0 6 0 16,-7-2-2-16,-9 1-15 0,-3 6-17 0,-5-4-27 16,-12 9-24-16,0-5-22 0,-1 1-19 0,-11-3-17 15,7 4-155-15,-13-5-318 0,3-4 141 0</inkml:trace>
  <inkml:trace contextRef="#ctx0" brushRef="#br0" timeOffset="300551.8318">50831 15133 200 0,'0'-5'204'0,"0"-3"-12"0,0 5-17 15,0 3-12-15,0 0-3 0,0 0-8 0,0 0-13 0,0 0-6 16,0 24-7-16,0-4-3 0,0 7-17 0,0 1-17 16,0 6-3-16,5-4-3 0,-3 3-9 0,-2-3-4 15,5 8-4-15,-5-10-6 0,0 3-3 0,0-2-5 16,2 1-10-16,-7-2-2 0,3 0-8 0,0-10 2 15,2-3-5-15,0 4 1 0,-5-1-12 0,5 1-23 16,5-3-22-16,-5-5-32 0,4-1-32 0,-1 0-33 16,0-2-46-16,6-4-35 0,-2 1-138 0,-7-5-371 15,20-7 165-15</inkml:trace>
  <inkml:trace contextRef="#ctx0" brushRef="#br0" timeOffset="300711.1495">50906 14834 16 0,'0'0'80'0,"0"0"-25"0,0 0-37 0,0 0-27 16,9 27-18-16,-1-10-29 0,6 6 13 0</inkml:trace>
  <inkml:trace contextRef="#ctx0" brushRef="#br0" timeOffset="301152.8271">51203 15389 164 0,'0'-17'230'0,"8"-7"-21"15,-3 6-17-15,2 1-5 0,2-3-19 16,-1 4-6-16,6-5-17 0,0-5-10 0,-2 1-16 15,-1 9-12-15,5 3-11 0,-3 3-7 0,3 4-16 16,-4 6-3-16,0 8-5 0,0 1-5 0,1 3-3 16,-4 4-6-16,4 9-9 0,-4-5-2 0,-2 7-4 15,1 0-2-15,-8-1-3 0,4 4-4 0,-4-4-3 16,-4 1-2-16,-3-3-2 0,6 3-3 0,-6-6-2 16,7-1-1-16,-9 0-1 0,6-9 1 0,-4 1-3 15,4-1 1-15,-1-6 3 0,4 4 10 0,-5-3 11 16,5-6 6-16,-3 3 2 0,3-3-9 0,0 0-5 15,0 0 0-15,12-18-4 0,-5 9-2 0,5-10-2 16,3-6 0-16,4-1-3 0,3-11 4 0,0-3-8 16,0 2-3-16,2 4-4 0,-2-5-1 0,-6 15-1 15,-1 1-2-15,-1 4-4 0,-4 9 1 0,-3-2 0 16,5 5 0-16,-4 6 2 0,-8 1 2 0,19 13-1 16,-7 3-1-16,1 10-1 0,-1-2 3 0,-5 8 0 15,2-1-2-15,-3-2 3 0,0 14-1 0,-3-2-5 16,4-9-6-16,0 8-29 0,-7 0-28 0,5-6-35 15,-2-1-33-15,7-4-31 0,-1-4-47 0,1 3-39 16,2-8-134-16,10-2-413 0,6 1 183 0</inkml:trace>
  <inkml:trace contextRef="#ctx0" brushRef="#br0" timeOffset="302950.2803">52582 14997 102 0,'-5'-15'210'0,"10"-5"-18"0,-3 8-15 0,12-5-10 16,-6 6 4-16,8-3-16 0,4 8-21 0,2 5-7 16,2 1-14-16,7 5-7 0,-2 6-17 0,0 1-5 15,-9 9-13-15,2 3-3 0,-10 7-12 16,5 11 2-16,-11-14-5 0,-3 15-9 0,-10 5-6 0,-1-3 1 15,-4 1-9-15,-9 4 0 0,-3-7-2 0,-3 3-2 16,-2-5-1-16,-2-1 0 0,4-6 8 0,-2-1 10 16,7-13 7-16,1 3-5 0,6-7 3 0,7-1 0 15,-1-8 1-15,4 4 4 0,0-3-5 16,1 1-2-16,13-2-2 0,-2-3-4 0,8 0-4 16,7-1-2-16,14-6-6 0,-4 1 0 0,15-3-5 15,2-1-3-15,0-3-12 0,-3-2-17 0,6 0-19 0,-6-1-15 16,0-2-21-16,-4-2-15 0,3-4-26 0,-13 6-28 15,0-2-19-15,9-5-3 0,-13 6 0 16,2-5 9-16,6-13-4 0,-12 18 3 0,-2-5 18 16,-5-2 7-16,-3 6 17 0,-2-2 21 0,-4 1 20 15,-1-5 11-15,-2 1 25 0,0-7 19 0,-5 5 6 16,6-1 7-16,-12 0 22 0,8-5 6 0,-4 2 12 16,1 1 4-16,-3 0 14 0,-1-1-3 0,2 9 19 15,3-1 9-15,-2-1 3 0,-3 4-4 0,3 0 5 16,1 4 13-16,1 4 1 0,1-4-6 0,-1 4-16 15,0 8-2-15,-3-7-10 0,3 7-10 0,0 0 5 16,0 0-8-16,0 0 8 0,-7 40 7 0,2-8-5 16,5 11 4-16,-2-3-1 0,1 6-5 0,-3 5-5 15,2 0-1-15,-3 1-4 0,2-4-10 0,-4 5-2 16,5-2-3-16,-3-1-5 0,-2-1-3 0,7-4-2 16,0-3-1-16,0-13-4 0,0-2 2 0,9-2-5 15,-11-4-3-15,4-2-1 0,-2-3 1 0,3-4-6 16,-3-2 2-16,9-4-7 0,-2 1 8 0,3-7-6 15,2 0-2-15,-2-3 2 0,7-6 4 0,9-7-6 16,-11 0-5-16,6-8 5 0,-3-1-2 0,8-14 1 16,-7 2-2-16,-1-2-2 0,-2-1 1 0,-4 12 0 15,5 1 1-15,-12 7-16 0,5 7 11 0,-8 3 0 16,5 3-4-16,-1 1-1 0,1 2 6 0,-7 4 1 16,0 0-3-16,11 19-2 0,-6-2 1 0,-4 2 2 15,-1 7-5-15,0 1 5 0,5 5-11 0,-5-4 11 16,2 5-5-16,-2-5 3 0,0 0 5 0,0-1 0 15,7 1-6-15,0-4 4 0,-5 0-11 0,6-8-7 16,6 3-39-16,-1-6-4 0,1-2 0 0,-2 1-8 16,0-10-4-16,0 3 3 0,7-4 6 0,-6-1 1 15,4-6 11-15,0-1 3 0,-1-6 3 16,-1-2 5-16,7-8 2 0,-6-1 6 0,1-4 5 0,0-1 1 16,1-6 0-16,-1-2 3 0,-3 7 7 0,0 1 2 15,-4 1 2-15,2-3 9 0,-4 8 3 0,-6 9 4 16,5 0-2-16,-2 5-2 0,-3 3-4 0,-2 4 4 15,0 2-4-15,0 0 7 0,0 0 1 16,-2 28 2-16,-3-11 2 0,5 3-6 0,0 0 2 16,-2-1-3-16,2 5 1 0,0-4 0 0,0-1 2 15,2 0-2-15,-2 1-2 0,7-3 1 0,-6 1 4 16,6-3-1-16,-2-7-4 0,2-1 10 0,2 2-12 16,-2-3 4-16,1-1 3 0,-8-5-5 0,0 0-3 0,0 0 6 15,0 0-4-15,0 0 3 0,77-24-3 16,-77 24 1-16,22-31 1 0,-15 11-5 0,-4-8 6 15,1-4 0-15,-4 3-1 0,-4-3-2 0,-4-12 2 16,1 4 2-16,-8 1-7 0,3 11 4 0,0-1-5 16,-2 4 4-16,-1 3 1 0,4 7-3 0,-2 6 0 15,-1-7-5-15,2 16 5 0,-7 0-1 0,4 11 0 16,-9 5-1-16,11-1 2 0,-4 13 1 0,-6 10 1 16,10-6 1-16,4 8-1 0,9 0 2 0,0-8 3 15,0 10-5-15,4-8 0 0,1-2 2 0,2-4-3 16,8 0 1-16,-7-3 0 0,6-2 3 0,1-4 1 15,-1-3-3-15,3-1 5 0,-2-6-1 0,-15-9-2 16,41 12 0-16,-41-12 1 0,0 0 3 0,62-4-6 16,-62 4 1-16,37-17 2 0,-16 0-3 0,4-4 1 15,-6-3 4-15,3 0-2 0,-10-8 3 0,7-6 5 16,-4-1-1-16,-6 8 4 0,4-13 1 0,3 4 5 16,-9 11 5-16,-1 0 1 0,-6 29-5 0,9-36 8 15,0 19-2-15,-9 17-1 0,0 0-5 0,6-28 1 16,-6 28-6-16,0 0 0 0,0 0-4 0,0 0 9 15,0 0-7-15,0 0 0 0,0 0 6 0,0 0-6 16,-13 104 1-16,13-77 5 0,0 0-5 0,0-27 4 16,0 44-1-16,0-23-1 0,0-21-3 0,13 39-6 15,-13-39 8-15,9 31-3 0,-9-31-2 16,12 25 0-16,-12-25-1 0,19 18-3 0,-19-18 1 16,0 0 2-16,29 14-5 0,-29-14 3 0,0 0-6 15,0 0 0-15,0 0-1 0,0 0 8 0,69-37-8 16,-69 37 3-16,23-26 5 0,-11 10-9 0,1-6 7 0,-3-1-7 15,-10 23 1-15,21-47 4 0,-13 22-3 16,3 9 2-16,-11 16-5 0,5-31 3 0,-5 31-8 0,0 0 2 16,10-20 0-16,-10 20-4 0,0 0 3 15,0 0 2-15,0 0 2 0,0 0 1 0,0 0-1 16,0 0-1-16,7 77 1 0,-7-77-2 0,-7 38 6 16,7-38-7-16,0 40 6 0,0-40-5 0,0 33 6 15,0-33-2-15,7 33 2 0,-7-33-1 0,5 22-3 16,-5-22 3-16,0 0 5 0,15 21-2 0,-15-21-9 15,0 0 6-15,0 0-3 0,0 0 7 0,0 0-4 16,0 0-2-16,0 0 5 0,94-33 2 0,-73 13-2 16,-4-3-5-16,0 2-1 0,3-7 1 0,2-12-1 15,-8 8 8-15,3-6-8 0,0-2-8 0,-2 3 3 16,-6 10 0-16,1-2 5 0,2 10 0 0,-12 19 4 16,7-30-6-16,-7 30 4 0,0 0-7 0,8-27 6 15,-8 27-5-15,0 0 5 0,0 0-4 0,0 0 0 16,0 0 1-16,0 0-2 0,0 0 0 0,0 0 2 15,0 0-5-15,-46 70 6 0,46-70 2 16,0 0 3-16,-1 35-1 0,1-35-2 0,0 0-1 16,10 31-5-16,-10-31 4 0,12 20 4 0,-12-20-6 0,22 32 3 15,-5-18-3-15,-17-14 3 0,24 34 0 0,-10-22 29 16,-2 8-2-16,-12-20-1 0,20 40-4 0,-8-20 1 16,-12-20-9-16,10 32 8 0,-3-9-2 0,-7-23 0 15,9 30 5-15,-9-30-2 0,6 28 0 16,-6-28-2-16,5 22-5 0,-5-22 0 0,0 0 3 15,0 0-10-15,18 28 11 0,-18-28-6 0,0 0-12 16,42 8 3-16,-42-8 1 0,55-7-30 0,-55 7-36 16,94-12-44-16,-48 3-34 0,-9 2-25 0,7-1-43 15,-8-5-39-15,-7 4-284 0,-29 9-571 0,38-23 253 16</inkml:trace>
  <inkml:trace contextRef="#ctx0" brushRef="#br0" timeOffset="304757.4271">52158 16749 197 0,'1'-29'222'0,"6"2"-5"0,-7 9 3 0,0 0-18 16,0-2-11-16,-7-4-19 0,7 12-5 0,-8 1-12 16,8 11-14-16,-15-16-15 0,4 12-17 0,11 4-4 15,-34 4-9-15,34-4-7 0,-49 19-10 0,27 0-8 16,-1 2-7-16,3 4-3 0,5 2-3 0,1-3-8 16,9 1-3-16,0 2-9 0,6 1-8 0,8-1 6 15,5-1-6-15,6 1 1 0,-1-4-9 0,1-2 1 16,3-1-3-16,2 0 1 0,-3-2-6 0,-6-5 1 15,2 7-17-15,1-4 20 0,-12-2-7 16,8-2 1-16,-8 6-5 0,0-5 4 0,-12 2-4 0,5-2-4 16,-12 2 1-16,-7 0 2 0,-3 3 4 0,-5-4 0 15,-14 6-5-15,-2-4 5 0,-3-7 0 0,-3-1-2 16,11 0 0-16,6-8 4 0,-4 2-5 0,-2-2 3 16,8-2-9-16,-4-8 0 0,6 2-16 0,3-2-12 15,4-2-16-15,8 0-12 0,2 0-19 16,3-4-12-16,3 3-11 0,6-3-5 0,5 5-13 15,2-6-4-15,7 6 11 0,1-1-10 0,4 6-11 16,6-8-8-16,1 3 3 0,2 8 9 0,-2-7 2 16,7 4 10-16,1 4 11 0,2-6 13 0,9-2-2 15,-10 8 25-15,-5-5-2 0,-1 1 21 0,-7 3 19 0,5-2 16 16,1-1 11-16,-1-3 11 0,-6 4 7 16,2-2 9-16,-4-1 14 0,-3 0 2 0,11-3 9 15,-11 3 6-15,3 0 12 0,-3 3-1 0,4-7 5 16,-4 4 3-16,0 0-2 0,-2-4-3 0,4 4 5 15,-2-7-5-15,-3 8 2 0,1-2-7 0,-3-3 1 16,1 4-5-16,3-4 0 0,-8 5-4 0,-1 1-1 16,0-6-2-16,2 5-5 0,-3-2 1 0,-6 9-1 15,9-14-4-15,-9 14 1 0,14-11-5 0,-13 4 2 16,-1 7-9-16,0 0-3 0,7-10-1 0,-7 10-4 16,0 0-7-16,0 0-1 0,0 0 1 0,0 0-5 15,0 0-3-15,0 0-2 0,-41 15 4 0,29-7-12 16,-3 2 7-16,-2 4-2 0,8-1-2 0,-3 3-4 15,0-1 4-15,6 2 1 0,-3-2-1 0,4 0 1 16,0 1-4-16,3 2 2 0,2-4 4 0,0-2-4 16,0-1 2-16,5 0-2 0,2-2-4 0,-2-1-2 15,5-2 9-15,-1-2-8 0,1-1 3 16,-10-3 3-16,24 4-2 0,-14-3 0 0,-10-1-1 0,21-5 0 16,-11-1-1-16,5 1 6 0,-4-4 0 0,-3 0 0 15,-1-6-9-15,1 0 12 0,-4-3 0 0,1-2 2 16,-7 1 3-16,-1 1-4 0,-1 0 4 0,-2-1-9 15,0 0 1-15,1 6-1 0,-1-1-2 0,-5 3-4 16,1 3 4-16,10 8-5 0,-17-6 1 0,17 6 3 16,-26 9-3-16,8 2-2 0,2 6 1 15,-1 5 3-15,2 2 0 0,1 8-2 0,1 11 1 16,8-14 5-16,-1 13-6 0,1-13 1 0,5 0 2 0,5 2-8 16,-3-1 7-16,5-4-2 0,-2-3-1 15,2-2 3-15,3-5-3 0,-1 1-5 0,4-6 8 16,-4 0 1-16,4-2-2 0,4-2 8 0,2-3-8 15,0-1 5-15,3-3-3 0,0-3-8 0,9-4 10 16,0-3-2-16,-2-4-2 0,0-2-2 0,-4 0 2 16,13-9-2-16,-6-3 2 0,-1-3 2 0,-2-5 3 15,2-4-9-15,-8 4 4 0,6 0-3 0,0-3 2 0,-5 3 0 16,-10 11 2-16,1-2-6 0,1 3 4 16,-8 3-3-16,1 6 0 0,3-1 2 0,-4 4-5 15,-6 3 0-15,3 2 0 0,-5 7 3 0,0 0 0 16,0 0 2-16,0 0-1 0,0 0 2 0,0 0-1 15,0 0-5-15,-7 33 1 0,2-18 3 0,3 1 2 16,2 1-2-16,2 2 2 0,3-3-3 0,2 3 4 16,2-1 1-16,4 4-1 0,-1-6-12 0,3 9 11 15,4-5 0-15,-3 3 4 0,-3-8-3 0,4 5-2 16,-3-2 0-16,-2-2-1 0,-4 4 2 0,3-3-16 16,-5 1 17-16,0 2-1 0,-3-4 1 0,-6-4 0 15,3 3-3-15,-9 2 3 0,-1-2 1 0,-2-2-11 16,-4-3 16-16,-1 1 2 0,0-3 2 0,-3 1 3 15,-2-4 6-15,5 0 0 0,0-1 2 0,3 0-4 16,-6-2 3-16,11 3-8 0,0-2 5 0,9-3-5 16,-22 2-2-16,22-2-21 0,-13 6 22 0,13-6-3 15,0 0 0-15,0 0 4 0,-9 2-4 16,9-2-1-16,0 0-2 0,0 0 0 0,0 0-12 0,55-4 12 16,-35-4-3-16,1 2 2 0,-1-1 2 0,1-1-11 15,6-3 8-15,0-5-2 0,4 3 2 0,0-2 1 16,-6-1-3-16,13-9-1 0,-11 6 2 0,10-4 0 15,-8 2-1-15,4-11 0 0,-11 9 3 16,5-10-3-16,-8 10-2 0,3-1 3 0,-3 1 6 16,-10-3-1-16,-3 7 4 0,3-2 6 0,-6 6-2 15,4 2 5-15,-7-5-2 0,0 11-5 0,0 7 1 16,0-17-1-16,0 17-5 0,-10-5 4 0,10 5-6 0,0 0 1 16,0 0 1-16,-38 16-22 0,32-7 16 15,0 3 10-15,-2 1-14 0,4 4 1 0,-1-1 2 16,10 0 4-16,-8 0-4 0,12 0 1 0,3 1 0 15,-6 4-1-15,8-6-15 0,3 9 15 0,0-1 0 16,2 1 2-16,1-2 1 0,2 1-4 0,-1 0-3 16,-11-7-8-16,-3 4 3 0,2-3 1 0,-4 2 0 15,-4-3 4-15,-2 3 1 0,-4-5-1 0,3-3 4 16,-5 5 7-16,0-8-7 0,-1 5-3 0,-1 1-1 16,-6-5 5-16,1-5-4 0,2 4 2 0,-1 2-9 15,1-7-28-15,-4 3-32 0,1-2-18 0,-7 3-39 16,6-5-48-16,16-2-59 0,-17 4-80 0,17-4-172 15,0 0-524-15,0 0 232 0</inkml:trace>
  <inkml:trace contextRef="#ctx0" brushRef="#br0" timeOffset="304971.9753">53761 16908 282 0,'0'-8'307'16,"0"-4"-10"-16,3 4-12 0,-1 0-22 0,-2 8-12 15,0-15-24-15,0 15-31 0,0 0-13 0,0 0-16 16,0 0-18-16,0 0-14 0,0 0-17 0,5 47-10 16,-3-23-10-16,-4 8-14 0,4-3-2 0,-4 5-8 15,2-1-23-15,0-4-20 0,-3 3-31 16,6-4-27-16,-6 3-29 0,1 0-39 0,2-7-38 16,2-4-73-16,3 1-78 0,2 3-148 0,-4-6-467 15,12-3 208-15</inkml:trace>
  <inkml:trace contextRef="#ctx0" brushRef="#br0" timeOffset="305130.3174">53839 16743 13 0,'0'0'236'0,"-3"-9"-18"0,3 9-27 0,0 0-16 15,0 0-23-15,0 0-35 0,0 0-46 0,25 28-50 16,-16-11-55-16,1-2-78 0,-1 3-63 0,6 2-189 15,0 0 83-15</inkml:trace>
  <inkml:trace contextRef="#ctx0" brushRef="#br0" timeOffset="305783.4809">53926 17018 72 0,'-7'-9'294'15,"4"1"3"-15,3 8-5 0,-5-12-13 0,-2 6-21 16,7 6-14-16,-3-7-21 0,3 7-41 0,0 0-2 15,0 0-21-15,0 0-9 0,-23 25-10 0,18-8-27 16,-1-1-5-16,6 6-13 0,0-1-3 16,0-2-10-16,0 2-7 0,6 2-3 0,6-3-6 15,-1-4-8-15,4 1-7 0,4 0-4 0,-4-4-2 0,4-8-4 16,-4 5-12-16,9-5-3 0,-4-2 10 0,-3-1-10 16,-17-2-2-16,0 0-9 0,67-17 0 0,-67 17 3 15,36-23-3-15,-14 3 0 0,-5 4-5 16,0-8 3-16,-2 0-6 0,1-8 5 0,-8 5-1 15,-1 3-5-15,0-8 5 0,-7 32-5 0,2-37 2 16,-2 37-8-16,-4-29-4 0,4 29 4 0,0 0 2 16,0 0 0-16,0 0-2 0,-27-8-2 0,15 22 1 15,2 2-2-15,1 2-7 0,2 0 15 0,2 9-7 0,2-9 0 16,-1 1 2-16,4-19 0 0,4 39-2 16,-4-39 2-16,12 24 0 0,-12-24 5 0,22 24 0 15,-22-24-3-15,27 12 3 0,-27-12 1 0,0 0-9 16,0 0 6-16,75-9 7 0,-75 9-2 0,45-11-8 15,-45 11 2-15,46-28-3 0,-17 12 2 0,-5 0 9 16,-24 16 1-16,39-20-4 0,-19 10 5 0,-20 10-4 16,29-20-4-16,-29 20 4 0,0 0-2 0,34-16 0 15,-34 16 1-15,0 0-8 0,0 0 4 0,0 0-6 16,0 0 6-16,45 38-1 0,-45-38 1 0,0 0 3 16,22 35-3-16,-22-35-4 0,8 29 9 0,-8-29-1 15,12 25 3-15,-12-25-3 0,17 22-3 0,-17-22 5 16,17 14-3-16,-17-14 5 0,0 0-2 0,38 12-1 15,-38-12-1-15,0 0 6 0,0 0-2 0,77-25-3 16,-47 13 12-16,-7-4-6 0,-23 16 5 0,40-28-4 16,-16 8 12-16,-5 12-8 0,-19 8-1 0,29-20 3 15,-29 20-7-15,24-18-3 0,-24 18 1 0,0 0-4 16,29-12 5-16,-29 12-2 0,0 0-7 0,0 0 5 16,0 0-5-16,0 0-3 0,0 0-4 0,0 0 3 15,0 0-7-15,66 26-10 0,-66-26-10 0,23 20-3 16,-23-20 14-16,46 17-42 0,-14-3-52 0,12-1-50 15,-11 0-33-15,4-2-37 0,-6-3-60 16,-31-8-270-16,61 17-606 0,-32-10 269 0</inkml:trace>
  <inkml:trace contextRef="#ctx0" brushRef="#br0" timeOffset="306140.9218">52644 18101 2830 0,'-82'20'137'0,"27"-4"-122"0,8-6 10 16,1 2 9-16,11-4 27 0,18-1-10 0,4-4 39 16,3 4-9-16,-2-6 2 0,3 4-2 0,9-5-13 15,0 0 7-15,0 0-4 0,77-9-13 0,6-2-5 16,6-9-13-16,17 11-6 0,47-18 1 0,6 4 1 15,-2 1-11-15,-2-2-7 0,-10-1-7 0,-36 11-5 16,44-10-7-16,-6 8-13 0,-50 8-2 0,14-1-4 16,-10-5-24-16,-11 5 15 0,-3 5-4 0,-27 0 3 15,-2-4-5-15,-5 7-2 0,-7-6-3 0,-46 7 4 16,53-8 5-16,-53 8 0 0,41-4 13 0,-41 4 10 16,0 0 14-16,44-6-11 0,-44 6 13 0,0 0 0 15,0 0-2-15,0 0 4 0,0 0-3 0,0 0-8 16,0 0-18-16,0 0-36 0,0 0-57 0,0 0-65 15,0 0-98-15,0 0-225 0,0 0-540 0,0 0 239 16</inkml:trace>
  <inkml:trace contextRef="#ctx0" brushRef="#br0" timeOffset="417659.3158">48503 9391 16 0,'-10'0'136'0,"10"0"-7"16,-17 0-1-16,10 1-15 0,7-1 3 0,0 0-5 16,-12 3-6-16,12-3 0 0,0 0-5 0,0 0 4 15,27 4-8-15,-4-4-2 0,11 0-3 0,20 4-4 0,6-8-2 16,32 4-10-16,9-2-12 0,1-4-4 0,57 2-5 15,-6 1-2-15,4-2-3 0,5-3-10 16,3 8-13-16,-4 0-12 0,-3-2-11 0,-1 0-15 0,-48 2-10 16,57 4-4-16,-13-6 7 0,-1 5-10 15,5-4-2-15,-5-1-1 0,-1-3 8 0,-50 5 2 16,8 0-4-16,2 0-2 0,-9-1 3 0,8 1 2 0,-12-5 6 16,-11 5-3-16,-25 1 5 0,-6-1-5 15,-6 4 10-15,-16-4-7 0,-12-4-2 0,-5 8-4 16,-4-4-2-16,-4 0 5 0,3 0 5 0,-12 0-6 15,7 1-7-15,-7-1-18 0,0 0-21 0,0 0-5 16,0 0-13-16,-22 15-27 0,10-10-72 0,-4-3-198 0,-6-1 88 16</inkml:trace>
  <inkml:trace contextRef="#ctx0" brushRef="#br0" timeOffset="418435.1618">47311 11274 161 0,'-20'-2'183'0,"3"0"-14"16,1-1-5-16,8 0-16 0,3-3-9 0,3 2-13 15,2 4-3-15,22-15-10 0,2 9-9 0,22-8-6 16,15 2 0-16,30-2 0 0,8-1-9 0,5 2-2 15,49-13-11-15,2 3-7 0,-1 5-3 0,8 2-12 16,8 1-3-16,-6 0-8 0,8 8-2 0,4-12-4 16,0 10-3-16,13-2-5 0,-3 4-2 0,-2 5-5 15,-8-6-5-15,-2 10-8 0,-11-6 0 0,-2-4 1 16,-54 4-8-16,47-7 7 0,-49 8-5 0,-7-3 0 16,-3 5-3-16,-8-4 2 0,-26 3 0 0,-1-2-1 15,-14 5 2-15,-10-2-5 0,-4-1 4 0,-10-1 0 0,-4 4-3 16,0-1 0-16,-7-1 2 0,-3-2-6 15,-8 3 0-15,12 0-10 0,-12 0-5 0,0 0-17 16,0 0-11-16,0 0-9 0,-43 8-21 0,21-2-17 16,-10 0-8-16,-1 2-16 0,-16 1-20 0,-4 2-26 15,-1 1-113-15,-6-4-300 0,-2 0 133 0</inkml:trace>
  <inkml:trace contextRef="#ctx0" brushRef="#br0" timeOffset="418909.2287">47720 12420 72 0,'33'0'172'0,"16"0"-12"0,14-7-12 15,33-3 1-15,3 2-9 0,3-3-1 0,50-5-8 16,0-3-7-16,6-5-8 0,-8 10 1 0,11-3-8 16,-10 2-6-16,13 2-13 0,-2-1-11 0,-3 0-3 15,6 5-9-15,-11 0-1 0,-1-2-4 0,-44 3-9 16,48 3-6-16,-51 1-4 0,46-2-6 0,-47 1 0 15,1-1-4-15,2-1-7 0,-10 4 1 0,3-1-1 16,-5 1-4-16,-6 3-3 0,-29 0 0 0,1-5-1 16,-11 0-6-16,-5 4 3 0,-10 1-4 0,-14 0 3 15,-3 0 1-15,-6-2 4 0,1 4 7 0,0-2 3 16,-9 1-3-16,7-1-1 0,-12 0 1 0,13 0-6 16,-13 0 0-16,0 0-1 0,11-1-4 0,-11 1-2 15,0 0-9-15,0 0-5 0,13 0-11 0,-13 0-13 16,0 0-11-16,0 0-15 0,0 9-11 0,0-9-21 15,0 0-28-15,-13 12-16 0,6-5-22 0,3-1-3 16,-6 0-28-16,2 2-129 0,-8 0-333 0,6-2 149 16</inkml:trace>
  <inkml:trace contextRef="#ctx0" brushRef="#br0" timeOffset="419808.8081">47911 19339 68 0,'-1'-1'169'0,"1"1"-14"0,-10 17 8 16,10 9 2-16,-4 20 2 0,2 13 2 0,2 26-2 16,2 5-10-16,-2 9-13 0,0 39-8 0,0-7-14 15,0 14 2-15,0-4-20 0,0 0-8 0,4-5-6 16,-4-1-11-16,-4-35-3 0,-3-5-12 0,-1 45-6 15,4-48-9-15,-1-2-13 0,-2-2-15 0,1-2-7 16,-3-7-20-16,2-23-14 0,0-5-25 0,2-2-27 16,-5-7-25-16,5-12-30 0,2-9-24 0,-1-6-24 15,1-3-142-15,-1-9-344 0,4-3 153 0</inkml:trace>
  <inkml:trace contextRef="#ctx0" brushRef="#br0" timeOffset="420573.529">47577 19019 182 0,'0'-7'185'0,"5"0"-20"0,14-3-9 16,15-2-12-16,28-1-6 0,31 0-3 0,13-4-9 15,68-3-10-15,7 0-13 0,0 8-13 0,4-8-11 16,12 4-6-16,7 0-4 0,3 1-12 0,7-2-10 16,-4 8-12-16,0-5-8 0,-4 0-6 0,-11 5-5 15,-4-2 1-15,-2 3-8 0,-5 5-4 0,-5-8 0 16,-10 6-6-16,-12 2 5 0,-2 5-5 0,-46-4 7 16,40-2 7-16,-44-4 4 0,-1-3-6 0,-1 5 1 15,-4 0 4-15,-9-2 0 0,-25 2 8 0,-9 3-4 16,-3 3-7-16,-17 0 4 0,-4 0 3 0,-10 0 10 15,-10 0 5-15,7 2-2 0,-10-1 2 0,-3-1-3 16,1 4 2-16,-7-4 8 0,7 12 8 0,-12-6 16 16,3 3 0-16,-1 4-1 0,-1-8-3 0,-2 10 2 15,0-3-7-15,1 4-4 0,-7-1-1 0,7 3 3 0,-7 10 2 16,-1 10-2-16,4 4 2 0,-3 4-2 16,2-1 5-16,-2 6-9 0,2 9 4 0,0 16-4 15,3 4-3-15,3-1 1 0,-1 4-6 0,0 6 5 16,-3-2 9-16,16 2-4 0,-4-5-1 0,6 11-3 15,3-3 4-15,-2 4-6 0,4-3 1 0,-5 0-3 16,-1-5-4-16,1-4 4 0,-1 1-16 0,-6-4-9 0,0-2 1 16,4-19 4-16,-12 15-6 0,3-19 0 15,-8-1-7-15,-5-6 12 0,-11 1-5 0,2-1-8 16,-3-1 0-16,-7 0 1 0,2-8 6 0,-6-2-9 0,-1-4 0 16,-4-2-1-16,-3 0 8 0,-8-4 16 15,-1-1-14-15,-20 2 4 0,-9-2 6 0,3 0-6 16,-12-13-5-16,1 1 12 0,-10-5-4 0,-4-18-10 15,4 3 5-15,-9-1 9 0,-41-11-10 0,45 8-1 16,-45-8 2-16,0 8-2 0,45-1-5 0,-57 4 4 0,6-4 3 16,-10 6-1-16,1 6 0 0,0 3-1 0,9-4-1 15,-6 5-1-15,-3-1 7 0,8-1-3 16,55 5 0-16,-53-1 0 0,2 4 1 0,48-6-3 16,1-1 3-16,2 3-5 0,-2 1-2 0,9-4-6 15,10-5 1-15,21 3 4 0,6 2-9 0,7-3 3 0,19-2 0 16,0 0 3-16,12 1-4 0,6-2-6 0,1-1 1 15,0 2-7-15,15 0-22 0,0 0 2 16,0 0-17-16,-28-2-27 0,28 2-10 0,0 0-19 16,0 0-22-16,0 0-21 0,0 0-26 0,0 0-27 15,0 0-26-15,0 0-26 0,0 0-26 0,53-15-18 16,-32 10-229-16,1-4-563 0,7-5 249 0</inkml:trace>
  <inkml:trace contextRef="#ctx0" brushRef="#br0" timeOffset="421387.2528">49944 20154 176 0,'-29'-8'204'16,"9"2"-10"-16,-1-1-3 0,6 3-13 0,6 1-16 15,3-2-14-15,4 2-13 0,2 3-12 0,12-8-14 16,10 7-14-16,27 1-8 0,9-9-10 0,33 7-8 16,18-8-7-16,55-6-11 0,-1 9-19 0,-4 4-22 15,3-10-27-15,-2 4-25 0,4 13 2 0,-2-4-3 16,5-6 7-16,-7 1 5 0,9-3 1 0,0 7-4 16,0-4-1-16,3 2-3 0,-6 6 4 0,-11 3-4 15,-44-10-1-15,-2 4 9 0,-10 0-5 0,0-2 9 16,-16 0-3-16,-21 1 7 0,-10-2 3 0,-14 3-5 15,-7 0 6-15,-13-3 2 0,-7 3 1 0,-5 0 8 16,-6 0 1-16,0 0-11 0,0 0 11 0,0 0-1 16,0 0 4-16,-29-9-2 0,14 7 7 0,-2 0 2 15,-5 2 0-15,1 0-2 0,-9-1-1 0,2 1 4 16,-1 1 1-16,0-1-9 0,0 0-5 0,0 2-5 16,9 0-7-16,-12-2 2 0,11 4-16 0,-4 0-4 15,1-4 2-15,-5-4-3 0,5 3 1 0,-5 1 7 0,2-3-6 16,-4-1 11-16,0 3 3 0,2-5 3 15,-5 1 1-15,3-1 4 0,-3-2 5 0,-2 2 14 16,-8-3 6-16,-2-2 5 0,0 2 18 0,2-1 10 16,-4 0 3-16,12 0 11 0,-12 2 11 0,4-5 2 15,12 6 7-15,-2-2-7 0,3 0 3 0,9 2 1 16,13 5 1-16,-3-4 0 0,-1 2-7 0,7-2-8 16,0 1-4-16,6 5-7 0,6-9-4 0,10 5-4 15,-1 0-3-15,21 0-3 0,10-3-8 0,5 2-3 16,5-2-3-16,9 7-4 0,0 0 1 0,25 3 1 0,1 1 17 15,-6 4 2-15,-3-3-8 0,-21 0-6 16,28 5-1-16,-28 0 6 0,-3 0-10 0,0 3 2 16,-5 0-8-16,0 2 2 0,-9-1-3 0,-15 2 1 15,-5 1 2-15,-8-5 4 0,-3 4 12 0,-4-4-2 16,-8 5 3-16,-2 2 1 0,-6-3-5 0,-8 8 1 0,-8-3-7 16,-7 1 2-16,-9 6-11 0,-13-2-7 15,-1 2-7-15,-3 1-21 0,-21 7-27 0,4 1-23 16,10-17-33-16,7 12-33 0,-2-4-32 0,0 2-55 15,-2-3-115-15,12 1-368 0,-3 2 163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45:40.889"/>
    </inkml:context>
    <inkml:brush xml:id="br0">
      <inkml:brushProperty name="width" value="0.05292" units="cm"/>
      <inkml:brushProperty name="height" value="0.05292" units="cm"/>
      <inkml:brushProperty name="color" value="#FF0000"/>
    </inkml:brush>
  </inkml:definitions>
  <inkml:trace contextRef="#ctx0" brushRef="#br0">33815 8298 82 0,'-15'0'77'0,"-4"0"10"0,7 1-23 0,-7 1 1 15,1-1 7-15,4 3 4 0,-1-4-5 0,-2 3-9 16,3 2 0-16,-7-1 3 0,11-1 0 0,-5-2-10 15,1 3 9-15,1-3-7 0,4-1-7 0,1 2-1 0,-3 2 1 16,11-4-2-16,0 0-8 0,-18 1 1 16,18-1 3-16,0 0 0 0,0 0-1 0,0 0 0 15,0 0 1-15,52 2 2 0,-6-2-6 0,6 0 4 16,9-3-2-16,24-3 2 0,6 0-11 0,4 3-8 16,-1-2 5-16,5 0-9 0,0 3 3 0,3 2-4 15,0 0-1-15,11 0-2 0,39 0 4 0,-6 0-2 16,4 0-1-16,1 3-3 0,-5 2-15 0,11-1 1 15,0-4-7-15,-9 3-10 0,11 2 1 0,-7-9-2 16,11 9 5-16,-1-10-9 0,11 4-5 0,-5-1-4 16,1 2 1-16,-10-1-1 0,-9 1-2 0,-43-4 3 15,-1 3 0-15,46-6 0 0,-57 7 3 0,-1-4 1 16,-2 3 2-16,-1-1-5 0,-30 2 0 0,0 0 9 16,-1 0-1-16,-2-1-1 0,-10-3 2 0,3 1 0 15,-20 1 11-15,-9-1 9 0,-3 3-8 0,-1-1 1 16,-6-1-3-16,-1 1-1 0,-11 1 5 0,18 0 4 15,-18 0-6-15,7-3 2 0,-7 3-14 0,0 0-12 16,0 0-39-16,0 0-15 0,-41 4-113 0,11-1-215 16,-6-3 95-16</inkml:trace>
  <inkml:trace contextRef="#ctx0" brushRef="#br0" timeOffset="585.3757">33450 8559 45 0,'-20'0'108'16,"3"2"-8"-16,1 2 7 0,4-4-6 0,4 1-17 15,8-1 0-15,-15 2-15 0,15-2 4 0,-12 1-7 16,12-1-2-16,0 0 23 0,0 0-6 0,0 0-4 16,63-4-1-16,-9-2-4 0,9 1 11 15,35-4-8-15,6-3-6 0,51-3-2 0,8 0-3 0,-1 4-10 16,-3 5-5-16,1-5-8 0,8 4-2 0,-3-3 4 15,2 1-10-15,9 5 0 0,-2-4-1 0,-2-2-2 16,-3 8-6-16,-4 2-5 0,-8-1-1 0,19-3 1 16,-13 6-1-16,10-11-2 0,2 8-1 0,-1 1-3 15,-2-3-9-15,-6 3 6 0,-6-5 2 0,-6 0-2 16,3 10-1-16,-48-5-1 0,42-5 3 0,-47 8-5 16,2-3 1-16,-5 2 0 0,-2-4 1 0,-14 2-3 15,-22-3-1-15,-7 6-3 0,-3-7 0 0,-7 4 3 16,-13-1 0-16,-8 1-2 0,-3 0 1 0,-5 0 0 15,4 0 0-15,-4-3 5 0,-3-1 5 0,-2 3 3 16,0 1 5-16,-2-4-3 0,-10 4-1 0,15 0 2 16,-8-1-1-16,-7 1 0 0,15-2-4 0,-15 2 2 15,9-6-2-15,-9 6 0 0,8-1-3 0,-8 1-1 16,0 0 0-16,12-1-3 0,-12 1-9 0,0 0-20 16,0 0-32-16,0 0-34 0,0 0-37 15,0 0-35-15,0 0-176 0,0 0-364 0,-29-5 162 16</inkml:trace>
  <inkml:trace contextRef="#ctx0" brushRef="#br0" timeOffset="3261.0279">33003 7699 80 0,'0'0'133'0,"-5"-11"0"16,5 11-4-16,-1-3-8 0,1 3-7 0,0 0-9 16,0-10-3-16,0 10-9 0,0 0-6 0,0 0-5 15,0 0-8-15,0 0-12 0,0 0-5 16,0 0-3-16,0 0-10 0,0 0-2 0,0 0-7 15,0 0-1-15,-6 27-4 0,6-16 7 0,4 0-3 16,-4 1 0-16,0 0 6 0,-5 3-4 0,5-2 1 0,-2 3-4 16,-3-2-1-16,3-5-1 0,-3 8-2 0,3-7 3 15,-4 10 0-15,6-5-1 0,-7 2-4 0,5 0-1 16,0-8-3-16,-1 5 0 0,0-5 0 16,3 6-4-16,-6-5-3 0,5 1 7 0,-1 1-6 15,-3 0-1-15,5-4 1 0,-2 5 3 0,-3 2 3 16,3-4 10-16,-3-3-7 0,4 1-2 0,-1-2-1 0,-3 1-2 15,5-1-8-15,0 1 3 0,-2 1-2 16,2-5-3-16,0-4 2 0,-5 11-3 0,5-11 0 16,0 8-1-16,0-8-2 0,0 6 0 0,0-6 0 15,0 0-2-15,0 8 3 0,0-8-5 0,0 0 2 16,0 0 0-16,0 0 0 0,0 6 3 0,0-6-2 16,0 0-2-16,0 0 2 0,0 0 2 0,0 0-2 15,0 0 0-15,7 3 2 0,-7-3 4 0,7 3-1 16,-7-3 0-16,13 5-3 0,-6-2 0 0,-7-3 1 15,19 0 2-15,-2 0 1 0,-4 2 0 0,6-2-1 16,0-2 2-16,1 4-4 0,3-4-3 0,4 4 3 16,2-2-2-16,2 1-2 0,-1-1 3 0,1 0-2 15,7-1-1-15,-3 2 1 0,-2-1-2 0,3 0 1 16,1 0 1-16,-1 0-3 0,13 0 1 0,-3-1 1 16,0 2-1-16,6-2-2 0,-1 2 0 0,-4-4 0 15,1 5 3-15,3-2-3 0,2 1-2 0,-7-2 2 16,7 1 0-16,0 1-2 0,-2 2 3 0,2-3 1 15,0-3-2-15,0 3-2 0,3 0 6 0,-5 4-3 16,0-8-2-16,-3 1-2 0,3 0 1 0,-5 3 0 16,2 3 4-16,-2-6-2 0,-10 1-2 0,-4 2 2 15,6 0-2-15,-2 0 0 0,11 0-2 0,-11 0 5 16,2 0-4-16,9 0 3 0,0-3-1 0,-3-3-1 16,-7 3 0-16,9 1 1 0,7 1 0 0,-2 0 1 15,6 1-4-15,-4 0 1 0,1 0 3 0,6-4-3 16,1 4 1-16,-1 0 1 0,6-1-6 0,-4 1 2 15,-1-2 2-15,6 2-1 0,-6 0 0 0,6 0 0 16,-6 0-3-16,2 0 1 0,-1 0 3 0,6 2-2 16,-2-5 2-16,-3 3-1 0,4-4 1 0,-6 4-1 15,1-1-1-15,4 2 0 0,-3-2-1 0,4-2 0 16,18 3 1-16,-25 3 1 0,1-3 2 0,-1-3-2 16,1 3 1-16,6 3-4 0,-6-3 4 0,4 1-2 15,-2-1 3-15,0 0-2 0,4 0 1 0,-3 0 7 16,1 4-1-16,0-4-4 0,0 1-1 0,18 1 2 15,1-2-3-15,-19 1-1 0,-4 4 0 0,-1-4-3 16,5-1 4-16,1 5-1 0,2-4-1 0,16-2 6 16,-19 4-5-16,-2 3 5 0,25-4-2 0,-23 1-3 15,19-1-1-15,-26-2 3 0,3 1 0 0,6 2-2 16,-2-3 1-16,23 1 2 0,-21 3-1 0,20-1 1 16,-4-6 0-16,1 7 1 0,-16-2 3 15,19 1-6-15,0 0-3 0,2-1 5 0,-4 2-2 0,7-4 1 16,-5 2-2-16,-2 1 3 0,0 0-2 0,-18-5-1 15,22 9 4-15,-6-10 0 0,4 6-1 0,-2-2 1 16,-3 1 4-16,5 0-6 0,0-2-2 0,-1 0 1 16,-3 1 8-16,6-4-8 0,-6 6 4 0,-21-3-4 15,30-1 0-15,-9 1 5 0,-16 0-4 16,-1 1-1-16,-3 1 0 0,28-2-2 0,-30-2 0 0,1 6-1 16,2-8 4-16,23 4-1 0,-29 0 3 0,6 0-4 15,-3-3 1-15,5 5 2 0,-4-6-4 0,4 3 4 16,-4 1-2-16,1-3-1 0,0 1 11 0,-5 0-10 15,7 2 3-15,-6-1-3 0,-2-2 3 0,-4 1-3 16,6 0-2-16,-4 2 3 0,-6-7-2 0,-3 4 1 16,2 1-1-16,3-2 4 0,-17 0-3 0,4 3-2 15,-7 1 1-15,4-4 4 0,-4 2-2 0,-2-6 0 16,9 3-4-16,-13 4 2 0,6-4 4 0,3 3-1 16,-12-5-2-16,10 2 4 0,1 1 5 15,-6 0-14-15,6 0 8 0,-11 1-5 0,0 2 2 0,2-4 2 16,6 3-2-16,-7-3 3 0,1 1-1 15,3 3-3-15,-5-2 3 0,4-4-2 0,-4 6 2 0,0-4-3 16,0 2 2-16,-3-1-3 0,3 2 6 0,0-3-2 16,0 0-2-16,0 4 4 0,-6-2-1 0,6-2-5 15,-5 2 3-15,5 0-2 0,0 2 0 16,1-3 3-16,-1 1-2 0,-2-2-1 0,1 2 6 16,-1-1-6-16,1 1 10 0,-3-3-8 0,1-1 2 15,0 2-4-15,-4 2 2 0,7-2-3 0,-6 1 2 16,6-2 0-16,-5 0 0 0,-2-1 1 0,4-2-1 0,-2 3-1 15,-3-1 2-15,1-3-3 0,-6 7 3 0,6-4 0 16,-6-1 3-16,2-2-4 0,-5 7 1 16,4-6 4-16,-2 1 1 0,1 0 4 0,-2 3 0 15,1-7-4-15,-1 5-2 0,2-1 10 0,-1 2-11 16,-3-3 0-16,2 1 0 0,-4-2 1 0,3 6 2 16,0-7 8-16,-6 11 0 0,4-12 1 0,1 4 2 15,-5 0-4-15,3 1-1 0,-3 7 0 0,4-17-1 0,-1 9-4 16,-3-1 2-16,0 9-1 0,5-15 2 15,-3 8-3-15,0-1 0 0,-2 8-2 0,3-13 8 16,-3 5-11-16,3-3 3 0,-3 11-4 0,0-9 4 16,0 1-2-16,0 8 2 0,4-14 1 0,-4 14 8 15,0-6-1-15,0 6 6 0,0-11 2 0,0 11 2 16,3-9-5-16,-3 9 16 0,0 0-15 0,-3-10 4 16,3 10-7-16,3-10 2 0,-3 10 2 0,0 0-4 15,0 0 3-15,0 0-4 0,-3-13 0 0,3 13 5 16,-4-7-3-16,4 7 0 0,0 0-2 0,0 0 11 15,0 0-12-15,0 0 1 0,0 0 10 0,0 0-13 16,0 0 5-16,0 0-3 0,0 0 4 0,0 0-5 16,0 0 0-16,0 0-3 0,0 0 0 0,0 0-1 15,0 0 1-15,0 0-2 0,0 0-5 0,0 0-2 16,0 0-2-16,0 0 5 0,0 0 1 0,0 0-5 16,0 0 4-16,0 32-4 0,0-32 3 0,-3 12-3 15,0 2 4-15,1-6-4 0,2 4 0 0,0 4 3 16,-2-2 1-16,2 1 9 0,0 2-9 0,-1-1-1 15,-3-3 1-15,4 5-1 0,0-1 4 0,-7-5-3 16,7 5-1-16,-1 0-1 0,-3 0 2 0,1-4 0 16,-1 2 0-16,-1-1 3 0,5 0-3 0,-3-2 3 15,-2 5-2-15,0-8 1 0,3-1-1 0,-3 4-3 16,1-2 0-16,3 2 3 0,-3-4-2 0,3 1 2 16,-5-2 3-16,5 5 1 0,-3-6 4 0,4 3-6 15,0-9-1-15,-5 13 4 0,3-8-2 0,2-5 0 16,-3 10 1-16,3-10-5 0,0 0 8 15,0 0 1-15,-2 8-10 0,2-8 4 0,0 0-1 0,0 0 4 16,-1 10 8-16,1-10-7 0,0 0-3 0,0 0 8 16,-7 3-1-16,7-3 0 0,0 0 3 0,0 0 2 15,0 0 3-15,0 0-5 0,0 0-4 0,0 0-8 16,0 0 6-16,-10 5-3 0,10-5 6 16,0 0-7-16,-17 3 4 0,17-3-4 0,-11 4 1 0,11-4-1 15,-15 1 3-15,15-1-4 0,-14 2 1 0,14-2 1 16,-18 1 0-16,2-1-3 0,16 0 4 15,-29 0-6-15,9 3-3 0,-2-2 1 0,-1-1-5 0,6 4 4 16,-5-4 5-16,0 1-5 0,-2-1 3 0,0-1 2 16,2 4-3-16,-9-3-4 0,9 1 3 15,-7-2 7-15,2 1-27 0,-2 0-1 0,-5-7-9 0,8 7-9 16,-3 0-11-16,-1 0-1 0,-6 0-11 16,5-1-2-16,0 1 4 0,-1-3-12 0,3 2-8 15,0-1-4-15,5 2-8 0,-7-5-9 0,2 4-3 16,11-1-5-16,-11 2-2 0,-4 0-8 0,6-1-3 0,-2 1-13 15,5 0 2-15,-7 0-4 0,1 1-4 16,1-2 2-16,-2 2-6 0,-1-1-4 0,-4-1-2 16,-10 1-14-16,2-4-86 0,13 4-272 0,-17 4 121 15</inkml:trace>
  <inkml:trace contextRef="#ctx0" brushRef="#br0" timeOffset="59242.2123">36859 10924 26 0,'-22'3'183'0,"-2"1"7"16,9-4-4-16,-6 2-6 0,13 0-5 0,-1-2-14 16,9 0-11-16,-17 3-11 0,17-3-11 0,-5 1-10 15,5-1-7-15,0 0-11 0,0 0-4 0,44 2-5 0,-11-5-4 16,18 0-9-16,2 3-3 0,7-4-6 16,4-1-19-16,25-2-6 0,-5 1-4 0,4 4 0 15,3-3-2-15,-3-2-6 0,16 3-1 0,0-4-3 16,6-1-2-16,45 2-4 0,0-2-2 0,2 2 0 15,3-6-2-15,0-1 1 0,-3 5 0 0,-5-5-2 16,10 1-6-16,-8 6 6 0,8 7-4 0,0-5-1 16,-11 0-4-16,6 2 1 0,-10-1-2 0,-40 3 2 15,2-1-5-15,2-4 4 0,0 3-2 0,41-1 2 16,-50 1-2-16,9 1-3 0,-2-3 3 0,0-6 1 16,-1 4-5-16,1-3-2 0,-3 0 4 0,-9 2-3 15,-5-2 3-15,-3 0-3 0,-6-2-1 0,-23 6 6 16,3-3-6-16,-2 3 0 0,1-1 1 0,-6 0-1 15,-6 1-1-15,-6-1 2 0,-13 3 7 0,-1 2-9 16,-8-1 4-16,-5 0-3 0,2-1 3 0,-9 4-4 16,4-4 2-16,-5 3 0 0,4-4-3 0,-4 5 9 15,-9 0-5-15,0 0-1 0,10-2 2 0,-10 2 5 16,0 0-10-16,0 0-2 0,0 0 1 0,0 0 3 16,0 0-5-16,-27 7-1 0,15-7-6 0,2 1-7 15,-6 4-6-15,-4-3-12 0,4 2-6 0,-6-1-22 16,-8 2-13-16,7-2-14 0,-7 3-5 0,-3 0-12 15,3 0-24-15,-1-2-5 0,-3 2-15 0,3-6-15 16,-1 3-133-16,-13 3-326 0,15-3 145 0</inkml:trace>
  <inkml:trace contextRef="#ctx0" brushRef="#br0" timeOffset="59960.9891">37899 9818 97 0,'16'-4'95'16,"4"3"-15"-16,-3 2 1 0,4 2-15 0,-2 5 2 0,3-2-11 15,-4 8-4-15,5 0-2 0,-8 1-11 0,-3 0 4 16,-2 3-16-16,-6 1 12 0,1 1-11 0,-5 1 1 16,-4 6-2-16,1-1-3 0,-9 0 6 0,0 0 0 15,-3-1-7-15,-4 1-6 0,0 0-6 16,-6-6-4-16,4 4 7 0,-6-3-8 0,3-1 11 0,2-1-2 15,1-3-10-15,-3 0 10 0,9-4-5 0,1-5 1 16,2 4 2-16,1-9 10 0,4 6-3 0,2-7-6 16,1 5 12-16,4-6-11 0,0 0 8 15,0 0-4-15,0 0-10 0,22 0-3 0,-5-6 7 16,12 1-6-16,-6 1-1 0,6-1-1 0,1-3 3 0,3 1-3 16,1 2-1-16,-4-2-5 0,3 0-22 0,-1 2-23 15,-1 1-20-15,5-3-19 0,-6 2-23 0,-7-2-68 16,6-2-189-16,-7 2 84 0</inkml:trace>
  <inkml:trace contextRef="#ctx0" brushRef="#br0" timeOffset="60228.3609">38547 10123 15 0,'4'10'134'0,"-2"0"3"15,4-2-16-15,-2 2-4 0,-1-3-3 0,-1 2-1 16,5-1-5-16,-7 0-1 0,5-4-8 0,-3 1-5 0,-2 2-5 16,3-2 3-16,0 2-2 0,-3-7-4 0,0 0-7 15,0 0-10-15,2 3-5 0,-2-3-7 16,0 0-4-16,0 0-8 0,0 0-3 0,0-23-7 16,5 15 1-16,-5 0-5 0,0 0-3 0,-5-1-5 15,5 2-7-15,-2-3-13 0,2 4-22 0,0 6-24 0,-3-8-31 16,3 8-36-16,-3-6-24 0,3 6-27 15,0 0-99-15,0 0-280 0,3-8 124 0</inkml:trace>
  <inkml:trace contextRef="#ctx0" brushRef="#br0" timeOffset="60659.9995">38837 9675 66 0,'7'-8'152'16,"0"3"-7"-16,2-3-5 0,2 6-10 0,10 1-12 16,-6 2-11-16,1 1 1 0,6 3-6 0,-7 2-5 15,2 1-19-15,2-1-7 0,-2 6-6 0,-8 0-8 16,4 2 0-16,-4 0-9 0,-2-3-17 0,-2 4 10 16,-4-1-5-16,-1 2 0 0,-1-6-4 0,-4 6-4 15,-2-1 3-15,-2 2-7 0,-4-1-1 0,4-4-2 16,-5 0 1-16,4-2-3 0,-4 2-1 0,-1-2 2 15,7-2-6-15,-4-5 7 0,3 7-6 0,2-7 2 16,2 0 0-16,5-4 2 0,-10 8-3 0,10-8-2 16,0 0-1-16,0 0 1 0,0 0-3 0,27-16-2 15,-11 10 3-15,1 1-3 0,5 5 3 0,0-1-8 16,2 6 2-16,7-4 1 0,-9 5 5 0,5 2-8 16,-1 4-1-16,-6-3 4 0,-1 3 3 0,0 3-6 15,-1-7 2-15,-2 9-4 0,-3-2 4 0,-8 3-2 16,2 0-2-16,-3 2 6 0,-4-4-2 0,-7 0-4 15,-5 4 6-15,-5 3-2 0,0-1 1 0,-5 1-4 16,-4-4 2-16,-1 1 0 0,1 0-5 0,-3-5 5 16,-1-1-2-16,1 5-8 0,3-6-22 0,-1-1-30 15,5-1-22-15,11-7-35 0,-2 4-37 0,-1-7-156 16,5 1-332-16,9-2 148 0</inkml:trace>
  <inkml:trace contextRef="#ctx0" brushRef="#br0" timeOffset="61590.2273">40273 9636 149 0,'-8'-13'159'16,"1"-2"-11"-16,0 5-13 0,-3-2-11 16,1 5-12-16,3 1-2 0,-1 1-4 0,0 3-7 15,7 2-11-15,-15 7-3 0,6 5-6 0,2 1 0 16,-1 7 0-16,1 20 8 0,2 2-6 0,3 3-6 0,0 7-2 15,4 4-7-15,-2-5 4 0,5 6-5 0,2-5-6 16,-4 3-5-16,2-2-6 0,2-5 4 16,0 5-8-16,-2-6-2 0,2 4-3 0,-4-8-4 15,-3 7-2-15,-3-9-2 0,0-6-5 0,-4-4-2 16,-5-4-6-16,2 2-2 0,-6 10-3 0,-4-14-10 0,1-2-16 16,-3-7-20-16,-5 1-15 0,3-5-20 15,2-1-17-15,-1-8-8 0,5-1-28 0,-3-2-16 16,1-5-19-16,1-5-153 0,-10-5-335 0,0-19 148 15</inkml:trace>
  <inkml:trace contextRef="#ctx0" brushRef="#br0" timeOffset="61946.1201">39920 10131 117 0,'34'-8'112'15,"12"-9"-22"-15,0 6-1 0,7-3-6 0,-7 3-7 16,4-7-19-16,-2 4 4 0,-2-1-4 0,-2 2-20 15,0-3 8-15,-13 3 2 0,-2-1-19 0,-3-3-1 0,3 1-2 16,-4 0 1-16,1-4-15 0,-8 0 11 16,-2-4 1-16,-1 1-12 0,1 0 5 0,-3-5-1 15,-4 2-7-15,-4-5 1 0,2 2 2 0,-4 2 23 16,-6 6-5-16,3-2 0 0,-6 6 14 0,0-4-6 16,4 4 18-16,-3 2-11 0,-2-2-2 0,2 6 17 15,2 1 6-15,-1 2-3 0,-3 3-9 0,6-2-6 0,1 7 1 16,0 0-6-16,0 0 6 0,-16 12 1 15,9 3-1-15,7 1-2 0,-5 7 1 0,5 7 0 16,2 15 1-16,-5 5-2 0,4 1-2 0,1-2-3 16,-2 4-2-16,3 1-3 0,-1-5-2 0,0 6-6 15,-2-3-1-15,0 2-3 0,3 0-2 0,-1-2-11 0,5-4-9 16,-6-1-21-16,1-14-17 0,2 1-28 16,-1-5-26-16,6 3-29 0,-1-2-31 0,2-12-21 15,0-1-134-15,-1-1-331 0,0-9 146 0</inkml:trace>
  <inkml:trace contextRef="#ctx0" brushRef="#br0" timeOffset="63426.6574">40984 9942 24 0,'7'-3'122'15,"0"1"-8"-15,-7 2-1 0,19 2-8 0,-11 5-1 16,6-3-12-16,-2 1-11 0,-2 2 3 0,2 5-14 15,0-5-1-15,-5 2-1 0,6 3-6 0,-4-1-5 16,0-1 1-16,-3-1-5 0,-4 4 1 0,5-6-10 16,-2 1 1-16,-3-2 2 0,-2 0-4 0,0-1 3 15,0-5 2-15,0 0-16 0,-7 9 11 0,7-9 2 16,0 0 11-16,0 0-8 0,-29-11-7 0,20 8 1 16,1 1-10-16,-8-8 1 0,1 2-9 0,1-4-1 15,-1-3-1-15,-9-5 0 0,7 10 2 0,2-3-12 16,0 0 3-16,1 5 1 0,4-3-3 0,-2 10-2 15,1-1 1-15,0 2-3 0,-5 7-2 0,3 6-2 16,1-2 6-16,0 13-3 0,1-3-3 0,3 5 4 16,-4 0-1-16,9 4 1 0,3 2 0 0,-4-3 3 15,9-1 1-15,-3-8-1 0,-2 8-1 0,7-8-2 16,0-2-4-16,-1 2 7 0,3-3-1 0,-2-2 0 16,0-4 1-16,-1-4 4 0,0 3-2 0,4-7-1 15,-2-1-4-15,3-2 3 0,2-2 2 0,-3-5-9 16,6 0 5-16,-1-5 0 0,-1-5-10 0,-1-2 7 15,1-4-3-15,-5-3 0 0,1-2 3 0,-3-3 0 16,-6-9 0-16,3 10 0 0,-1 0 7 0,-3-2-4 16,7 8 4-16,-7 5-2 0,0-1-5 0,7 12 3 15,-7-1-3-15,0 9 2 0,0 0-2 0,0 0 4 16,0 0 6-16,0 31-3 0,-5-13 2 0,3 12 5 16,2-2 1-16,0 4-3 0,-7-3 2 0,7 1-4 15,0 1 8-15,-3 0-8 0,6-3 2 0,-3 0-3 16,4-5-2-16,-1-3-3 0,4-4 2 0,-6 1-3 15,13-2 2-15,-5-5-1 0,-1-4-2 0,6 3 0 16,1-9-3-16,1 0 0 0,-1 0-2 0,5-9-3 16,-4 2-2-16,1-6 3 0,5-2-6 0,-7-1 5 15,2-10-2-15,-1 3-3 0,2-17 0 0,-1 1 1 16,-3-4-3-16,-7 14 3 0,1-11 2 0,3 8 2 16,-3 4-4-16,-1 13 0 0,0-5-2 0,-4 4 7 15,1 8-6-15,-3 3-1 0,3 1 3 0,-4 4-4 16,0 0 4-16,0 0 2 0,10 27 3 0,-10-14-1 15,9 14 0-15,-9-1 3 0,0 1 4 0,3-6-3 16,-6 4-2-16,3-3 8 0,3 2 4 0,0-5-9 16,-1-2 6-16,5 0-1 0,-4-2-3 0,2 1 0 15,2-5 1-15,0-3 0 0,0-1 7 0,0-1-8 16,-2-2 2-16,5-1-2 0,-1-3-4 0,-9 0 3 16,30-8-3-16,-16-6-1 0,3 8 0 0,-2-13-3 15,1-1 3-15,2 0 1 0,-1 0-2 0,-3-4-2 16,-2 0 2-16,-2 8 0 0,-1-2-5 0,-1 3 8 15,-3 0-4-15,-1 3 0 0,1 1-3 0,-3 6-1 16,-2 0-1-16,0 5 5 0,0 0-5 0,0 0 0 16,0 0 1-16,-24 20 1 0,10-7 2 0,-3 7 1 15,-3 0-2-15,1 0 3 0,0 4-3 0,4-2 0 16,-7-4 1-16,6 2 4 0,1-3-2 0,1-2-1 16,6-5-1-16,-4 1 3 0,7-4-1 0,-2 3 1 15,3-4-3-15,1-2 11 0,3-4-7 0,0 0-6 16,0 0 1-16,0 0 0 0,0 0 2 0,15-20-4 15,-6 13 5-15,5-6 1 0,1 0-3 0,-7-2 0 16,11-1 7-16,-3 4-12 0,-6-3 5 0,2 6 2 16,-2 1-3-16,-2 0-6 0,4 7 6 0,0 0 0 15,-12 1 0-15,21 2 1 0,-8 5-2 0,-2-2 1 16,-3 3 1-16,6 0-1 0,0 5-1 0,-1-1 4 16,-1-2 0-16,0 0-6 0,-2 0 3 0,-3-2-3 15,2-1 6-15,6 3-3 0,-7-6-3 0,8 2 0 16,-3-1 1-16,3-4 2 0,4 1-2 0,-3-4 6 15,-8 1-7-15,5-7-1 0,1 1 3 0,-7-1 6 16,6-4-7-16,-5-1-1 0,4-1 0 0,-4-3 0 16,-1-2-8-16,1-7 7 0,-4-1 0 0,3-3 3 15,-6 2-1-15,2-2-1 0,-1 5-2 0,0 2 1 16,-1 8-2-16,0-1 9 0,-2-1-6 0,0 7 2 16,0 4-3-16,-2 0 1 0,2 6 2 0,0 0-3 15,0 0 13-15,0 0-2 0,-7 20 2 0,6-5-6 16,-3 7 3-16,2-4 1 0,-4 12 6 0,-1-4 2 15,7 4-5-15,-2-5-1 0,0 0 1 0,2 3 0 16,0-1-1-16,0-3-4 0,0-4 5 0,2 2-4 16,3-5 5-16,4 0-6 0,-1-1 0 0,6-3-1 15,-4 2-8-15,4-4-12 0,-4-3-8 0,2-3-5 16,-2-3-5-16,6-2-4 0,-8-2-1 0,13-3 1 16,-4-1 9-16,5-11-5 0,2 1-3 0,-4-4-6 15,2-4 8-15,-5 1 1 0,-1-6 6 0,-4-4 2 16,-2 4 0-16,5-17 1 0,-1 5 4 0,-4 1 4 15,2 0 1-15,-4 9 3 0,-2-2 2 0,0 7 3 16,0 3-1-16,-3 2 4 0,0 0 2 0,-3 6 3 16,5 1-3-16,-3 3 6 0,-2 0 3 0,5 5 2 15,-5 0 0-15,0 6-5 0,0 0 2 0,0 0-3 16,0 0 2-16,0 0 2 0,-7 18-2 0,9-4 5 16,7 5-5-16,-2-7 6 0,6 7-7 0,-4-1 4 15,4 6-9-15,4-1 7 0,-1-2-1 0,-1-2 0 16,0 4 1-16,4-3 0 0,0 0 2 0,-4 3-1 15,1-9 0-15,-3 3-2 0,-4-2 0 0,-2-2 1 16,-1 4 0-16,-6-6-3 0,0 4 5 0,-6 1-2 16,-5-2 2-16,-1-4-2 0,-1 3-2 0,-4-1 2 15,-4-2-7-15,3 0-1 0,-10 5-17 0,1-3-19 16,-2-4-34-16,9-1-46 0,1 1-59 0,0 0-213 16,-3-7-423-16,5 3 186 0</inkml:trace>
  <inkml:trace contextRef="#ctx0" brushRef="#br0" timeOffset="63813.9383">43096 9419 81 0,'0'-13'268'16,"-2"4"-14"-16,0-1-19 0,2 7-25 0,0 3-11 15,0 0-14-15,0 0 2 0,0 0 6 0,0 40-12 16,2-12-3-16,0 17 4 0,4 4 0 0,0 4 2 15,-5 2-12-15,4 6-20 0,-3 17-5 0,-4 2-4 16,-1 1 1-16,3-23-8 0,0 23-13 0,3-8-13 16,-3-15-3-16,0 3-16 0,-3-1-3 0,6-1-14 15,-6 17-2-15,0-23-32 0,1 1-28 0,-8-9-22 16,6-1-41-16,-4-1-41 0,1-15-45 0,2 2-44 16,1-4-66-16,4-7-47 0,0-8-259 0,5-4-600 15,1-5 266-15</inkml:trace>
  <inkml:trace contextRef="#ctx0" brushRef="#br0" timeOffset="65377.3201">43914 9727 205 0,'0'-9'199'15,"-3"5"-15"-15,3-3-17 0,0 7-16 0,0 0-7 16,0 0 0-16,0 0-9 0,-4 28 0 0,8-9 0 16,-1 7-12-16,-3 4-7 0,0 1-1 0,0 12-8 15,0 0-8-15,0 0 2 0,-7-1-7 0,11-12-4 16,-1 1-4-16,-3 1-6 0,4-4-3 0,-1 0-2 15,-3-10-10-15,2-3-7 0,-2 1-4 0,5-4-5 16,-5-1 2-16,2-2 4 0,-2-2-12 0,3-3-1 16,-3-4 3-16,10 4-2 0,-10-4-4 0,0 0-8 15,17-20-1-15,-3 7-5 0,-1-4-2 0,3-11 0 16,-1 0-3-16,2-10-1 0,-1-3-2 0,2-1-4 16,-1 2-1-16,0 4 4 0,-3 4-8 0,-4 8-1 15,1 7 0-15,-3-1 1 0,-1 9-2 0,-4 1-7 16,4 1 6-16,0 6-10 0,-7 1 6 0,0 0 1 15,26 18 0-15,-20-1-2 0,1-4 3 0,2 8-3 16,-2-1 0-16,1 8 4 0,-1-2 1 0,-2-2 0 0,-2 0-5 16,1-4 1-16,3-1 2 0,-4-1 1 15,2-3 0-15,2 2 0 0,-2-6-1 0,2-3-1 16,0 3 2-16,-7-5-3 0,7 1 2 0,1-6 5 16,1 2-5-16,-9-3 2 0,22-11-2 0,-9 5-2 15,1-9 0-15,-4 2 0 0,4-6-2 0,1-5 2 16,-1-1 3-16,-4 2-5 0,4-2-2 0,-6 10 3 15,-1-5-4-15,0 7 0 0,0 4 1 0,0 1-1 16,-6 3 2-16,6 4-1 0,-7 1-1 0,0 0-1 16,12 13 5-16,-5-4-2 0,-2 5 2 0,-3 7 3 15,5-1 3-15,-6 7-6 0,3-11 4 0,1 4-2 16,0 1-6-16,0-2 2 0,2-6 2 0,-2 4 0 16,5-1-2-16,-1-2-3 0,1-6-10 0,-2 0-3 15,1-1-8-15,5-1-7 0,-2-3-8 0,0-3-3 16,1-4-5-16,3-1-7 0,1-3-6 0,-4-1 6 15,3-5-2-15,-3-3-4 0,-4-6-6 0,3 11-6 16,-2-20 1-16,-3 8-5 0,0 5-14 0,-6-1 4 16,6 0-8-16,0 3-8 0,-5 1-9 0,4 6 1 15,1-3-3-15,-5 1-1 0,3 4 3 0,-3-1 1 16,-1 2 5-16,-1 7 4 0,9-12 9 0,-6 9 9 16,-3 3 6-16,4-5 1 0,-4 5 10 0,0 0 7 15,0-5 10-15,0 5 8 0,-4-8 6 0,4 8 6 16,-5-8 8-16,5 8 18 0,-3-11 4 0,-1 7 8 15,4 4 21-15,-6-11 19 0,6 6 2 0,-2 1 4 16,2 4 10-16,0-12-1 0,0 7 10 0,0 5 2 16,0-13 3-16,-2 10 3 0,2 3 1 0,0-7 2 15,0 7-4-15,0 0-7 0,4-10 5 0,-4 10-1 16,0 0 0-16,0 0 5 0,6 18 2 0,0-8 1 16,-5 2-6-16,4 4 2 0,-1 4 4 0,-1 2 0 15,6 6 1-15,-9 0-7 0,0 3-5 0,0-1-4 16,-2 0-3-16,-5-3-5 0,0 2-6 0,2-5 0 15,-2 2-10-15,1-8-6 0,2-1 0 0,-3 2-4 16,1-7-4-16,4 5-4 0,0-7 2 0,-3 0-4 16,3-3-1-16,2-3 0 0,0-4 1 0,-5 7 2 15,5-7-10-15,0 0 0 0,0 0 0 0,0 0-7 16,12-30 1-16,-8 10 2 0,2 0-1 0,3-5-4 16,-1-3-3-16,1 0 1 0,5 0 0 0,4 3 2 15,-6 0-5-15,0 12 3 0,-2-2 5 0,-1 2-13 16,3 6 6-16,-4 2-5 0,3 4 0 0,2 2-2 15,-4 6 0-15,6 1 0 0,-8 1 0 0,2 2 3 16,1 7 0-16,-2-3-6 0,-1-1 6 0,-2 2-2 16,2 2 8-16,0-1-6 0,-7-4-3 0,7 2 7 15,-6-5 10-15,5 2-15 0,-5-4 5 0,-1 0-7 16,0 2 9-16,2-4-1 0,3-2 8 0,-5-4 1 16,7 4 1-16,-7-4-3 0,0 0 5 0,17-8-9 15,-10 2-4-15,1-5 5 0,6 0-1 0,-6-5-5 16,8-7 0-16,3-1 4 0,-4 0-3 0,2 2-4 15,-3 6 2-15,1 1 2 0,0-4-4 0,-3 6-3 16,4 3 5-16,-4 2-1 0,-2 3-1 0,-5 4 3 16,-5 1-6-16,22 8 8 0,-12 1-6 0,6 7 5 15,-8 0 1-15,6-3 4 0,-6 9-8 0,-4-6-2 16,6 9 7-16,-1-6-3 0,-3-1 3 0,8-2-2 16,-4 2-6-16,2-6 3 0,-2 6 4 0,6-8-5 15,-3 2-7-15,3-5-6 0,1 1-15 0,-4-3-18 16,10-4-18-16,0 2-30 0,6-7-35 0,2 0-28 15,-2 1-50-15,4-6-32 0,-3 1-238 0,-8-8-517 16,9 3 228-16</inkml:trace>
  <inkml:trace contextRef="#ctx0" brushRef="#br0" timeOffset="66426.3648">41736 10737 87 0,'-3'-6'143'0,"3"6"-7"15,15-8 0-15,1 7-9 0,2-2-4 0,18-7-3 16,17 4-9-16,31-5 3 0,3-2-13 0,12 6 0 15,11-10-14-15,47 0-7 0,5 8-9 0,-5-5-9 16,2 3-3-16,3 2-7 0,-2-2-6 0,7 2-6 16,0 6-5-16,-8-4-8 0,5 2-11 0,-2-8-7 15,-16 11-17-15,4-4-3 0,-44 0 2 0,2-2-5 16,1 0 1-16,39-5 6 0,-51 6 1 0,-11-6 2 16,4 3 3-16,-24 4-2 0,-6-8 0 0,-5 3 0 15,-4 0-5-15,-17 3 14 0,-3 3 13 0,-2-1 12 16,-7-3 8-16,-7 2 8 0,1-1 0 0,-1-1 4 15,-7 3-1-15,-1 3 6 0,5 0 0 0,-5-4 1 16,-4 6-11-16,9-3-4 0,-8 1 4 0,-4 3-10 16,8-4-4-16,-8 4-11 0,0 0-1 0,0 0 0 15,0 0-21-15,0 0-22 0,0 0-38 0,0 0-44 16,0 0-50-16,5 12-53 0,-5-12-119 0,-17 8-355 16,5-6 157-16</inkml:trace>
  <inkml:trace contextRef="#ctx0" brushRef="#br0" timeOffset="67893.4135">37308 13231 5 0,'-31'0'176'0,"9"0"-6"15,-2 2-9-15,2-2-8 0,5 0 3 0,-4 2-21 16,13-4-5-16,8 2-9 0,-19 0-14 0,19 0-13 15,-3-3-4-15,3 3-7 0,0 0-2 0,37-7 0 16,-1-3 0-16,13 6-11 0,14-8-2 0,18 2-9 16,12 1-1-16,10-9-9 0,50-3 3 0,4 6 0 15,7 0-2-15,8 0-1 0,14-1-4 16,7 0 0-16,8 0-3 0,12 0-5 0,16-1-4 0,8 2-1 16,5-1-4-16,0 4-5 0,-5-1 0 0,-3 4 1 15,8-1-4-15,-7 4-3 0,0 3 4 0,-15 3 1 16,-18 0-5-16,-8 0-6 0,-8-1 0 0,-9 2-1 15,-6 4-1-15,-16-7-2 0,-49 2-3 16,1-5 1-16,-1 5 2 0,-2-7 1 0,-14-3-7 16,-3 6 4-16,-22 1 0 0,-2-2 0 0,-8 1-4 0,-4-6-1 15,-14 8 11-15,-6 2-5 0,-9-7 12 0,-1 2 10 16,-3-1 11-16,-4 3 3 0,-4-1 3 0,2 1 0 16,-5 0-4-16,2 1-3 0,-3 0-2 15,-6 2-5-15,11-5-5 0,-11 5-4 0,1-6-3 16,-1 6-4-16,0 0-3 0,0 0-36 0,0 0-24 0,-20-2-33 15,6 2-26-15,14 0-28 0,-37 0-34 0,16-3-18 16,3 3-36-16,-8-2-169 0,-1-5-424 0,-4-2 188 16</inkml:trace>
  <inkml:trace contextRef="#ctx0" brushRef="#br0" timeOffset="69660.799">38094 12161 40 0,'10'-24'125'0,"5"-1"-14"0,1 3-7 16,-1 1-3-16,7-1-10 0,0 4-7 0,7 6-11 15,-5-1-4-15,7 9-5 0,-9 4-8 16,0 8-6-16,7 3-10 0,-6 2-1 0,-1 9-1 0,-5 4-11 16,-7-1 5-16,-3 9-2 0,-9 8 0 0,0-10-8 15,-11 11-3-15,-4-3-3 0,-2 4 11 0,-7-7-7 16,-3 5-4-16,0-6-3 0,-1-1-5 0,-1 1 0 16,9-11 2-16,0-1 0 0,3-12-4 15,-2 10-2-15,8-8 1 0,1-2 0 0,2-4 3 16,1 0-5-16,2-4 5 0,4 1 0 0,3-5 0 0,0 0-4 15,0 0 2-15,0 0-2 0,0 0 2 0,13-21-2 16,-1 17-6-16,4-6 5 0,6 5-5 0,2-6-16 16,7-1-27-16,4 1-26 0,1 5-28 15,-3 0-104-15,11-9-221 0,0 7 98 0</inkml:trace>
  <inkml:trace contextRef="#ctx0" brushRef="#br0" timeOffset="69918.942">38924 12453 73 0,'7'3'163'16,"-7"-3"-4"-16,7 11-7 0,-5-8-1 0,-2-3-5 16,7 5-5-16,-7-5-1 0,6 4 2 0,-6-4 1 15,0 0-10-15,0 5-8 0,0-5-6 16,0 0-6-16,0 0-12 0,0 0-8 0,0-24-9 0,-1 17-10 15,-6-3-7-15,7-5-6 0,-5 6-6 0,3-10-7 16,2 3-4-16,0 2-6 0,-2-5-10 0,-3 4-7 16,5 3-17-16,-2 2-29 0,2 2-33 0,0 2-20 15,0 6-18-15,0 0-33 0,0 0-27 16,0 0-20-16,0 0-141 0,0 0-344 0,23 14 153 0</inkml:trace>
  <inkml:trace contextRef="#ctx0" brushRef="#br0" timeOffset="70226.8563">39310 12082 109 0,'8'-26'166'0,"4"9"-2"0,-3-3 1 0,-1 1-5 16,6 7-12-16,0 4-17 0,-4-1-9 0,3 1-1 16,-4 6-19-16,5 2 3 0,-14 0-19 0,22 10-7 15,-17 0-6-15,2 5-11 0,0 2-3 16,-2-2-5-16,-5 11-4 0,-2 2-7 0,-3 0 2 15,-2 2-6-15,-3 2-3 0,-6-4-7 0,1-4 2 0,-12 15-6 16,11-11 1-16,-6 0-3 0,-7 1-1 0,12-5 4 16,-5-1 1-16,7-13-5 0,-1 5 0 0,6-2 0 15,0-3 1-15,5 0-5 0,-2-2-1 16,2 1 3-16,3-3-6 0,2-6 2 0,0 12 10 16,0-12-13-16,19 2 2 0,1-1-7 0,3-1 1 0,9 4 8 15,4-4-11-15,0-4-12 0,1 1-17 0,-3-1-24 16,4 4-42-16,-2 0-41 0,10-6-41 15,-12 6-184-15,-2-3-386 0,0-1 171 0</inkml:trace>
  <inkml:trace contextRef="#ctx0" brushRef="#br0" timeOffset="70697.8826">40751 11781 76 0,'-2'-13'194'0,"-3"-4"-10"0,-2 8-15 16,5 0-19-16,-6 1-12 0,-6 11-5 0,-1-2-15 16,0 7-5-16,-1 6-3 0,-6 8-5 0,5 4 0 0,0 12-8 15,5 5-1-15,5 2-9 0,-1 1-4 16,6 0-5-16,4 6-3 0,3-4-7 0,-2 2-3 15,2-2-6-15,-1-3-7 0,6 6-6 0,-7-5-2 16,4 4-3-16,2-2-1 0,-4-5-4 0,-5 3-5 16,-5-7-3-16,1 5-3 0,-6-12-5 0,2-4 2 15,-10 1-3-15,5-1-6 0,-4-2-16 0,-5-5-14 16,1-3-18-16,-3-5-21 0,7-4-28 0,-3-4-18 16,1 1-25-16,-1-10-15 0,4 0-8 0,3-9-16 15,-5-2-141-15,-4-5-332 0,7-8 148 0</inkml:trace>
  <inkml:trace contextRef="#ctx0" brushRef="#br0" timeOffset="72231.5463">40379 12423 53 0,'31'-18'76'0,"-2"5"-5"0,13-7-7 0,6-1-10 15,3 4 8-15,4-1-12 0,-1-1-7 0,1 1-3 16,-2 3-4-16,-2-1-8 0,-7-1 3 0,-3-1-8 16,-7 1-4-16,-8 2-2 0,5-5 0 0,-9 3 4 15,0-3 6-15,-7 4-5 0,2-7 6 0,-8 2 19 16,3-4-6-16,-4-1 12 0,-1 1 8 0,-5-2 6 15,-2-1-8-15,0 1 3 0,0 1 4 0,0 4 12 16,-2 1 10-16,-5 8-9 0,6-10 4 0,-4 4 1 16,3 8 3-16,-3 1-6 0,3 2-4 0,-3 3-4 15,5 5-2-15,0 0 1 0,0 0 0 0,-10 17-3 16,3 0 3-16,3 10-6 0,1 8-2 0,-4 6-1 16,2 9-2-16,2-1-2 0,1 3-5 0,-3-4-6 15,3 5-3-15,-1-3-3 0,-1 1-3 0,4-1-3 16,-3-4-2-16,6 0-3 0,-10 2-4 0,11-6-2 15,-1-9-8-15,1-2-1 0,1-6-10 0,2 2-9 16,-1-7-13-16,3-1-13 0,-2-5-26 0,1-5-12 16,1-3-17-16,5-5-18 0,6 3-24 0,-20-4-8 15,37-11-7-15,-13 0-3 0,0-7-2 0,-2-6 5 16,1-2 9-16,-6 4 20 0,-2-7 9 0,4-11 12 16,-2 3 8-16,0-4 7 0,-5 3 19 0,-2 8 10 0,-1-2 6 15,-1 8 11-15,6-8 19 0,-7 8-1 16,-2-3 22-16,1 9 10 0,0 1-4 0,0-1 11 15,1 6 2-15,0 1 0 0,0 2 4 0,-5 3 13 16,6 1 2-16,-8 5 2 0,21 3 5 0,-13-1 8 16,1 1 8-16,4 11-7 0,-4-1 7 0,4 3 2 15,-2 11-3-15,1-10-8 0,-2 0 1 0,2 9-7 16,-5-5 0-16,3 0-2 0,-5-2-4 0,0-1-8 16,0 0-1-16,-3-1-5 0,1 2-3 0,-1-8-2 15,-2 5-2-15,0-11-4 0,2 7-3 0,-2-5 4 16,0-1-4-16,0-6-3 0,0 3 0 0,0-3-1 15,0 0 2-15,0 0-3 0,0 0-4 0,-14-20 2 16,11 11-1-16,-4-11-5 0,0 3 2 0,4-3 0 0,-11-6-2 16,0 1-3-16,6 0 2 0,-1 7-3 15,-3 1 1-15,2 1 2 0,2 2-6 0,1 5 0 16,0 3-15-16,-2 1-1 0,-3 9 1 0,12-4 1 16,-22 2 1-16,12 6-2 0,-4 5 9 0,6 0-7 0,-2 4 5 15,-1 5-5-15,6 6 11 0,2-8-3 16,3 8 1-16,0 3-1 0,-2-3 3 0,4-11 5 15,1 3-2-15,1 3 0 0,3-7-4 0,1 1 5 16,-1-1-4-16,-5-2 0 0,4-6 0 0,1-2 3 16,7-4 1-16,-6 2-3 0,6-4 0 0,-14 0 1 15,22-11-1-15,-6 3-2 0,1-5 5 0,-4-2-3 16,4-6 2-16,-1-7 0 0,-4-1-4 0,-2 1 0 16,3-12-1-16,-2 1 4 0,-4 10-2 0,-1 0 1 15,1 1-2-15,0 1-2 0,-4 9 2 0,3 1 4 16,-5 7 0-16,1 1-2 0,1 2 1 0,-3 7 3 15,0 0 7-15,0 0 8 0,-3 29-3 0,3-9 5 0,-3-1-1 16,1 5 4-16,-5 4-1 0,2-1-2 0,-2 2 4 16,5 2-9-16,2-2 8 0,0-12-10 15,2 11-4-15,1-8-2 0,-1 0 5 0,5-3-4 16,3 1 0-16,2-8 1 0,-3 3-6 0,3-5-6 16,-2-4-2-16,2-1-5 0,10-3 6 0,-7-7 5 0,7 6-5 15,-3-11-14-15,9 1 0 0,-13-5 1 16,5-3 1-16,-3-5 3 0,-3 0-2 0,0-8 3 15,-6 4 2-15,1 0-2 0,4 0 2 0,-9 0 6 16,1-4-4-16,2 5 5 0,-4 4-4 0,2-5 7 16,-3 14 4-16,1-2 16 0,-1 4 0 0,0 1-7 15,-1 6 4-15,3 1-4 0,-4 4 0 0,0 0 4 16,0 0 17-16,0 0-7 0,-5 29 6 0,3-10 0 16,0-2 1-16,-3 7-5 0,4 1 5 0,-5 5 5 15,5-2 0-15,-1-2-6 0,-3 2 0 0,3-2-1 16,2-4-3-16,2-7-3 0,-2 5-1 0,7-2-4 15,-6-5 12-15,5 1-18 0,4-3 0 0,-2-2-6 0,1-3 1 16,3-3 4-16,-12-3-6 0,25-1 0 16,-6-2 1-16,0-5-3 0,0-3 7 0,-1-3 1 15,-2 0-1-15,6-11-4 0,-7 1-6 0,1 0-3 16,-1 1-1-16,0-3 0 0,-3-1-5 0,-3 8 2 16,-1-6 0-16,1 11 4 0,-4 2 0 0,-3 3-1 0,-2 1-1 15,5 2-6-15,-5 6 4 0,0 0-6 0,0 0 2 16,0 0 6-16,-14 35-2 0,6-20 3 15,-4 5 9-15,1 1-7 0,-2 5-3 0,-1-4 6 16,4 1-3-16,-4-3 0 0,6-8 3 0,-3 15-9 16,0-14 5-16,4 0 3 0,-2-3-2 0,6 0-2 0,-9-2 1 15,8-2 5-15,4-6-2 0,-10 4-4 16,10-4 5-16,0 0-1 0,0 0-8 0,0 0 1 16,12-29 1-16,-2 14 1 0,-3-5-1 0,2 10-2 15,6-12 2-15,-6 6 0 0,3 2 0 0,-11 3-4 16,13 1 5-16,-6 2-6 0,1 0-1 0,-2 4 1 15,6 4 4-15,-2 4 0 0,1 0 1 0,-2 3-5 16,-3-1 5-16,5 3 3 0,-2 1-4 0,-2 1 6 16,4 4-10-16,-2-1 5 0,4 1 2 0,1-2-4 15,-4 0 11-15,2-5-20 0,-4 1-4 0,-2-1 7 16,5 2-5-16,-9-7 1 0,6 2-4 0,3-6 11 16,-12 1-13-16,18-7 4 0,-9 0-4 0,1-3 2 15,-3 2 4-15,-4-2-2 0,6-10 7 0,-6 2-6 16,1-1 4-16,-3-10 4 0,-2-4 2 0,1 3-2 15,0-14 0-15,0 15 4 0,0-1 1 0,-7 2-5 16,7 2 5-16,0 9 7 0,0 8 3 0,0-4-2 16,0 5-4-16,-4 5 3 0,4 3 7 0,0 0-2 0,0 0-2 15,-8 16-1-15,4 1 2 0,4 3 0 16,-3-2-2-16,0 3 1 0,3 11-3 0,-7-4-3 16,5 0 2-16,0 2 1 0,1-5-4 0,-3 3-12 15,4-5-20-15,0-1-29 0,4 0-27 0,-3-5-34 16,1-1-47-16,0-6-39 0,5 8-17 0,-1-11 13 15,13 5 21-15,12-1-189 0,3-5-408 0,12-7 182 16</inkml:trace>
  <inkml:trace contextRef="#ctx0" brushRef="#br0" timeOffset="72553.407">43065 11728 149 0,'3'-20'225'0,"-3"1"-12"0,4 3-12 0,-3-4 10 16,5 7 3-16,-5 3-16 0,-1 2-16 0,4 1-21 15,-4 7-10-15,3-2-6 0,-3 2-6 0,9 20 1 16,-3 7-6-16,1 13-8 0,2 5-13 0,-4 7-5 15,-3-4-3-15,6 4-12 0,-1 0-8 0,1-4 1 16,-1 2-17-16,-5-3-8 0,5-4-8 0,-7-4-7 16,7-5-24-16,-7-4-23 0,3-4-17 0,0 2-32 15,-6-8-23-15,3-5-21 0,-3 4-29 0,3-8-30 16,-7 0-16-16,7-9-21 0,0-2-24 0,-4 5-178 16,4-5-422-16,0 0 186 0</inkml:trace>
  <inkml:trace contextRef="#ctx0" brushRef="#br0" timeOffset="73161.2277">43198 11725 88 0,'-3'-7'173'0,"3"-2"-6"0,0 1-10 0,0 8-11 0,-2-5-4 16,2 5-2-16,0 0 4 0,5 27 4 0,-5-1-1 15,3 18-2-15,1 4 1 0,-4-4 3 16,3 16-6-16,-3-5-11 0,0 5-10 0,0 2-12 15,-7 16-14-15,14-22-5 0,-7 20-11 0,0-1-7 16,2-15 1-16,3-3-11 0,-3 0-9 0,1 1-32 16,0-1-32-16,-3-3-34 0,2-5-40 0,5 3-30 15,0-8-30-15,1-4-44 0,-3-7-207 0,2-5-428 16,4-3 190-16</inkml:trace>
  <inkml:trace contextRef="#ctx0" brushRef="#br0" timeOffset="73960.7764">37794 16417 58 0,'-43'8'195'0,"-5"0"-3"0,2-3-10 0,0 5-4 16,0-2-6-16,2 1-2 0,11 2-3 0,-11 4-7 16,13-5-5-16,6 2-11 0,3-6-1 0,10 2 9 0,3-2-2 15,2 0-10-15,7-6-4 0,14 7-1 0,15-3-2 16,19-4-8-16,13 4 0 0,41-8-11 15,8 0 6-15,57-5-24 0,14 2-12 0,8-1 6 0,9-3-7 16,15 4 3-16,12-8-9 0,14-8 8 0,22 11-5 16,8-1-9-16,7 5-15 0,9-8 2 0,8 4-6 15,6 4-14-15,4-4 10 0,1 4-11 0,-7 1 3 16,4 3 0-16,0 0-7 0,-5 4-12 0,-21 0 9 16,-7-5-7-16,-14 3-4 0,-16 1 13 0,-4-8-18 15,-16 14 2-15,-25-10-10 0,-16-2 7 0,-21 3-3 16,-46-3 3-16,-7-2 0 0,-8 1 0 0,-8 4-3 15,-20-4 0-15,-14-4-2 0,-18 5-2 0,0 0 11 16,-6-1 17-16,-2-3 8 0,-10 4 8 0,0 0 10 16,-5 2-2-16,-4-3-4 0,-1 4 0 0,0-2-15 15,-2 0-1-15,-1 2-9 0,-4 4-3 0,3-10 1 16,-3 10-7-16,-3-6-18 0,3 6-37 0,-6-9-52 16,0 7-48-16,-6-3-39 0,-7 4-39 0,2-4-49 15,-5-1-60-15,-7 2-72 0,-2-8-204 0,-1 1-648 16,-14-7 288-16</inkml:trace>
  <inkml:trace contextRef="#ctx0" brushRef="#br0" timeOffset="74535.842">42175 14459 80 0,'-5'-9'241'0,"5"5"-14"0,-7-1-1 0,7 5-3 16,-9 14-2-16,1 13 8 0,-6 11-6 0,6 8-5 16,-8 4 5-16,6 7-5 0,-2 20 6 0,-7 3-10 15,4-5-2-15,-6 19-10 0,1 2-6 0,-2-2-9 16,1 4-18-16,3-5-10 0,2 4-10 0,-1-1-19 15,-3 2-13-15,4-10-4 0,1-8-18 0,7-4-13 16,1-17-9-16,-2-2-17 0,2-6-30 0,7-2-29 16,-1-2-53-16,1-7-43 0,-5-7-45 0,5-6-44 15,5-10-50-15,-5-3-45 0,1-13-44 0,-1 3-240 16,0-4-612-16,0 0 271 0</inkml:trace>
  <inkml:trace contextRef="#ctx0" brushRef="#br0" timeOffset="75438.2466">42517 14981 8 0,'0'-24'238'16,"7"4"-16"-16,-2 9-23 0,7-9-13 0,4 7-4 15,4 1-21-15,11 2-16 0,0 0-12 0,1 5-13 16,2 5-7-16,0 2-9 0,0-2-15 0,-5 11-9 16,-1 1-8-16,-6 5-4 0,-5-6-6 0,0 13-5 15,-7-1-4-15,-3 5-5 0,-7-2-5 0,-5 4-5 16,-11-3-3-16,1 3-4 0,-9 6-4 0,-8-3 1 16,1 2-8-16,-6-5 4 0,1-2-2 0,-2 0-6 15,1-3-1-15,11-7-1 0,-1 0 2 0,5-6 8 16,5-2 0-16,1 0 1 0,3 2-2 0,6-4 0 15,-2 0 3-15,6-2 3 0,3-4-3 0,0-2-6 16,12 10-3-16,8-7-1 0,-3-3 1 0,19-1-1 16,10-3-7-16,2-4-6 0,-2 1 0 0,7-1-9 15,-2-1-2-15,-3-2-14 0,3 0-7 0,-5-6-2 16,-3 4-8-16,-2-7 3 0,-7 7 1 0,-7-6 1 16,0 8 4-16,-1-7 1 0,-7-4 1 0,-1 1 5 15,-2 6 3-15,-1-10 6 0,-8 8 1 0,8-11 1 16,-8 3 10-16,2 5 7 0,-3 3 27 0,-1 1 1 15,-1 0 5-15,1 0 12 0,-3 7 9 0,-2-6 7 16,5 3-1-16,-5 9-1 0,0-3-9 0,0 6-4 16,0 0 8-16,0 0-2 0,0 0-4 0,2 33 9 15,-2-15 12-15,-2 10-11 0,-3 12-3 0,3 3 6 16,-3 1-2-16,1 3-2 0,-1-7 3 0,-3 6-4 16,1-8-1-16,5 9-5 0,-3-15-6 0,5-2 1 15,0-1-2-15,-7-1-3 0,6-7 0 0,1-2-8 16,0-3-9-16,-4-4 3 0,4-7 6 0,0 5-4 15,0-5 0-15,0-5-5 0,0 0-1 0,0 0 0 16,28-24-1-16,-22 8-13 0,10-7-1 0,-1-4 6 16,-1-5-6-16,3-10-7 0,3 5 6 0,2-4 4 15,-3 1-8-15,3 3-1 0,-3 13-17 0,-2-3 18 16,-2 6 8-16,-4 7-33 0,-1 5 22 0,-2 0-4 16,-1 6 3-16,-7 3-3 0,0 0 0 0,24 12 7 15,-14-1 3-15,-3 9-10 0,2-5 5 0,-2 11-1 16,-1 1 2-16,-4-2-4 0,5 5 2 0,0-5 1 15,-7 1-6-15,1-4 5 0,5-5 6 0,-5 6-3 16,-1-7 0-16,0-1-4 0,0-6-9 0,0 2 3 16,0-3 15-16,0 1 3 0,0-9-5 0,0 0-2 15,0 0-8-15,0 0 11 0,0 0-6 0,0 0 5 16,31-29-4-16,-17 10 7 0,-1-5-4 0,3 2-2 16,-1-4 8-16,0-2-2 0,1 0-12 0,-3 4 0 15,4 4-4-15,-3 0-2 0,-2 11 7 0,0-5-4 16,-4 8 2-16,1 4-2 0,-9 2 3 0,0 0-3 15,22 12 1-15,-13 3-5 0,-3 0 3 0,3 3 4 16,-2 0 1-16,1 7-1 0,-4-5-10 0,-1 0 9 16,6 1 0-16,-6-1-8 0,9 3-17 0,-5-3-21 15,0-4-27-15,-6 0-17 0,6-4-28 0,0-1-23 16,2-2-23-16,4-2-22 0,2-3-37 0,-3-4-26 16,7 0-19-16,3-4-11 0,-1-3-203 0,-6-5-520 15,1 3 231-15</inkml:trace>
  <inkml:trace contextRef="#ctx0" brushRef="#br0" timeOffset="76000.3265">44177 15269 43 0,'3'-17'141'0,"-3"-4"4"0,0 6 13 16,4 1 13-16,-3-2 1 0,1 4 1 0,1 2-4 15,1-6-2-15,-2 6-10 0,1 3-8 0,-3-1-9 16,2 3-6-16,-2 5-2 0,5-5-7 0,-5 5-1 16,0 0-3-16,8 16-4 0,-4-8-3 0,-4 12-2 15,-4-4-2-15,4 8 3 0,-3 4-12 0,-1 0-11 16,-1-2-2-16,-1 7 6 0,2-5-15 0,-1-3-2 15,-2-1-7-15,4 0-4 0,-4-5-12 0,2-2-7 16,1-2 4-16,-1 0-4 0,-2-3-3 0,4-4-3 16,-2 1 4-16,2 0-7 0,-1-2-4 0,4-7 2 15,-8 4 7-15,8-4-4 0,0 0 3 0,0 0-21 16,-4-17-1-16,4 6-2 0,4 2-5 0,-3-13 2 16,6 2 3-16,7-8-6 0,-1 2-3 0,-2-1 5 15,7-16-6-15,1 15-17 0,-3-2 14 0,-1 7-1 16,0 3 0-16,1 4 1 0,-10 9-7 0,6 3 1 15,-1 4 3-15,-3 0-5 0,-8 0 4 0,15 17 2 16,-6-1-1-16,-2 4 0 0,0 9-1 0,-1-1 16 16,-6 1-17-16,0 3 11 0,0-4-4 0,0 4-9 15,-6-3-7-15,6-1 10 0,0-1 5 0,-2 1-2 16,-3-8-4-16,5-1 2 0,0-6-2 0,-2-2 2 16,2-4 6-16,0-1 10 0,-5-2-9 0,5-4-1 15,0 0 5-15,0 0-7 0,0 0 0 0,27-22 0 16,-18 7-3-16,-1-4 4 0,8-6 5 0,4-3 0 15,2-12-15-15,2 5 0 0,-10 3 3 0,10-2 3 16,1-1-5-16,-9 12 0 0,2-4-3 0,-7 11 8 16,-3 4 8-16,-1 8-16 0,1 3-5 0,-8 1 6 15,23 1 4-15,-15 5 8 0,2 11 17 0,-4-6-25 0,0 9-5 16,3 6 7-16,-2-7-1 0,0 7 0 16,-1 0 0-16,1-1-1 0,-5-6 4 0,5 1 7 15,-1-3-5-15,1-2 5 0,-3 1-9 0,3-5-16 16,-1-6-11-16,3-1-27 0,5-1-34 0,-6-6-39 15,13-1-20-15,-4-1-36 0,0-6-34 0,-2-6-29 0,7-3-17 16,4-3-52-16,-9 1-173 0,8-14-525 16,-2 1 232-16</inkml:trace>
  <inkml:trace contextRef="#ctx0" brushRef="#br0" timeOffset="76913.5204">38871 14724 45 0,'4'-10'196'0,"-2"-2"-14"0,-1 0-11 0,-1 9-23 16,0 3-7-16,0 0-9 0,0 0-16 0,0 0-4 15,-12 27-4-15,6-7-9 0,-1 9-6 16,-7 8-7-16,4 6-4 0,-2 7-6 0,-3 6-8 0,4-11-11 16,-1 2-1-16,6-2-7 0,-5 0-7 0,6-15 0 15,4 2-9-15,1-1 1 0,6-6-1 0,-1-7-8 16,1 0-1-16,0-3 0 0,6-2-1 0,-1-4-4 15,0-3-1-15,8-1-2 0,-3-3-1 16,-1-4-2-16,7-3-2 0,0-1-3 0,0-1 2 0,-4-3-1 16,10-8-1-16,-5 8-1 0,1-15 0 0,5-6 4 15,-7 7-8-15,-5 1 0 0,2-5 5 0,-4 5 0 16,-7-5-2-16,1 10 0 0,-1-7 0 0,-2 3 3 16,-1 9 8-16,0-7 4 0,-4 8 4 0,3 4 1 15,-2 0-4-15,-4 3-2 0,2 5-1 0,0 0 5 16,0 0 3-16,0 28-1 0,0-3-1 0,-4 3-2 15,1 7-5-15,0 8 1 0,-2 0-2 0,-1 7 6 16,0 1-6-16,-5 2-4 0,3 2-2 0,-4-4-11 16,2-5-12-16,-1 1-21 0,3-2-31 0,1-11-27 15,4-4-30-15,3-3-39 0,-5-6-33 0,8-2-177 16,-1-6-401-16,-1-4 179 0</inkml:trace>
  <inkml:trace contextRef="#ctx0" brushRef="#br0" timeOffset="77117.2569">39354 15420 84 0,'7'-4'208'0,"-7"4"-6"15,0 0-4-15,15 0 2 0,-15 0-11 0,14 8-10 16,-11-6-9-16,-3-2-11 0,12 3-12 0,-12-3-7 16,9 3-15-16,-9-3-17 0,7 2-4 15,-7-2-12-15,0 0-13 0,0 0-6 0,0 0-8 0,0 0-6 16,12-6-19-16,-12 6-27 0,0 0-37 0,0 0-43 15,0 0-39-15,10-8-48 0,-9 3-33 0,-1 5-163 16,0 0-378-16,0 0 167 0</inkml:trace>
  <inkml:trace contextRef="#ctx0" brushRef="#br0" timeOffset="77484.0061">39879 14815 197 0,'0'-26'237'16,"0"9"1"-16,-1-3-7 0,-1 6-2 0,-1 2-38 16,1 3-18-16,0 6-13 0,2 3-10 0,0 0-2 15,-27 15-10-15,15 8-1 0,-9 5-8 0,-2 9-10 0,-6 7-13 16,6 1-9-16,1 10-7 0,-2 17-8 0,2 1-13 16,9-18-5-16,2 0-3 0,4-6-6 0,4 3-3 15,6-4-4-15,-1-5-9 0,12-3 1 16,-6-11-5-16,8-2-5 0,4-3-2 0,-3-4-3 15,2-6-2-15,5 0-3 0,-7-3-2 0,10-10 0 0,-5 1-3 16,-1 0-3-16,1-6-1 0,-2-2 7 0,-3-8-12 16,-1 1 5-16,-1-6-5 0,-6 0 3 0,4-6-1 15,-8-4-1-15,-3 2 2 0,-2-1-6 16,-5 0-4-16,3 1 5 0,-8 2-4 0,2 10-5 16,-3 1-1-16,3 3-6 0,-4 10-3 0,-7-1-15 15,4 4-13-15,-1 3-11 0,1 8-24 0,-2 6-20 0,-2 2-16 16,7 3-19-16,0-1-16 0,4-2-39 0,8-2-7 15,0 3-23-15,5 3-159 0,-3 1-407 0,6-6 181 16</inkml:trace>
  <inkml:trace contextRef="#ctx0" brushRef="#br0" timeOffset="78136.0513">40447 15129 164 0,'16'-46'172'0,"2"0"-4"0,-9-2-5 16,1 8-12-16,-5 5-6 0,-1-6 11 0,1 13-8 16,-4 0 10-16,-1 9-15 0,-1-1-6 0,-1 2 5 15,-3 3-5-15,0 5-8 0,0-1-6 0,-2 5-11 0,0 5-7 16,7 1-1-16,-20 9-9 0,4 3-2 16,8 7-14-16,-8 4 0 0,3 7-5 0,4 11-9 15,2 7-2-15,-1 6 2 0,1 20-8 0,-2 2-6 16,4-20-5-16,5 22-4 0,-1-16-2 0,1 15-6 0,-4 3 0 15,4-4-2-15,0 2-2 0,4-20-9 16,-4-8 1-16,-4-1-3 0,-1 3 0 0,0-4 1 0,-4-4-3 16,-6 0-9-16,1-4-10 0,3-16-9 15,2-3-12-15,-5-2-17 0,1-8-20 0,-1 7-9 16,2-11-10-16,0 0-19 0,-1-7-18 0,1-5-19 16,3-2-16-16,-3-4-15 0,5-5-5 0,1-12-4 0,-1-3 9 15,2-18 13-15,1-1 15 0,4 0 11 16,0-6 13-16,4-3 14 0,-1 8 12 0,2 5 15 15,-1 3 13-15,4 11 8 0,-3 3 8 0,4 2 6 16,6 3 15-16,-6 7 17 0,11-5-9 0,0 5 6 16,3-1 17-16,4 0-6 0,2 2 12 0,10-6-5 15,-1 5-1-15,6-2 1 0,-1 4-3 0,-2-7 5 16,5 4 0-16,-2 1 1 0,-3-3-7 0,-5 4 4 16,-12-1 3-16,6 1-4 0,-2-5 5 0,-3 2-1 15,-3 6 13-15,-1-6 1 0,-2-1 3 0,-6 4 3 16,3-5-3-16,-8-1 9 0,2 4 4 0,-5-9-1 15,-1-1-2-15,-1 0 5 0,4 1 11 0,-5 3-5 16,3-4-5-16,-5 4 20 0,0 4-7 0,0-3 2 16,-2 5-6-16,-3 2 19 0,5-3 3 0,-3 7 3 15,3 4 2-15,-4 4-13 0,1-4-6 0,3 8-6 16,0 0-1-16,-19 17-5 0,9-2-2 0,-4 13-6 16,1 12-4-16,1 5-4 0,0 1-3 0,1 7 2 15,3 4-7-15,-6 17 3 0,6 2-3 0,1-16-6 0,2 0 0 16,1 1-2-16,-1-5-1 0,5 1-11 15,0-1-17-15,5 0-20 0,-3-9-15 0,0-1-24 16,5-5-19-16,-2-12-23 0,-2-1-31 0,2-10-31 16,2 2-31-16,-5-12-153 0,3-1-389 0,2-4 172 15</inkml:trace>
  <inkml:trace contextRef="#ctx0" brushRef="#br0" timeOffset="79511.8115">41114 15236 158 0,'7'-25'189'0,"-5"3"-3"0,4 2-7 16,-4-1-16-16,3 6-8 0,-5-1-2 0,0 4-10 16,-5 0-9-16,5 0-6 0,-2 4-15 0,-4 2-6 15,-1 4-6-15,7 2-4 0,-22 1-4 0,6 6-6 16,-1 5-7-16,-3 8-7 0,-4 0 3 0,0 15-8 16,0-1-5-16,2 3-1 0,0 8-7 0,5-4-4 15,-2 0-7-15,7-1-6 0,3-9 1 0,6 2-2 16,1-3-5-16,2 5-3 0,2-7-2 0,3-8 0 15,-1-5-9-15,2 5-1 0,1-6 2 0,5-2-2 16,-3-5 1-16,1-4-3 0,2-3-2 0,-2 0 0 16,5 0-5-16,-3-6 0 0,5-6-1 0,0 2 3 15,2-10-3-15,-3-2 0 0,-1-6-1 0,2 4-2 16,-7-11 0-16,4-3 5 0,1 0-8 0,-1-5 5 16,-6 1-2-16,-1 13-4 0,0-3 1 0,-5 4 2 15,5 6 12-15,-6 7-4 0,-1-1 4 0,0 11-6 16,0 0-1-16,0 5 7 0,0 0-4 0,0 0 5 15,-1 25-4-15,-6-5 2 0,5 9 12 0,-5-2-8 16,0 13-3-16,1 1 5 0,4-10-7 0,-3 0-2 16,5 0-2-16,0-5 0 0,5 2-3 0,-3-5 1 15,3-3 2-15,-4-4-5 0,8 2 5 0,-2-5-8 16,0-1 1-16,-1-4-3 0,1-5-5 0,2 3 0 16,1-6-3-16,4-4-4 0,-3 0-8 0,5-5 4 15,-1-3 0-15,-3-4-5 0,7-4 2 0,-2-7 8 16,-2 0-1-16,-4-1-5 0,2-15 8 0,1-2-2 15,-4 4-1-15,2-2 0 0,-2-2 6 0,-3 9 0 16,2 5 3-16,-3 4 5 0,-4 9-5 0,5 3 1 16,-7 2 0-16,7 6-2 0,-7 3 4 0,0 4 4 15,0 0 3-15,0 0 3 0,-7 31 8 0,0-3 9 16,2 1-12-16,-2 3 6 0,2 6 0 0,-2 8-2 16,-3-6-2-16,5 2-1 0,5-11-3 0,-7-1 0 15,5-2 1-15,1-4-3 0,1-4 2 0,1 0-3 16,1-8 0-16,5 7-1 0,-7-10-1 0,5 3 3 15,-2-5-7-15,4-2 5 0,0-2-1 0,-7-3-7 16,15-5 2-16,-3-2 3 0,-1 2-2 0,0-6 1 0,5-3-4 16,1-6 6-16,-2-5-8 0,-5-3 2 15,4 4 0-15,1-3-3 0,-6-2 6 0,-2 4-3 16,8-1 1-16,-3 2 4 0,-5 7-4 0,1 2 1 16,-4 6-7-16,1-2 4 0,-2 5-1 0,-3 6 5 15,0 0-9-15,0 0 8 0,0 0-2 0,-8 21 6 16,-1-4-9-16,6 3 1 0,-9 4 0 0,2-1 5 15,-2-2-7-15,5 2 1 0,-8 1 3 0,6-8 0 16,1 0 4-16,-1 0 0 0,2-5-2 0,2-2 2 16,-2-1-2-16,6 1-4 0,-1-1 6 0,-3-2 0 15,5-6-3-15,0 0-2 0,0 0 2 0,0 0 12 16,0 0-17-16,7-31 3 0,-1 22 1 0,-4-3-4 16,5-4 5-16,1 1 2 0,4-1-6 0,-5-3-2 15,2 4 1-15,-2 3-1 0,-4-1 10 0,4 7-10 16,0-3-1-16,-2 3 8 0,-2 2 1 0,-3 4-5 15,0 0-4-15,21 10 2 0,-15 0 0 0,-2 3 3 16,3 2-1-16,-6 1-1 0,4 0 3 0,1 0 2 16,-3 1 1-16,-1-1-2 0,5 3-4 0,-2-7 2 15,-2 4-4-15,0-9-1 0,1 1-3 0,1 1-2 16,-2-3-2-16,4-1-8 0,-7-5 0 0,10 1 0 16,-10-1-3-16,12-6 1 0,-5-1 6 0,0-6-1 15,-2 4 5-15,0-8-1 0,2 0 3 0,0-3 0 16,1-7 4-16,-1-1-1 0,-3-1-1 0,1-2 0 15,5-10 2-15,-7-3 2 0,-1 2-6 0,2-1 6 16,-1 10 0-16,-6 1 2 0,-1 3 1 0,4 12-1 16,4-1 6-16,-8 2-5 0,8 12 1 0,-4-4-3 15,0 8 3-15,0 0 4 0,-16 16-5 0,11 0 5 16,-5 8 2-16,3 8 3 0,-1 9-7 0,-4 2 8 16,3-5-5-16,2 8 1 0,0-14-2 0,4 9 0 15,-2-13 2-15,3 1-3 0,0-1 2 0,4 0-1 16,-4-10 2-16,4-1-1 0,2 1 0 0,1-10 10 15,0 5-10-15,-2-7-5 0,4-2-2 0,-2 1 2 16,4-5-5-16,-9 0 1 0,0 0-4 0,25-8-5 16,-16 1 3-16,4-7 0 0,-4-1-1 0,3-1 3 15,0-8 1-15,5-3 1 0,-5-2 0 0,8-6-4 16,-3-6 4-16,-8 10 2 0,5-10-2 0,-1-2 3 16,-6 11 0-16,-4-12-3 0,4 11 4 0,2-9 1 15,-4 13-1-15,-3 1 2 0,3 8-1 0,-4 3-1 16,-1 4 6-16,6 3-2 0,-6 3-5 0,1 1-3 15,-1 6 0-15,0 0 2 0,0 0-1 0,0 0 5 16,16 14 0-16,-11-3-1 0,0 5 0 0,2-3 1 16,1 6 2-16,11 4-3 0,-7 0 4 0,0-1-5 15,-4-2 0-15,4 3 6 0,-2 5-6 0,4-5 5 16,-10 3 2-16,1 2 0 0,-2-1 0 0,7-2-4 16,-6 1 5-16,-4 1-1 0,3-1 0 0,-3-1-3 15,-3-3 1-15,-1 6 1 0,-8 0-4 0,2-2 3 16,-2-3 0-16,-5 2-9 0,-3-6-19 0,1 5-19 15,-3-2-37-15,-2-4-28 0,-3 2-38 0,4-2-42 16,0 4-231-16,-17-1-454 0,1 2 201 0</inkml:trace>
  <inkml:trace contextRef="#ctx0" brushRef="#br0" timeOffset="83192.3054">44117 14507 17 0,'-14'-20'109'0,"-4"7"-9"0,-4-11-19 0,-6 9 3 0,6 1-8 16,-4-6-14-16,-1 6 1 0,-5 3-9 0,-1-2 1 15,-1 0-9-15,-8-6 3 0,-8 3-15 0,-3 1-3 16,0 0 0-16,-6 1-4 0,-3 2-7 16,1-2 9-16,-2 0-12 0,-26-6 5 0,6 0-15 15,20 4 9-15,-26-5 1 0,4 5 6 0,-4 2-15 0,5-1 2 16,-3-3 2-16,6 6 2 0,-3 1 1 0,19-2-7 16,0 2 0-16,-23-2 7 0,19 5 0 0,-16 1 2 15,-2-2-4-15,4 0 6 0,18 3-2 16,-24 1-5-16,-1 0 0 0,-4 0-8 0,-1 3 0 0,2-1 1 15,0 4-2-15,-1 1 8 0,5-2-8 0,1 0 2 16,-3 4 4-16,23-1 5 0,-21 2-9 0,4-5 4 16,17 1-1-16,1 6-1 0,-18-4-1 0,22 4-3 15,-2 0 4-15,2 1-3 0,-4 0 3 16,-18 8 2-16,22-7 5 0,-2 6-13 0,-18 0 6 0,16-3-2 16,-13 5-2-16,15-3-1 0,-20 7-3 0,24-4 3 15,-6 3 4-15,4-2-3 0,2-5 3 0,-2 6-1 16,5 1 1-16,-7-7-3 0,5 5 5 0,2-1-8 15,0 0 0-15,5 0 2 0,5 3 1 0,-8 0 3 16,10 2-1-16,-7-1 3 0,7 6-7 0,-2-6 3 16,1 2 0-16,4 1 2 0,-1 0-3 0,-2 0-2 15,5 0 4-15,-2 0-1 0,4-1-4 0,1 2 4 16,-1-2-1-16,10-2 1 0,-7 3 1 0,6-6-2 16,-8 8 2-16,13-4-5 0,-4-1 3 0,-9 1 6 15,7-3-4-15,2 0-2 0,-8 6 7 0,13 3-4 16,-7-1 6-16,-1 1-9 0,10-4 12 0,0 1 1 15,-7 11 6-15,6-1 4 0,6-8 5 0,2-2-2 16,1 4-1-16,8 3-1 0,4 3 4 0,2-7-3 16,2 2-3-16,4-1 1 0,1 4-6 15,2-2 7-15,6 6-3 0,-6-6 2 0,13 5 4 0,0-4 3 16,7 7-2-16,0-6-3 0,2 2 4 0,1-3-1 16,4 2 1-16,1-3-2 0,4 4-1 0,4-7 2 15,7 3 2-15,1-3-1 0,5-5 0 0,19 7 3 16,7-2 0-16,-23-8 0 0,29 1-2 15,-4 1-3-15,6-1-1 0,0-5-1 0,10 7 0 0,-1-1 6 16,5-7 2-16,1-1 3 0,45-4 0 0,0 1 2 16,-47 1-1-16,47 4 0 0,-46-4 0 0,5-5-4 15,44-1-1-15,-5 9-3 0,2-7 3 0,-45-6-8 16,50 6-2-16,-2-5-1 0,0 0 2 0,-46 5-3 16,50 5-1-16,-5-11-2 0,-49 3-6 0,52 1-1 15,-51-3-3-15,3 2 3 0,48 1 4 0,-56-5-9 16,6 1 2-16,43-2-2 0,-53-6 4 0,-3 6-5 15,-4-5-2-15,1 2 2 0,-1 2-1 0,-5-6-4 16,-23 2 1-16,27-3 0 0,-26 0 0 16,0 1 2-16,2 2-1 0,-4-3 2 0,5 0-2 0,-6-4-1 15,3 0-3-15,-1-1-2 0,1-1 2 0,-5-5 3 16,1 6 2-16,-1 1-4 0,-3-1 1 0,-4-2-2 16,-1-5 1-16,-1 3 3 0,-1 1-1 0,3-3-2 15,-7-1 1-15,-3 1 1 0,2-6 3 0,-6 4-3 16,-6 6-1-16,-4-5 0 0,2 1-1 0,-5-2-1 15,2-2 7-15,-1 1-1 0,-8-3 2 0,6-3 15 16,-8 3-1-16,5-3 6 0,-4 0-1 0,-1 5 0 16,0-6-1-16,-1-3-8 0,-4 0 1 0,2 4-4 15,-2-4-2-15,-3 3 1 0,7-10-2 0,-6 8 2 16,1 6 5-16,-2-6-1 0,-6 1-6 0,5-5 4 16,-10 5-5-16,1-3 1 0,-4-10-1 0,-2 3 2 15,-6-1 2-15,0 3-6 0,-7 1 1 0,-2 1 4 16,-5-5-7-16,-7 1-2 0,5 2 1 0,-6 1 5 15,-1 0-9-15,-8-2 3 0,0 3-4 0,0-5 2 16,-7 6-3-16,5 2 0 0,-25-9 1 0,1 6 0 16,16 12-6-16,0-2-1 0,-4-1-8 0,-17-1 0 15,11 10-8-15,-18-8-13 0,-1 6-18 0,2-2-28 16,-10 12-12-16,-2 0-8 0,3 4-12 0,-7 4-35 16,-5 1-22-16,10-3-28 0,-3 9-41 0,5 8-202 15,-4-4-478-15,9 4 211 0</inkml:trace>
  <inkml:trace contextRef="#ctx0" brushRef="#br0" timeOffset="83695.2656">39182 17379 68 0,'-10'5'197'0,"-2"-4"-13"0,7 1-11 16,5-2-14-16,0 0-12 0,0 0-17 0,0 0-9 15,22-10-11-15,10 0-8 0,1 3-11 16,28-1-11-16,-3-7-7 0,29-1-5 0,8 2-12 0,-3-2-2 16,7-1-3-16,5-1 5 0,-3 5-5 0,6 0-8 15,44-2-5-15,-56 4 3 0,12 7-19 0,-4-8-5 16,6 6-22-16,-7 4-20 0,1-2-33 0,-8 8-18 16,1-3-39-16,-9-6-24 0,-28 9-147 0,1-3-309 15,-12-1 136-15</inkml:trace>
  <inkml:trace contextRef="#ctx0" brushRef="#br0" timeOffset="83835.7688">40589 17339 128 0,'-36'1'198'16,"10"6"-9"-16,4-5-13 0,10-2-18 0,4 3-15 16,8-3-12-16,0 0-11 0,0 0-16 0,27-12-23 15,5 8-34-15,16-5-67 0,12-9-64 0,-6 3-145 16,35-8-248-16,-5-8 111 0</inkml:trace>
  <inkml:trace contextRef="#ctx0" brushRef="#br0" timeOffset="98623.0665">39390 15915 31 0,'0'0'91'0,"0"0"-10"0,0 0-9 16,0 0-7-16,0 0-4 0,0 0-13 0,0 0-1 15,0 0-3-15,0 0-19 0,0 6-16 0,0-6-23 16,10 6-80-16,-1-5-101 0,4-1 45 0</inkml:trace>
  <inkml:trace contextRef="#ctx0" brushRef="#br0" timeOffset="99540.5999">44286 15901 174 0,'0'0'166'0,"0"0"-3"0,0 0-15 16,0 0-6-16,0 0-5 0,0 0-9 0,0 0-3 16,0 0-9-16,0 0-5 0,0 0-8 15,0 0-11-15,0 0-4 0,0 0-12 0,0 0-5 0,0 0-7 16,0 0-10-16,0 0 0 0,0 0-5 0,0 0-6 16,0 0-7-16,0 0-3 0,0 0-2 0,0 0-2 15,0 0-2-15,0 0-4 0,0 0-6 16,0 0-6-16,0 0-8 0,0 0-11 0,0 0-4 15,0 0-10-15,0 0-4 0,0 0-2 0,0 0-3 0,0 0-6 16,0 0-5-16,0 0 6 0,0 0-5 0,0 0-5 16,0 0-8-16,0 0-4 0,0 0-7 0,0 0-13 15,0 0-14-15,0 0-14 0,0 0-21 0,0 0-108 16,0 0-253-16,-9-6 112 0</inkml:trace>
  <inkml:trace contextRef="#ctx0" brushRef="#br0" timeOffset="101097.2815">22350 8458 138 0,'-31'-3'174'0,"6"3"5"0,1-2 2 0,4 1 1 0,4-4-9 15,3 3-8-15,2 2-12 0,-2 0-12 0,13 0-11 16,-9 0-9-16,9 0-6 0,0 0-8 0,0 0 0 15,0 0-2-15,38 2-9 0,-4 0-3 0,29 1-9 16,24 0-11-16,12 0-8 0,13 0-1 0,50-6-8 16,-5 6-7-16,10-6 1 0,-6 6-9 0,13-6-9 15,8 3 0-15,7-3-7 0,7 1-11 0,4 2-3 16,1 0-8-16,-1-4-9 0,4 4-8 0,-6-4-5 16,3 4-3-16,-1-3-11 0,-6 6 0 0,4-3-8 15,-15-3 1-15,-8 3-6 0,1-5 8 0,-12 5 2 16,-9 0-7-16,-49-4-6 0,-1-4-1 0,1 0 6 15,-7 3 0-15,-9 2 5 0,-23-2 3 0,-11 0 4 16,-5 3 5-16,-5-5-7 0,-20 6 12 0,-1-4 7 16,-6 3 6-16,0-4 6 0,0 0 8 0,-6 5 7 15,-4-2 0-15,-1 1 1 0,1 0-1 0,-9 2-3 16,14-5 2-16,-8 2-2 0,-6 3 0 0,0 0-6 16,0 0-7-16,0 0-22 0,0 0-28 0,0 0-38 15,0 0-37-15,-29 10-41 0,12-8-131 0,-3 2-326 16,-14 1 145-16</inkml:trace>
  <inkml:trace contextRef="#ctx0" brushRef="#br0" timeOffset="101488.98">22705 8872 200 0,'0'0'213'0,"0"0"-13"0,44-3-5 16,11 3-19-16,28-7-16 0,13-1-3 0,11-2-14 16,54-2-10-16,4 6-12 0,-12-11-4 15,25 9-14-15,-4-7-5 0,12 5-17 0,-9-8-8 16,2 7-14-16,-2-8-10 0,2 12-1 0,4-10-4 15,-13-2 1-15,10 7-14 0,-8 4-3 0,-3-5-2 16,-9-2-6-16,-13 15-1 0,-43-13-2 0,3 5-5 0,2-3 2 16,-13 7-3-16,-1-4 4 0,-39 4-3 0,-3 0-7 15,-15-4 7-15,-7 8 1 0,-13-3 1 16,1 3 8-16,0-1-1 0,-7 1 6 0,-5 0-6 16,-7 0-4-16,13-4-6 0,-13 4 2 0,0 0-2 15,0 0 0-15,0 0 5 0,-20 13-17 0,11-10-7 16,-6 1-20-16,-2 4-24 0,-4 3-30 0,3-2-24 0,-11 4-31 15,1 2-27-15,-1-3-41 0,-1-2-138 0,-4 2-369 16,-11 6 164-16</inkml:trace>
  <inkml:trace contextRef="#ctx0" brushRef="#br0" timeOffset="102097.4282">24148 8919 56 0,'0'-12'219'0,"-4"4"-6"16,4 0-4-16,0 1-4 0,-3 0-19 0,3 7-13 15,-2-8-18-15,2 8-14 0,-2-5-17 0,2 5-6 16,0 0-11-16,0 0-6 0,2 32 1 0,0-12 1 16,8 19 5-16,-1 6 0 0,-3 6 3 0,3 1-11 15,3 20 2-15,1-12-5 0,-1 18-4 0,-1-20-5 16,-3 20 2-16,6 3-6 0,-7-25-4 0,-4 24-2 16,4 0-8-16,0-20-6 0,-1 16-4 0,-4-19-3 15,5 22-3-15,-2-24-9 0,-10 1-2 0,5-4-4 16,0-3-2-16,0-2-13 0,0-4 6 0,0-10 1 15,-2-6-6-15,-5-1-2 0,7-4 2 0,-6-6-10 16,6 2 3-16,-2-8 3 0,-5-2-2 0,2 1-2 16,3-7 1-16,2-2-3 0,-22-2 0 0,10-11-8 15,-7 2 4-15,1-8-3 0,-10-1-1 0,5-2 3 16,-8-8-8-16,-2 4 6 0,1-5-12 0,0 1 10 16,9 8-5-16,0 1 2 0,-6 6-1 0,13-1-5 15,1 0 3-15,0 6-2 0,-1 0 2 0,6 2 0 16,1 1-3-16,-1 6-2 0,3-1 1 0,7 2-3 15,0 0 7-15,-15 7-3 0,13 4 0 0,4-1 0 16,1 0-2-16,4 6 2 0,4 0 3 0,0-3-3 16,8 3 3-16,-3 3 3 0,7-4-5 0,5-2 1 15,2 2-2-15,3-3 6 0,11-4 1 0,7 0 0 16,6-6 2-16,2-2-31 0,3-2-20 16,-3-3-30-16,4-6-33 0,-3-4-42 0,0 2-35 0,-6 2-60 15,4-5-26-15,-12 1-237 0,0-2-549 0,-1 2 243 16</inkml:trace>
  <inkml:trace contextRef="#ctx0" brushRef="#br0" timeOffset="102595.8923">20474 11623 98 0,'-8'-18'223'0,"3"2"-15"0,1 5-21 16,-1 3-20-16,3 7-6 0,2 1-9 0,0 0 1 15,-3 36-8-15,6-3-9 0,-1 15-2 0,8 7-11 16,-3 0-9-16,0 2-12 0,0 2-8 0,0 0-10 16,-2-4-7-16,-2 3-6 0,-1-3-5 0,-2-1-5 15,0 1-5-15,0-6-8 0,0 2-3 0,3-7-4 16,-3-3-5-16,0-6-10 0,2-5-19 0,-4-4-15 16,-1-3-21-16,3-3-28 0,0-4-21 0,-2 1-14 15,2-6-28-15,0 1-13 0,0-8-17 0,0-4-6 16,0 0-10-16,0 0-8 0,0 0-102 0,5-28-298 15,-5 9 132-15</inkml:trace>
  <inkml:trace contextRef="#ctx0" brushRef="#br0" timeOffset="102802.6779">20498 12311 190 0,'-2'-79'52'16,"1"22"10"-16,-4-24-6 0,3 0 5 0,-1 1 9 15,1 4 4-15,4 16 6 0,1-14 7 0,0 17 1 16,6 1 5-16,3 3-2 0,3 0 1 0,7 7-1 16,4 2 0-16,1 8 1 0,0 6-5 0,1 5 1 15,-4 8-8-15,11 3-4 0,-9 6-6 0,8 6 2 16,-3 6-4-16,-6 4-4 0,-4 4-4 0,-2 8-1 15,-6 2-4-15,-4 7-3 0,-9 14 1 0,-2 3-7 16,-13 2-5-16,-7-1 4 0,-4 9-7 0,-18 13-6 16,1-4-2-16,12-15-7 0,2 2-1 0,-3 0-4 15,1-3-14-15,1-3-17 0,2 2-24 0,9 0-31 16,4-5-33-16,7 3-36 0,3-16-35 0,3 11-166 16,5-11-366-16,4 0 162 0</inkml:trace>
  <inkml:trace contextRef="#ctx0" brushRef="#br0" timeOffset="103072.4967">21380 11768 14 0,'-2'-47'279'0,"-5"6"-9"15,0-1-23-15,6 13-18 0,-6 9-5 0,0 5-13 16,-1-1-19-16,4 5-18 0,-3 5-17 0,7 6-16 15,0 0 0-15,-22 24-20 0,10 5-5 0,-3 10-8 16,6 9-10-16,1 8-12 0,-1 4-8 0,-3 15-8 16,4 2-3-16,4-18-10 0,1 17-1 0,0 0-8 15,3-20-2-15,1 4-5 0,4-4 4 0,6 7-25 16,2-15-20-16,3 5-27 0,1 2-29 16,5-11-28-16,2-2-29 0,0-6-41 0,5-2-31 15,-7-14-31-15,2-3-202 0,5 2-451 0,-7-11 200 0</inkml:trace>
  <inkml:trace contextRef="#ctx0" brushRef="#br0" timeOffset="103296.8698">22084 12036 2180 0,'0'-43'61'0,"2"-1"-27"16,-4 3-1-16,-1 13 34 0,-1 1 25 0,-3 7-6 0,6 1-12 15,-3 4-15-15,-1 6-10 0,0 4-1 0,0 5 9 16,5 0 6-16,-22 20 1 0,1 4-7 0,-1 16 2 15,-2-3-14-15,0 6 0 0,1-1-6 16,-3 4-4-16,0 1 3 0,-3 1-9 0,4 0-1 16,-2 0-6-16,3-4-5 0,-5-8-19 0,5 4-20 15,2 4-27-15,-7-8-30 0,10-8-35 0,-5 6-37 0,5-9-41 16,2-6-55-16,-7 1-175 0,11-5-455 0,-4-3 202 16</inkml:trace>
  <inkml:trace contextRef="#ctx0" brushRef="#br0" timeOffset="103489.0235">21523 11912 33 0,'7'-5'240'16,"-2"3"-17"-16,-5 2-17 0,17 2-11 0,0 8-10 16,5 5-12-16,2 6-21 0,7 7-11 0,5 2-13 15,-4 4-14-15,6 3-12 0,-1 0-4 0,-1 0-14 16,5 2-16-16,-7-2-30 0,-2 7-39 0,-8-8-43 15,7 3-30-15,5-3-37 0,0 5-51 0,-11 1-136 16,4-8-324-16,-5-11 144 0</inkml:trace>
  <inkml:trace contextRef="#ctx0" brushRef="#br0" timeOffset="103659.6381">22591 12399 2597 0,'-9'-19'28'0,"-5"7"-16"0,-1-7 6 0,8 6 51 15,-1-1-5-15,1 8-8 0,0-2-15 0,7 8-9 16,7-12-8-16,0 7-1 0,8-3-3 0,6 1-13 16,9-3-25-16,1 4-35 0,3 2-39 0,2-1-43 15,-4 3-40-15,2-3-28 0,-6 4-184 0,-8 1-417 16,-5 1 185-16</inkml:trace>
  <inkml:trace contextRef="#ctx0" brushRef="#br0" timeOffset="103801.7259">22616 12488 191 0,'-5'3'239'0,"5"-3"-21"16,-7 7-12-16,7-7-20 0,0 0-16 0,0 0-18 15,34 1-19-15,-11-4-46 0,7-5-53 0,8 4-43 16,6-5-41-16,2-5-40 0,0 8-155 0,0-7-265 16,-1 4 118-16</inkml:trace>
  <inkml:trace contextRef="#ctx0" brushRef="#br0" timeOffset="104137.3254">23373 12019 153 0,'7'-11'237'0,"2"2"-19"16,4 1-22-16,1-2-21 0,-2 3-17 0,7 1-19 15,-2 3-14-15,3 1-12 0,-1 7-6 16,0 1-2-16,-1 1-10 0,-2 3-7 0,-1 3-9 16,-1 6-5-16,3 3-7 0,-3 4-4 0,-8 0 0 15,-7 2-12-15,-4 0-6 0,-2 5-1 0,-9 4-3 16,1-8-2-16,0 11 1 0,-8-5 9 0,8-5 2 0,0-2 9 16,-1-1 1-16,1-3 4 0,0 0 3 0,8-5 2 15,-2 0-2-15,4 1-4 0,4-11-7 0,1 8-9 16,0-9 1-16,5 3 0 0,5-3-10 15,5-4-7-15,7 0-12 0,11-4-24 0,3-10-41 16,-1 0-42-16,13-2-45 0,2-1-49 0,-1-3-29 16,4-3-50-16,-7-2-148 0,5 3-442 0,-10-10 196 0</inkml:trace>
  <inkml:trace contextRef="#ctx0" brushRef="#br0" timeOffset="104385.1433">24107 11842 94 0,'-5'-13'310'0,"1"1"-22"0,1 4-30 0,3-4-23 15,3 8-18-15,1-4-15 0,4 5-15 0,6 2-16 16,3 5-18-16,2 7-10 0,6 2-11 0,-1 7-8 16,5 12-11-16,2 5-3 0,-9 0-9 0,-2 5-7 15,-3 4-5-15,-3 0-9 0,-4 7-8 0,-5-3-6 16,-5-1-8-16,-1 2-5 0,-6 4-3 0,-5-2-7 15,3 3-1-15,-6 3-22 0,0-2-30 0,-8 0-41 16,8-1-46-16,-5-10-53 0,3 2-63 0,1-1-77 16,-1-6-159-16,5-9-487 0,4-6 215 0</inkml:trace>
  <inkml:trace contextRef="#ctx0" brushRef="#br0" timeOffset="104566.1404">24760 12392 3270 0,'0'-13'16'0,"0"4"-18"16,2-4-2-16,-2 5 1 0,1-1 5 0,11 1-6 15,2-2 4-15,5 2-3 0,10-2 0 0,15-2-13 16,-10 3-17-16,14-2-37 0,1 7-40 0,-4-1-47 16,2 2-44-16,-11 3-36 0,-14 0-171 0,0 0-441 15,-3 4 195-15</inkml:trace>
  <inkml:trace contextRef="#ctx0" brushRef="#br0" timeOffset="104701.8311">24988 12580 242 0,'-7'6'259'0,"-1"0"-17"16,3 2-26-16,0-2-20 0,1-3-17 0,4-3-18 16,9 5-27-16,-9-5-47 0,20-3-77 0,4 1-75 15,5-8-96-15,-5-6-89 0,-2 7-272 0,7-6 121 16</inkml:trace>
  <inkml:trace contextRef="#ctx0" brushRef="#br0" timeOffset="105331.8388">25844 12268 14 0,'-13'8'275'0,"-3"-1"-10"16,8 1-15-16,-2 4-14 0,-2-3-13 0,10 1-16 15,-3-3-10-15,5 4-11 0,0-2-18 0,7-1-10 16,1 3-12-16,6-4-12 0,3 2-6 0,12-1-12 15,-2-5-9-15,4-3-9 0,0 0-12 0,1 0-8 16,-1-10-9-16,-1 4-2 0,1-3-11 0,-2-4-5 16,-5 1-2-16,-4 3-5 0,-3-3 6 0,-3 0 6 15,-4-3-7-15,-1 1-8 0,-4-3-2 0,-5 2 3 16,0-4-8-16,-5 0 0 0,-5-2-8 0,-6-4 0 16,3 10-31-16,-6-7-1 0,0 11 2 0,-5-3 3 15,4 6-4-15,3 7-3 0,-5 1 2 0,-7 6 3 16,-2 9-4-16,5 1 6 0,-6 12-3 0,1 7 2 15,2 4-2-15,5 3 2 0,4 3 0 0,-2 3-6 16,11 2 2-16,0 1 8 0,2 1-2 0,9-4-3 16,2-2 4-16,5-3 1 0,6-3 3 0,-4-12-4 15,11 2 0-15,2-7 3 0,2-3-2 0,5 0-1 16,2-6-29-16,1 0-33 0,4-9-36 0,2-4-41 16,-4 1-41-16,3-5-52 0,9-4-58 0,-15-6-165 15,-2-2-493-15,10-6 218 0</inkml:trace>
  <inkml:trace contextRef="#ctx0" brushRef="#br0" timeOffset="105679.1539">26571 11652 82 0,'-15'-2'254'0,"1"-2"-10"0,0 1-7 0,7 0-13 0,7 3-17 15,-17-2-19-15,11 1-16 0,6 1-14 0,0 0-8 16,0 0-11-16,0 0-14 0,0 0-2 0,0 0-19 16,30 14-9-16,-8-12-7 0,9-2-14 15,15 4-3-15,5-3-15 0,-1-6-28 0,1 5-41 16,2-1-36-16,0 1-45 0,-2-1-43 0,-2-4-47 0,-13 5-207 16,-4-3-423-16,4-2 188 0</inkml:trace>
  <inkml:trace contextRef="#ctx0" brushRef="#br0" timeOffset="106164.7827">27473 11136 231 0,'-3'-14'274'0,"3"0"-12"0,0 4-7 0,0 2-16 16,0 0-17-16,0 0-20 0,0 8-21 0,0-6-18 0,0 6-19 16,0 0-11-16,0 0-2 0,0 30-15 15,0-11-9-15,-2 2-2 0,-3 5-9 0,3 4-9 16,-3 14-9-16,3 2-4 0,-1-7-6 0,6-8-10 16,-6-2-5-16,6 2-6 0,-3-3-5 0,2 0 0 15,3-4 3-15,2-1-10 0,-2-6-6 0,0 1-6 0,7-5 5 16,-9-3-11-16,11-3 7 0,0 5-3 0,-6-11-5 15,8 1 1-15,-3-4-2 0,4-4-7 0,4-1 3 16,-6-1-5-16,-1-8 4 0,-2 0 0 0,3 3-5 16,0-12-3-16,-1 2 6 0,-5-4-4 15,-1-2-1-15,-1-2 1 0,1 3 1 0,-1-12-3 0,-3 14-1 16,1-2-2-16,-2 13 4 0,-3-3-3 0,2 8 0 16,0-3 0-16,-2 6-2 0,0 4 1 0,0 3-3 15,0 0 0-15,0 0 1 0,3 20 0 0,-3 0 0 16,2 13 2-16,-4 6 4 0,2 9-3 15,0-1 2-15,-3 6 2 0,3-5-3 0,-2 3 5 16,4 2 0-16,-6-3-8 0,-1 3-9 0,7-6-21 0,1-5-22 16,-3 5-28-16,0-4-31 0,0-11-38 0,0 1-49 15,7-7-44-15,-7 0-236 0,2-6-518 16,1-5 230-16</inkml:trace>
  <inkml:trace contextRef="#ctx0" brushRef="#br0" timeOffset="106427.6982">28044 11723 247 0,'0'0'242'0,"5"6"-5"0,-1-1-2 0,3-2-9 16,-7-3-8-16,5 5-6 0,-5-5-6 0,8 2-3 15,-8-2-16-15,0 0-10 0,0 0-8 0,16-8-13 0,-10 0-19 16,3 1-6-16,-6-1-11 0,4-4-10 15,0 4-12-15,2-8-10 0,-3-1-12 0,3 3-4 16,-6-3-4-16,1 5-12 0,-3 0-5 0,5 2-8 16,-5 0-24-16,3 3-35 0,-1 4-21 0,-3 3-15 15,0 0-21-15,0 0-21 0,0 0-28 0,-8 28-21 16,2-13-35-16,5 0-45 0,1 4-30 0,-7-1-180 16,7 0-467-16,-4-1 207 0</inkml:trace>
  <inkml:trace contextRef="#ctx0" brushRef="#br0" timeOffset="106949.568">28452 11342 132 0,'5'-16'209'15,"2"-1"-8"-15,-4 8-19 0,2-1-13 0,-1 0-8 16,-1 0-10-16,1 4-10 0,-1-1-7 0,-3 1-9 15,7-3-7-15,-6 3-10 0,-1 1-5 0,4 0-6 16,-4 5-1-16,3-10-2 0,-3 10 0 0,4-7-3 16,-4 1-10-16,0 6-1 0,0-10-6 0,0 10 2 15,-4-7-5-15,8 0-1 0,-4 7 0 0,-4-8-4 16,4 8-1-16,0-7-1 0,0 7-3 0,-7-6-2 16,7 6 3-16,0 0-7 0,0 0 2 0,0 0-3 15,0 0-9-15,-5-7 0 0,5 7 0 0,0 0-8 16,0 0-4-16,0 0-8 0,0 0 3 0,0 0-7 15,0 0-2-15,-12 13 2 0,7-4 0 0,4 8 0 16,-3 2-4-16,-1 3 5 0,0 4-2 0,2 4 5 16,-3 10-9-16,0 7-1 0,6-7 4 0,-4 4 6 15,3 0-12-15,-3 0 2 0,8-5-1 0,-3 1 0 16,1-12-1-16,3 4 0 0,4-4 1 0,-1 0 16 16,2-1-21-16,4-8 1 0,1 3-6 0,1-6 1 15,-1-6 0-15,7-1 2 0,-1-3-3 0,3-3-1 16,5-3-1-16,-1-8-6 0,-2 4 3 0,1-10 5 15,-8 8 1-15,-2-10-6 0,-1-2 18 0,-3 2-22 16,1-10 4-16,-6 2 5 0,1-1-14 0,-9 6 13 16,3-1-6-16,-6 1-1 0,3 4 1 0,-9 5 3 15,1 0-6-15,-1 4-2 0,-4 3 4 0,-4 3-6 16,-4 3-9-16,4 5-22 0,-7 9-32 0,4-7-28 16,4 8-39-16,-1-7-47 0,4 6-63 0,-3 6-65 15,3-1-188-15,-1-3-544 0,6 0 241 0</inkml:trace>
  <inkml:trace contextRef="#ctx0" brushRef="#br0" timeOffset="108659.1683">30002 11618 14 0,'0'-9'225'16,"-5"2"-15"-16,5-1-25 0,0 8-18 0,0 0-16 15,0 0-11-15,0 0 0 0,-15 31-7 0,6-4-9 16,0 15-2-16,3-2-5 0,-3 3-11 0,2 5-9 16,-1-8-7-16,1 2-8 0,4-9-6 0,3-2-7 15,-4-2-11-15,8-3 2 0,-1 0-6 0,4-6-8 16,-5 2-2-16,8-6-3 0,-2 2-6 0,4-6 0 15,2 0-1-15,1-3-4 0,6 2 7 0,-4-8-13 16,3 2-3-16,-3-10 0 0,7 3-1 0,-5-4-2 16,0-3-4-16,1-2-2 0,4-4 1 0,-7 2-4 15,2-10 1-15,-2 1 3 0,-4-7-5 0,-2 0 1 16,-3 1 1-16,-4-5 0 0,-1-9-3 0,-1 2 18 16,1 11-7-16,-3-1 4 0,-3 12 2 0,3-7-4 15,-2 8 1-15,2 7-4 0,0 3-1 0,0 7-4 16,0 0-2-16,0 0 3 0,-10 31 1 0,6 0-8 15,3 12 2-15,-3 0 0 0,1 8-2 0,3 4 0 16,0-1 5-16,0 1-2 0,0 1-9 0,0-4-18 16,3 3-18-16,-3-6-26 0,0 7-24 0,2-8-31 15,1 3-43-15,8-7-34 0,-3-3-229 0,-1-10-458 16,-2-5 204-16</inkml:trace>
  <inkml:trace contextRef="#ctx0" brushRef="#br0" timeOffset="108929.6114">30587 12351 183 0,'0'16'245'0,"2"-11"-13"0,-2 0-2 0,3 2-6 16,-3 1-10-16,0-8-16 0,2 7-6 0,-1-3-8 15,-1-4 0-15,0 0-4 0,0 0-8 0,11 5-14 16,-11-5-18-16,0 0-8 0,0 0-5 0,12-16-14 15,-7 1-6-15,-4 6-16 0,5-10-9 0,-3 2-6 16,-3-1-15-16,0 0 0 0,0 1-7 0,0-2-10 16,0 3-14-16,3 3-19 0,-3 5-38 0,0 0-30 15,0 3-22-15,0 5-15 0,0 0-24 0,0 0-29 16,0 0-30-16,0 0-34 0,0 34-23 0,4-22-197 16,-4 0-466-16,2 4 207 0</inkml:trace>
  <inkml:trace contextRef="#ctx0" brushRef="#br0" timeOffset="109289.154">31153 11785 219 0,'-5'-31'285'15,"5"13"-5"-15,-3 0-28 0,-1 5-19 0,-4-3-22 16,6 8-22-16,-5 7-15 0,7 1-15 0,-22 13-10 15,1 8-6-15,4 7-3 0,-5 12-13 0,4 8-14 0,-1 5-6 16,3-4-8-16,1 3-11 0,7 1-9 0,4 0-7 16,1-4-8-16,10-1-8 0,4 0 3 15,1-7-12-15,7-1 0 0,3-5-4 0,6-1-5 16,-6-7-6-16,0-7-1 0,7 1-3 0,0-7 4 16,-5-2-6-16,-5-3-6 0,-1-6 6 0,1 2-7 15,0-6-3-15,-2-4 0 0,0-2-2 0,2-5-2 0,-7 1 1 16,1-6-4-16,-4 2 1 0,-6-6 2 0,1 6-3 15,-4-7-3-15,-7 3-3 0,3 4 10 0,-4 1-13 16,-7 4 0-16,-3 1 3 0,1 2-12 16,-1 3-13-16,-3 4-17 0,-1 2-22 0,5 1-22 15,-3 4-32-15,-1 1-39 0,11 2-48 0,0-8-46 16,-2 6-234-16,10 0-522 0,-3-3 231 0</inkml:trace>
  <inkml:trace contextRef="#ctx0" brushRef="#br0" timeOffset="110412.7538">31791 11219 84 0,'0'0'137'16,"0"0"-9"-16,0 0-3 0,0 0-4 0,-7-16-1 15,7 16-8-15,0 0-6 0,0 0-5 0,-5-5-4 16,5 5-2-16,0 0-18 0,0-10 5 0,0 10-6 16,0 0-3-16,-2-5-5 0,2 5-1 0,0 0-6 15,0 0-4-15,0 0-5 0,2-10-2 0,-2 10 2 16,0 0-3-16,0 0-4 0,0 0 7 0,0 0-8 15,0 0 0-15,-2-7-3 0,2 7-1 0,0 0-2 16,0-5-7-16,0 5 0 0,0 0 0 0,0 0-1 16,0 0-5-16,-3-6 3 0,3 6-4 0,0 0-2 15,0 0 0-15,0 0 1 0,0 0-4 0,0 0-2 16,0 0-3-16,-4-5 3 0,4 5-3 0,0 0 2 16,0 0 1-16,0 0-2 0,0 0 1 0,0 0 3 15,-1-8-5-15,1 8-1 0,0 0 5 0,0 0 2 16,0-11 0-16,0 11 2 0,0 0 3 0,1-6 5 15,-1 6-8-15,0-7 0 0,0 7 0 0,0 0 3 16,0 0 1-16,7-8-4 0,-7 8 3 0,2-3-5 16,-2 3-3-16,0 0 1 0,7-9-3 0,-7 9 2 15,8-4-3-15,6 1-4 0,-7 0-1 0,8-3 1 16,7 3-4-16,-5-1 1 0,6 3-3 0,-3 2-1 16,2 3 3-16,-3-1-2 0,1 6-3 0,3-3-1 15,2 4 4-15,2 5-2 0,-10-2 2 0,-1-3 0 16,-8 4-1-16,6 2 0 0,-9-1-5 0,-1 11 1 15,-8 2 7-15,-8 0 0 0,-3-1 0 0,-7 0-4 16,-11 4 6-16,-3 5 4 0,-3-7 11 0,-2-1 12 16,0-2 5-16,2-6 10 0,8 1 4 0,1-6 2 15,1 2 0-15,7-1 3 0,6-3-20 0,4 3-4 16,5-7 4-16,2 1 1 0,7 0-6 0,8-1-3 16,6 2-1-16,14-1-4 0,11 3-1 0,12-5 1 15,0-2-12-15,7-5-8 0,-1-1-20 0,-2-1-7 16,2-2-12-16,-6-4-1 0,2-3 0 0,-4 2 4 15,-5-1 1-15,-3-2 7 0,-11 1-1 0,0-2-5 16,-3 4-14-16,-1-4 0 0,-10 7-8 0,5-2-7 16,-8 4-14-16,-1-2-13 0,-4 0-27 0,2-1-40 15,-4 8-22-15,-8-2-17 0,16 4-31 0,-13 0-201 16,2 1-456-16,-5-5 202 0</inkml:trace>
  <inkml:trace contextRef="#ctx0" brushRef="#br0" timeOffset="111004.672">28759 13512 177 0,'-53'-6'247'0,"3"-2"-3"16,-1 3-5-16,-2 4-6 0,6-3-5 0,9 4-14 0,4-2 0 16,12 2-8-16,3 2-9 0,6-2-18 0,6 0-21 15,7 0-5-15,0 0-7 0,0 0-11 16,76 4-14-16,-11-10-9 0,36 3-9 0,57-7-13 15,1-5-7-15,12 6-12 0,16-10-2 0,-3 6-6 16,12 0-4-16,2-1-7 0,-3 1-3 0,-6 0-12 16,-7-2 0-16,3 8-2 0,-5-7-8 0,-7 3-6 15,-13-1-3-15,-13 1-1 0,-45 3 3 0,-8 0-11 0,-2-5 2 16,-9-2 0-16,-26 6-6 0,-1-2-2 16,-24 3 9-16,2-4 2 0,-8 10-8 0,-4-8 5 15,-5 1 3-15,-3 5-8 0,-2 1-1 0,-4 1 2 16,3-1-1-16,-5 0-3 0,-6 3-10 0,0 0-16 0,0 0-15 15,0 0-22-15,0 0-46 0,-17 19-34 16,2-4-38-16,-9 0-49 0,-3-1-42 0,-4 3-253 16,-13 7-565-16,-2-1 251 0</inkml:trace>
  <inkml:trace contextRef="#ctx0" brushRef="#br0" timeOffset="111597.0971">29929 13932 50 0,'0'0'232'0,"0"0"-11"15,0 0-12-15,0 0-18 0,13 18-13 0,-13-6-13 16,0-1-13-16,0 8-9 0,-3-4-6 0,0 3-8 15,-6-2-7-15,2 4-6 0,-5 3-6 0,0-3-3 16,-6 0-4-16,4-5-8 0,-7-2-6 0,6 1-5 16,1-5-6-16,-1 2-1 0,0 2-8 0,4-9-4 15,0 0-5-15,2-2-1 0,1-2-6 0,8 0-5 16,0 0-8-16,-16-7-1 0,9-6-8 0,7 3-1 16,0-9-8-16,5-3 3 0,-3-8-2 0,7-3-6 15,3-14-4-15,0 1 1 0,3 0 2 0,5 14-2 16,-4 4-3-16,-1 1-5 0,2 7 1 0,2 7-4 15,-4 5 1-15,1 6-3 0,1 4 0 0,0 6 0 16,5 12 1-16,0 7-1 0,0 10 2 0,0 7 4 16,-8 2-5-16,-4 4 0 0,-3 1 10 0,0 5 1 15,-7 4-12-15,-7 16 4 0,-1-23-1 0,-8 2-3 16,-6-5 0-16,0 3 0 0,0-5 3 0,-7-4-7 16,-2-4 4-16,0-4 3 0,1 0-2 0,4-12 0 15,2-4 1-15,-1-4-1 0,1-2 1 0,5-4 3 16,-2-9-10-16,4-2 7 0,4-3-2 0,-1-5-5 15,-1-6-1-15,-1-5-3 0,8-12 0 0,1-1-3 16,-1-11 4-16,2 4-2 0,12-7 0 0,-6 18 1 16,5 2 0-16,0 8 0 0,2 3 0 0,-1 8 0 15,8-2 2-15,-5 7 7 0,6 4-1 0,0 3-6 16,14 11-2-16,-5 1-2 0,0 1 6 0,-2 9 3 16,9 6-5-16,-2 2 4 0,-4 1 1 0,4-2-27 15,-5 9-7-15,-3-14-34 0,3 8-28 0,-2-9-38 16,0 7-60-16,2-12-45 0,-9 0-193 0,6-9-469 15,-6-5 208-15</inkml:trace>
  <inkml:trace contextRef="#ctx0" brushRef="#br0" timeOffset="111782.183">30684 14164 2614 0,'5'-27'48'0,"-1"6"-22"0,-3 0-7 0,-1 2 42 16,0 7 8-16,0 3-6 0,5 1-19 0,-11 2-9 15,6 6-3-15,0 0-2 0,0 0-3 0,0 0-2 16,0 35-1-16,0-8 7 0,0 2-12 0,0 3-4 16,8 11-35-16,-1 1-36 0,0 0-46 0,8 0-49 15,1 0-70-15,-3 0-218 0,3-1-475 0,-3-1 209 16</inkml:trace>
  <inkml:trace contextRef="#ctx0" brushRef="#br0" timeOffset="111945.6166">31018 15300 2540 0,'0'8'142'0,"-6"1"-59"0,6-4-10 0,-9-2 12 15,7 2 6-15,2-5-23 0,-5 6-15 0,5-6-12 16,-3 5-12-16,3-5-6 0,0 0-33 0,0 0-46 16,-4 6-63-16,4-6-75 0,0 0-55 0,-3 11-185 15,3-11-469-15,-3 12 207 0</inkml:trace>
  <inkml:trace contextRef="#ctx0" brushRef="#br0" timeOffset="112373.0327">28999 16481 2655 0,'-59'3'100'15,"-1"2"-74"-15,-8-1 5 0,-23 4-8 0,-2 2-1 16,0 0 25-16,3 6 18 0,3 1 5 0,7-4 1 16,20 1 17-16,2-10 16 0,4 8 4 0,16-4 12 15,6-3-7-15,3-2-11 0,12 2-15 0,1-3-11 16,4 0 1-16,9 5 0 0,3-7-17 0,0 0-10 15,38 1 4-15,8-11-11 0,15 3-5 0,40-2 5 16,44-13-10-16,13 2 3 0,-6 4-9 0,0-4-7 16,13 2 2-16,7-9 8 0,7 9-13 0,9-7-5 15,10 13 6-15,-7 0-8 0,-4-2-1 0,1 12-9 16,-4-6-3-16,-12-2-4 0,-10 4-7 0,2 2-10 16,-55 4-2-16,-1 0-15 0,-6-7 5 0,-3 6-9 15,-12-6-10-15,-27 6-8 0,-6 2-17 0,-8-6-11 16,-17 9-16-16,-7-8-8 0,-1-1-11 0,-6 5-6 15,-5 0-13-15,-3 0-15 0,2 9-23 0,-9-9-25 16,0 4-28-16,0-4-213 0,-26 12-484 0,2 3 215 16</inkml:trace>
  <inkml:trace contextRef="#ctx0" brushRef="#br0" timeOffset="112633.2476">29305 16983 3478 0,'-53'12'95'0,"0"-6"-56"0,19 1-29 16,0-3-6-16,11 1-4 0,1-5 0 0,12 1-2 15,0 4 1-15,3-4 3 0,7-1 5 0,0 0 15 16,0 0 7-16,53 0-2 0,-4-4-2 0,8-4 0 16,28-6-5-16,7 5 4 0,7-5-7 0,8 0 4 0,45-11-6 15,-46 14-2-15,6-6-8 0,35-6-8 16,-43 11-12-16,-5 3-14 0,0 1-12 0,7-6-17 15,-6 9-20-15,-4 0-25 0,-8-2-19 0,-2 7-29 16,-27-3-22-16,4 2-29 0,-1-6-16 0,-1 2-28 0,-8 8-160 16,-2-1-441-16,-3-7 195 0</inkml:trace>
  <inkml:trace contextRef="#ctx0" brushRef="#br0" timeOffset="113419.8216">30798 14187 137 0,'-1'-5'158'0,"-4"-2"-16"0,5 7-10 0,-9-1-13 15,9 1-11-15,0 0-10 0,-2 25-4 0,2-10-7 16,0 10 3-16,2 9-11 0,-2 6 0 0,5 3-9 16,-3 0-8-16,5 4-3 0,-6-7-14 0,6 5-24 15,-2-13-22-15,4 7-36 0,-1 0-44 0,-4-10-43 16,-1 3-100-16,-1-4-240 0,5-8 106 0</inkml:trace>
  <inkml:trace contextRef="#ctx0" brushRef="#br0" timeOffset="114532.1377">30268 16879 147 0,'-3'-6'225'0,"-1"2"-11"0,4 4-13 16,-3-10-17-16,3 10-15 0,-4-6-20 0,4 6-13 16,0 0-10-16,0 0-9 0,0 0-1 0,0 0-5 15,0 0 0-15,-1 27-11 0,6-9-4 0,-2-1-6 16,1 11-4-16,-1 0-8 0,-1 2-2 0,5 13-7 16,-4 4-4-16,0 1-8 0,3-5-4 0,-5 3-6 15,4 0-2-15,-1 1-6 0,-4-3-2 0,3-1-2 16,1-3-5-16,-3-9-4 0,3 1-4 0,-1 10 0 15,-3-9-4-15,3-2 0 0,1 4-1 0,-2-8-4 16,3 2 4-16,-4-7-6 0,-1-6 2 0,0 1-4 16,0-2-1-16,4-3 2 0,-4-1-2 0,0-4-4 15,0 1 6-15,0 2 1 0,0-7-1 0,0-3 4 16,0 0-1-16,-4 9 2 0,4-9-5 0,0 0 4 16,0 0-5-16,0 0 1 0,-18-19-4 0,9 7 2 15,-4-5-1-15,-1 1 1 0,0-8-2 0,-1-3 0 16,-4-1-4-16,0 7 0 0,2 1-1 0,2-3 0 15,1 6 1-15,-1-6-1 0,1 7 3 0,4 0 0 16,0 0-4-16,-2 6 0 0,9 1 3 0,-9-2 2 16,5 4 4-16,3 0-1 0,-1-1-2 0,-2 7-4 15,6-6 1-15,1 7 3 0,-7-5-6 0,7 5-1 16,0 0-1-16,0 0 2 0,0 0-2 0,0 0 2 16,2 21 1-16,4-13-5 0,0 0 6 0,0 1 5 15,-2-2 5-15,3 6 4 0,1-4 6 0,-1-1 4 16,1 0-3-16,1-2 5 0,3-2 1 0,-2 4 0 15,-1-3-2-15,3-2 3 0,1-3-6 0,-1 2 0 16,4-4-14-16,-3-1-17 0,6 2-19 0,-7-3-24 16,7-4-50-16,-1 1-51 0,1 1-70 0,0-7-72 15,5-2-190-15,13-16-523 0,-6 3 233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50:53.895"/>
    </inkml:context>
    <inkml:brush xml:id="br0">
      <inkml:brushProperty name="width" value="0.05292" units="cm"/>
      <inkml:brushProperty name="height" value="0.05292" units="cm"/>
      <inkml:brushProperty name="color" value="#FF0000"/>
    </inkml:brush>
  </inkml:definitions>
  <inkml:trace contextRef="#ctx0" brushRef="#br0">46545 6948 56 0,'-10'1'183'0,"10"-1"-14"16,-15 0-14-16,15 0-23 0,0 0 1 0,0 0-14 16,0 0-2-16,53-4-5 0,-5 0-5 0,6 1-10 15,33 5-5-15,5-5-20 0,0 0-1 0,9 2-10 16,-2-7-3-16,7 8-7 0,1-4-4 0,-1 0-5 15,-7 4-4-15,5-4-13 0,-5 3-8 0,-1 2-14 16,-5-2 2-16,-5 0-19 0,-25 2-3 0,24-1-13 16,-24-1-5-16,-3-1 2 0,0 2-10 0,-11-4 0 15,4-1 13-15,-9 3-7 0,2 1 17 0,0-4-6 16,-15 3-1-16,5 2 5 0,-5 0 4 0,-9 0 0 16,-2 0 2-16,-8-1 0 0,0 1 3 0,-2-3-3 15,2 3 5-15,-12 0 0 0,17 0 2 0,-10 3 1 16,-7-3 2-16,10 1-2 0,-10-1 2 0,12 0 3 15,-12 0-4-15,7 2 0 0,-7-2-18 0,7 5-21 16,-7-5-26-16,0 0-23 0,0 9-101 0,0-9-212 16,0 0 94-16</inkml:trace>
  <inkml:trace contextRef="#ctx0" brushRef="#br0" timeOffset="1234.1981">39591 9772 25 0,'0'-9'163'0,"0"0"-6"15,4 5-15-15,-4 4-18 0,0-8-11 0,0 8 2 0,0 0 3 16,0 0-7-16,18 21-6 0,-9-4 3 0,6 11-9 16,1 12 2-16,4 3-10 0,-5 5-5 0,7 3-2 15,-4-1-10-15,2 3-12 0,2-7-2 0,-3 0-8 16,0-1 2-16,-2 5-3 0,5-4-11 15,-7 1-1-15,1-1-6 0,4-3-2 0,-1-1-3 16,3-6 1-16,-10-4-5 0,-2-4-3 0,2-5 0 0,-3-3-10 16,1-3 4-16,-2-1 2 0,-1-4-7 0,0-3 1 15,-5 2 2-15,5-3-2 0,-7-2-1 0,0-1 0 16,1-1 1-16,-1-4-1 0,0 0-5 16,0 0 4-16,0 0-5 0,0 0-1 0,-17-15 2 15,9 0-3-15,-6-2 2 0,-5-4 2 0,1-7 0 16,-8-6-3-16,2-3-2 0,-1-2-3 0,1 4 2 0,-2-3-2 15,-1 3 1-15,1 2-5 0,4 9 2 0,0-1 1 16,0 5 0-16,0 3 2 0,-7 8-1 0,8 0 1 16,-1 7-4-16,3 5 4 0,-12 13 0 15,4-1 1-15,5 6-3 0,-9 9 2 0,2 3-1 16,2 0 7-16,3 10-4 0,9-3-3 0,-7 0 4 16,6-4-3-16,3 5 0 0,4-10 4 0,1 1 0 15,-1-2-6-15,-5 12 2 0,1-12-12 0,4-1-9 0,-3-1-16 16,2 4-24-16,2-5-24 0,-8-4-33 15,9-2-34-15,1-3-36 0,-3 1-115 0,-1-6-330 16,5 0 146-16</inkml:trace>
  <inkml:trace contextRef="#ctx0" brushRef="#br0" timeOffset="1492.8192">40316 10416 2 0,'-4'-8'200'16,"4"8"-24"-16,0 0-6 0,0 0-17 0,0 0-13 15,0 0-15-15,21 0-9 0,-6 5-8 0,1-2-18 16,6 0-8-16,9-2-6 0,-1 5-13 0,4-3-23 15,14 0-33-15,-12-1-43 0,-2-2-41 0,2 7-49 16,-4-5-93-16,2-2-236 0,-6 3 105 0</inkml:trace>
  <inkml:trace contextRef="#ctx0" brushRef="#br0" timeOffset="1660.705">40469 10716 86 0,'0'0'162'0,"0"0"-8"16,31 3-27-16,-10-8-9 0,13 0-19 0,1-1-15 15,11-1-33-15,2-3-45 0,3 0-51 16,-5-2-96-16,6 4-152 0,0-2 68 0</inkml:trace>
  <inkml:trace contextRef="#ctx0" brushRef="#br0" timeOffset="2100.9231">41600 10148 3 0,'7'-14'234'0,"0"1"-4"16,1-2-24-16,2 4-13 0,4-3-14 15,1 8-14-15,1-3-17 0,3 4-11 0,-4 4-22 16,7 1-8-16,-3 5-10 0,-2 0-11 0,3 3-8 15,-4 3-9-15,-1 5-4 0,5 4-5 0,-9 4-8 16,-4-5-5-16,6 7-5 0,-11 1-2 0,-9-3-6 16,7 8 0-16,-8-5-3 0,-1 4-2 0,-5-3-4 0,-1 0-4 15,-4-2-2-15,0 1 0 0,-3-3-7 16,7-2 4-16,0-8-1 0,-1 1 9 0,1-2-2 16,5 0-2-16,1-3 0 0,2-5 1 0,2 3-2 15,4-1-2-15,-1-1 2 0,2-6-3 0,0 0 0 16,19 2-4-16,-2-2-2 0,3 0 0 0,1 1-1 15,1 3 0-15,5 3-2 0,2 1 0 0,2 4 0 16,-1-3-2-16,1 3-2 0,-2 0 4 0,-5 3-4 16,-10-2 0-16,-1 2 3 0,-3-3 2 0,-3 7-2 15,-5-2 0-15,-4-5 0 0,-5 5-4 0,-6 0 2 16,3 1 0-16,-7 1 0 0,-6 1-1 0,-6-4-2 16,0 2-16-16,-12 1-11 0,-3-4-24 0,0 1-35 15,-1 1-37-15,11-6-56 0,0-6-68 0,-14-1-125 16,16-3-401-16,-5-1 177 0</inkml:trace>
  <inkml:trace contextRef="#ctx0" brushRef="#br0" timeOffset="6401.3419">26032 12731 53 0,'-3'-9'138'0,"3"-2"11"0,-2 3-6 0,2 3-10 16,-5 0-12-16,5 5-11 0,-2-6-6 0,2 6-8 15,0 0 9-15,0 0-7 0,7 32 3 0,-5-5 3 16,-2 6 0-16,8 15-5 0,-1 7-9 0,0-3-5 16,0-1-7-16,-1 3-9 0,-4 3-2 0,5-1-8 15,-12-2-4-15,10-3-6 0,-10-2-4 0,3 1-5 16,2-9 2-16,-2 6-11 0,-4-8 2 0,-1-9-5 15,3 3-2-15,1-2-8 0,1 1-9 0,-5-9-11 16,1 9-18-16,6-19-13 0,-2 9-18 0,2-4-19 16,-7-3-19-16,4-4-25 0,3-1-13 0,-4 2-12 15,4-9-26-15,-3 5-114 0,3-8-302 0,0 0 134 0</inkml:trace>
  <inkml:trace contextRef="#ctx0" brushRef="#br0" timeOffset="6717.9801">25983 12680 4 0,'17'-13'103'0,"5"-3"-14"0,0 4 0 16,7 0-8-16,2 10-10 0,-2 4 3 0,1 2 0 15,6 4-6-15,-3 0-18 0,-3 0 7 0,-4 10-9 16,3-3 2-16,-5 5-10 0,-4-1-2 0,-3 4 1 16,-3 0-4-16,-6 3-3 0,-1 1-4 0,-10-2 4 15,-2-1-9-15,-9 4 3 0,0 1-2 0,-11 9 0 16,-1-2-5-16,-3 0 5 0,-2-2 3 0,1-4-23 16,-1-1 15-16,4-6-6 0,3 1-1 0,0 2-6 15,-3-8-2-15,3 6-13 0,3-8-17 0,6-1-2 16,0 3-48-16,3-4-25 0,0 1-81 0,2-2-196 15,5-5 87-15</inkml:trace>
  <inkml:trace contextRef="#ctx0" brushRef="#br0" timeOffset="7088.5205">26862 12665 25 0,'-1'-11'169'15,"-6"0"-3"-15,5 2-6 0,-3 0-8 0,3 1-8 0,-3 2-13 16,5 6-14-16,0 0-3 0,0 0 4 15,0 0-4-15,-15 26-10 0,13-8 2 0,1 14-9 0,-5-1 0 16,6 17 0-16,0 5-12 0,-1 5-3 16,2 16-5-16,-1-15-3 0,0 13-6 0,7-15-8 15,-7 2-5-15,2 0-6 0,3-7-6 0,-3 1-5 16,3-2-3-16,3 0-8 0,-1 3-2 0,2 1-5 16,-1-4-15-16,6-2-17 0,1 0-19 0,-1-3-24 15,-4 1-17-15,4-5-31 0,-4-13-33 0,4 1-29 16,1 2-41-16,-1-8-107 0,1-8-338 0,2-5 150 15</inkml:trace>
  <inkml:trace contextRef="#ctx0" brushRef="#br0" timeOffset="7415.5993">27916 12864 183 0,'0'-9'195'16,"0"5"-12"-16,0 0-16 0,0 4-11 0,0 0-3 15,0 0-6-15,0 0-7 0,-17 30-7 0,2-4-9 16,1 3-10-16,-8 9-5 0,0 2-2 0,0 4-15 15,3-2-5-15,-5 1-12 0,4 0-5 0,-2 5-11 16,-1-5-2-16,1-3-7 0,0 1-4 0,0-1-6 16,3-4-19-16,0-5-18 0,2 0-23 0,2-3-22 15,0 0-32-15,-1-3-27 0,1-7-30 0,6 0-33 16,-3-2-167-16,4-4-356 0,-1 7 158 0</inkml:trace>
  <inkml:trace contextRef="#ctx0" brushRef="#br0" timeOffset="7651.2568">27337 12957 146 0,'-4'-7'179'0,"4"0"-15"15,0 7 2-15,0 0-5 0,0 0-14 0,31 20-7 0,-9 2-10 16,9 7-3-16,3 7-18 0,0 3-1 0,3 1-16 15,-1 3-4-15,-3-2-9 0,2 0-7 0,-4 4-9 16,0-3-7-16,-9 1-7 0,7-6-20 0,-7 0-31 16,-3 5-33-16,-4-4-34 0,1-7-42 0,1 1-35 15,-4-2-145-15,3-4-315 0,-3 1 141 16</inkml:trace>
  <inkml:trace contextRef="#ctx0" brushRef="#br0" timeOffset="8038.911">28689 13185 1573 0,'-7'-16'9'0,"0"-1"-10"16,0-1-49-16,-1 5 78 0,4-6 36 0,1 6 0 15,1 0-7-15,2 4-14 0,0 0-12 16,2-3 15-16,-2 4 2 0,0 0 3 0,3 1-7 15,-3 7 4-15,0 0-4 0,0 0 4 0,0 0 1 16,24 18-1-16,-22-9 0 0,-2 3 0 0,0 4-5 16,-5 2-2-16,-4 8-2 0,-3 1 5 0,-6-2 1 15,1-1-5-15,-7 11 0 0,-5-3 0 0,-4 2-4 16,3-4-3-16,-4 2-1 0,0-3 2 0,-4-6 3 16,2 2-7-16,9-5 8 0,1 3-4 0,-3-6-1 15,11-3 2-15,-1 2-1 0,3-4-5 0,6-4 2 16,-2 1-6-16,7-1-2 0,2-5 1 0,3 3 1 15,0-6-4-15,8 10 2 0,6-6-9 0,6-3 3 16,3 1-1-16,11-2-3 0,1 5-9 0,13-13-11 16,5 4-13-16,0 1-20 0,0-2-22 0,0 3-25 15,-7 1-20-15,5-6-34 0,-15 2-37 0,-4 4-34 16,-1-2-199-16,-9 0-443 0,0 2 196 0</inkml:trace>
  <inkml:trace contextRef="#ctx0" brushRef="#br0" timeOffset="20652.5614">29006 13030 38 0,'10'-16'153'16,"4"4"-8"-16,8-7-11 0,0 4-10 0,4-2-12 15,1 4-2-15,4-3-10 0,0 3-2 0,16-4-7 16,-16 11-12-16,0 4-5 0,-1 2-9 0,-1 8-5 16,-5-2-2-16,-3 5-14 0,-8 0 1 0,-2 3 6 15,-3 6-19-15,1 3-1 0,-6 3 0 0,-6 2-4 16,-2 2-5-16,-7 2-1 0,-4-3 4 0,1 1-8 16,-7 7 3-16,0-9-5 0,5-2 1 0,-6-4 1 15,1-1-6-15,0-1-2 0,7-1 8 0,6-10-11 16,-1 1 2-16,0-1-1 0,1-5 0 0,2 1 1 15,4-3 1-15,3-2-4 0,0 0 2 0,0 0 0 16,0 0-4-16,2-20 0 0,6 13-3 0,7-4 0 16,1 2-1-16,-1 0-5 0,7 0 7 0,9-4 2 15,-2 5 0-15,2 1-1 0,-1 6 5 0,1 1-2 16,-7 1-5-16,5 6 3 0,-7 0-2 0,5 6 4 16,-8-3 0-16,-2 3-4 0,0 0-4 0,-5 6 3 15,-5-3 5-15,-5-1 0 0,-2 5 1 0,-2-3 0 16,-13 7 0-16,-1 0-2 0,-6 0-1 0,-12 4-2 15,0 0 6-15,-5-1-2 0,-4-1-3 0,2 0 1 16,2-7 2-16,5-2 2 0,3-5-16 0,4 4-14 16,-2-6-19-16,7-2-26 0,8-5-27 0,0-1-32 15,4 0-34-15,-3-6-94 0,2-1-276 0,-1-1 122 16</inkml:trace>
  <inkml:trace contextRef="#ctx0" brushRef="#br0" timeOffset="20969.2946">29777 12719 117 0,'0'-9'198'16,"-2"2"-18"-16,2 7-15 0,5-7-14 0,2 6 2 15,-7 1-21-15,22 7-6 0,2 7 5 0,7 5-9 16,10 5-6-16,3 7-8 0,2-2-3 0,-1 7-10 16,1 9-8-16,-7-3-3 0,2 1-16 0,-5 6-2 15,-4 3-7-15,-5-4 0 0,-5 1-8 0,-6 3-2 16,-1 1-5-16,-8 1-5 0,-14-2-5 0,-1 3-19 16,-13 1-8-16,-3-7-21 0,-8 1-13 0,-6 2-22 15,-9 12-23-15,-6-3-13 0,15-18-22 0,1-3-23 16,1-4-27-16,5-2-29 0,-5-6-103 0,12-8-314 15,9-6 139-15</inkml:trace>
  <inkml:trace contextRef="#ctx0" brushRef="#br0" timeOffset="21197.2883">30725 13325 39 0,'21'-9'160'0,"9"1"-16"15,1 1 5-15,12-8-30 0,4 7-3 16,1 3-18-16,3 3-7 0,2 1-14 0,0 4-6 0,0 2-15 16,-2-2-31-16,-5 4-34 0,-14 3-35 0,-3-2-30 15,-8 3-96-15,-6 0-184 0,-6-2 81 0</inkml:trace>
  <inkml:trace contextRef="#ctx0" brushRef="#br0" timeOffset="21343.6859">30974 13700 50 0,'-8'4'166'0,"8"-4"-15"0,0 0-16 0,23 1-10 15,0-2-10-15,6-3-16 0,3 0-23 16,5 0-49-16,16-11-62 0,-8 10-117 0,1-3-164 15,0-4 73-15</inkml:trace>
  <inkml:trace contextRef="#ctx0" brushRef="#br0" timeOffset="23036.1101">32858 13144 66 0,'-3'-10'156'0,"1"0"2"15,-4 7-10-15,6-8-13 0,-6 7-13 0,6 4-11 16,0 0-9-16,0 0 0 0,0 0-3 0,0 0-2 16,6 32-6-16,-5-3 6 0,6 1-3 0,0 11-8 15,1 1-9-15,-1 4-1 0,2-2-10 0,-2-1-4 16,-1 2-6-16,-6-3-2 0,0 3-5 0,0-6-6 15,0 5-5-15,-1-12-1 0,-4 0-7 16,3 9 0-16,-3-8-9 0,-2-4-13 0,5 0-17 0,1-2-14 16,-5-1-18-16,0-3-20 0,4-9-20 0,-2 4-23 15,1-6-25-15,3-4-14 0,-2-1-24 0,-3-2-93 16,5-5-279-16,0 0 123 0</inkml:trace>
  <inkml:trace contextRef="#ctx0" brushRef="#br0" timeOffset="23306.386">32821 12882 35 0,'5'-25'136'16,"2"6"-6"-16,7 0-20 0,1 1-6 0,0 4-9 15,7 6-5-15,7-1-23 0,-3 3 13 0,8 6-3 0,-3 2-8 16,1 6-5-16,-3 5-8 0,2 6-1 0,5 4-9 15,-12-1-2-15,-6 6 1 0,3-2-7 16,-11 4-6-16,-3 1 0 0,0 9-1 0,-16 2-6 16,-1-1 1-16,-7 0-4 0,-4 6-3 0,-6-11-8 15,-4 2 4-15,-1-3-6 0,-2 1-7 0,0-2-8 16,-2-5-15-16,4-1-21 0,4-8-14 0,4-1-16 16,1-2-31-16,5-3-109 0,1-4-227 0,7 2 100 15</inkml:trace>
  <inkml:trace contextRef="#ctx0" brushRef="#br0" timeOffset="23661.7915">33778 12831 20 0,'3'-30'199'0,"0"10"-19"0,-6 2 2 0,3-1 7 16,-3 6-8-16,-1 1-7 0,3 3-9 0,-3-1-3 16,-1 5-19-16,-2 0-15 0,7 5-14 0,0 0 5 15,-24 18 0-15,11 5-5 0,-3 9-7 0,3 8-3 16,1 8-7-16,0 6-4 0,2 3-9 0,1 19-7 15,4 0-2-15,5-16-10 0,0 19-4 0,8-23-6 16,-1 19-7-16,0-14-1 0,7-6-11 0,-6 1-19 16,6-1-18-16,-4-2-29 0,4 2-31 0,-6-6-36 15,1 6-30-15,4 1 10 0,1-3-17 0,5-8-54 16,-5-4-212-16,-1-11-434 0,2-5 192 0</inkml:trace>
  <inkml:trace contextRef="#ctx0" brushRef="#br0" timeOffset="23973.6623">34791 13059 66 0,'3'-11'209'0,"-6"5"-14"0,3 6-12 16,0-8-15-16,0 8-7 0,0 0-3 0,0 0-12 15,-12 32-8-15,0-9-10 0,0 5-8 0,-2 4-11 16,-8 1-26-16,7-5-8 0,-6 13-7 0,4-4-8 16,-5 3-3-16,1-11-8 0,-2 8-7 0,0-1-7 15,8-8-16-15,-4-1-27 0,1 0-24 0,1-1-35 16,1-3-36-16,6-4-28 0,-2 3-35 0,2-8-128 15,-2 2-318-15,3-7 141 0</inkml:trace>
  <inkml:trace contextRef="#ctx0" brushRef="#br0" timeOffset="24190.2993">34288 13061 19 0,'-7'-15'212'0,"5"3"-25"15,-3 4-20-15,5 3-12 0,0 5-9 0,0 0-6 16,0 0 0-16,22 21-11 0,-7 3-14 0,13 8-4 16,-3 4-11-16,4 7-10 0,2-3-5 0,0 0-12 15,1 4 0-15,-3-1-11 0,5 2-3 0,-7-1-8 16,2 6-11-16,2-12-25 0,-7 7-42 0,5-3-38 16,-5-1-61-16,-2-1-52 0,-3-1-118 0,-2 0-320 15,-4-10 142-15</inkml:trace>
  <inkml:trace contextRef="#ctx0" brushRef="#br0" timeOffset="24418.9772">35381 13333 61 0,'-2'-8'223'0,"-3"-3"-20"15,5 5-22-15,0-1-9 0,7-1-16 0,6 1-15 16,3 1-15-16,6 4-14 0,8-2-7 0,3 3-17 16,4 2-5-16,9-1-14 0,-8 4-17 0,0-2-22 15,-8 4-11-15,1-3-31 0,-2 2-36 0,2 0-36 16,-4 1-38-16,-10 2-138 0,-9-4-281 0,4 5 125 16</inkml:trace>
  <inkml:trace contextRef="#ctx0" brushRef="#br0" timeOffset="24560.9462">35515 13565 67 0,'-8'4'200'0,"-1"0"-9"0,2-1-19 0,7-3-13 0,-3 5-8 15,3-5-21-15,0 0-10 0,31 3-15 0,-11-4-14 16,11-1-25-16,1 1-39 0,4 1-42 0,-3-3-52 16,4 2-46-16,-8-2-101 0,2-2-233 15,-1-2 103-15</inkml:trace>
  <inkml:trace contextRef="#ctx0" brushRef="#br0" timeOffset="24997.8545">36215 13158 230 0,'0'-8'250'0,"-2"-3"-16"15,0 4-11-15,-1-1-7 0,1 5-16 16,0-4-16-16,2 7-16 0,-5-5-17 0,5 5-2 16,0 0-5-16,-15 17-13 0,13-5-5 0,-3 7-4 15,3 6-9-15,1 2-9 0,-6 1-11 0,0 5-8 16,5-2 0-16,-1 10-5 0,6 1-7 0,-1 1-8 0,0 0-6 16,5-8-1-16,1 5-11 0,4-11-3 15,-2-1-4-15,7 1-1 0,-1-1-5 0,4-2-2 16,2-3 3-16,-1-1-6 0,3-2-8 0,1-5 5 15,-1-2-3-15,5-3-10 0,2-5 2 0,-9-5-6 16,0-4 8-16,9 1-14 0,-4-5 9 0,-3-9-1 0,0 3 1 16,0-9-3-16,-4 1 0 0,-5-4-2 15,3-13-3-15,-3-1 5 0,-7-3-9 0,-1-1 5 0,-7-8-4 16,-1 3 6-16,-5 1-3 0,-6 1-2 16,1 3-2-16,-7 0 1 0,-5 11-1 0,0 2-4 15,3 13 6-15,-4-2-3 0,0 6-2 0,4 6-1 0,-11 2 2 16,-5 3-5-16,9 6-13 0,-4 3-18 0,2 9-22 15,0-2-27-15,5 6-30 0,7-10-38 16,-5 10-45-16,9-3-51 0,-3 8-235 0,4-6-527 16,7 0 233-16</inkml:trace>
  <inkml:trace contextRef="#ctx0" brushRef="#br0" timeOffset="25319.7409">36936 13011 1695 0,'-2'-21'33'0,"2"-6"-10"0,-1-1-20 0,1 2 15 16,0-1 59-16,1 6 14 0,-2 6-5 0,1-4-9 16,1 11-12-16,1-4-5 0,1 4-4 0,1 3 2 15,3 4-1-15,-7 1 2 0,22 16 3 0,-9-3 3 16,6 14-4-16,5 6-6 0,5 7 9 0,-2 4-16 15,-1 4 2-15,-2-1-5 0,3 2-2 0,-10 3 1 16,4 4-9-16,-6-1 0 0,-7 1 0 0,1 0-4 16,-9 3-1-16,-2-6-4 0,-3-2-1 0,-3 4-7 15,-8 1-11-15,3-10-23 0,-11 5-22 0,2-3-29 16,-1 0-28-16,0-1-36 0,-3-7-38 0,14-12-42 16,-3 0-208-16,8-11-453 0,0-4 200 0</inkml:trace>
  <inkml:trace contextRef="#ctx0" brushRef="#br0" timeOffset="25741.9763">38063 13407 80 0,'-12'0'245'0,"-3"0"-12"16,5 0-21-16,10 0-14 0,-16 2-12 0,16-2-15 16,0 0-14-16,-7 1-3 0,7-1-16 0,0 0-9 15,33 3-13-15,-11-3-11 0,9 0-13 0,6-3-30 16,13 0-3-16,3 0-7 0,3-2-15 0,4 3-21 0,-4-1-30 15,0 1-48-15,-6 0-48 0,2-4-51 16,-7 6-189-16,-15 0-378 0,-1-3 168 0</inkml:trace>
  <inkml:trace contextRef="#ctx0" brushRef="#br0" timeOffset="26002.9329">38573 13167 1386 0,'-20'-28'17'0,"3"6"-58"0,-2-2 30 0,0 0 47 16,0 3 38-16,4-1 48 0,1 7-17 0,2 2-15 16,2-2-6-16,2 8 5 0,-1-6 4 0,-1 7-3 15,5 3-13-15,5 3-5 0,-12 1 0 0,12-1 2 16,-7 16 9-16,7 4-5 0,3 10-8 0,-1 11-3 16,0 6-4-16,5 1-9 0,-7 3-4 0,5 4-2 15,-4-2-6-15,1 2-3 0,-2-1-2 0,0-1-11 16,0 5-14-16,0-3-17 0,-2 3-22 0,2-8-21 15,0-1-25-15,4 4-26 0,-1-2-36 0,4-4-40 16,-2-7-41-16,0 3-171 0,2-13-419 0,2-7 185 16</inkml:trace>
  <inkml:trace contextRef="#ctx0" brushRef="#br0" timeOffset="26300.1475">39103 13344 1825 0,'0'-43'25'0,"-5"0"-48"16,-2-2 35-16,2 6-20 0,-7-3 69 0,9 12 28 15,-4 6 8-15,2 5-7 0,3 6-13 0,1 0-5 16,-3 5-10-16,4 4-3 0,0 4 13 0,0 0-7 16,4 25 9-16,-1-5-3 0,2 10 5 0,5 13-3 15,-3 5-4-15,2 6-7 0,3-9-4 0,-5 3-2 16,-4-1-8-16,2 2 2 0,-3 2-5 0,-1-4-6 15,5 1 1-15,-6 1-5 0,0 0-5 0,0-4-3 16,0-6-12-16,-6-8-13 0,3 0-18 0,-2-3-18 16,5-4-18-16,-7 0-20 0,5-9-10 0,1 2-30 15,-3-9-12-15,3 3-18 0,-1-4-27 0,2-7-4 16,0 0-5-16,0 0-10 0,0 0-4 0,3-29-127 16,-3 8-345-16,0-11 153 0</inkml:trace>
  <inkml:trace contextRef="#ctx0" brushRef="#br0" timeOffset="26536.7817">39091 13281 28 0,'-3'-44'82'16,"-4"-4"9"-16,6 5-8 0,-3-1 15 0,4 4-2 16,4 1 1-16,2 12-5 0,-1-1 9 0,2 8-2 15,5 0-10-15,2 4 6 0,1 4-11 0,11-4-8 16,4 9 4-16,3 5-6 0,-1 2 2 0,1 7 0 16,-3-2 1-16,1 14-5 0,-7-2-6 0,5 6-11 15,2 8 4-15,-2 2-6 0,-12-5-7 0,-9 1-9 16,-1 0-5-16,-5 4-2 0,-6-2 6 0,-1 11-5 15,-12-6-1-15,-3 4-9 0,-11-2-2 0,0 0 3 16,-6-2-10-16,-1-1-14 0,-1-2-16 0,-2-3-33 16,7 2-36-16,7-11-28 0,5-1-59 0,-4 0-121 15,9-10-319-15,7 2 140 0</inkml:trace>
  <inkml:trace contextRef="#ctx0" brushRef="#br0" timeOffset="26820.1615">40053 13087 8 0,'0'-26'265'0,"-1"4"-8"0,-6 2-17 15,5 6-20-15,-5-1-14 0,0 3-15 0,1 5-19 16,-1 2-11-16,-2 5-8 0,9 0-7 15,-22 12-7-15,7 6-11 0,1 9-3 0,-3 11-8 0,3 5-2 16,6 5-12-16,-9 2-6 0,3 5-11 0,4-3-1 16,3 8-11-16,0-4-2 0,6 2-3 0,-6 20-12 15,5-23-5-15,5 3-6 0,-1-4-6 0,3 4-14 16,4-8-16-16,-1 2-27 0,1-1-20 16,3-8-34-16,5-4-26 0,-5-9-39 0,3-2-41 0,4-3-48 15,-5-10-225-15,1 3-488 0,0-9 216 0</inkml:trace>
  <inkml:trace contextRef="#ctx0" brushRef="#br0" timeOffset="27069.0871">40713 13183 170 0,'0'-6'248'0,"0"-9"-19"15,4 11-15-15,-4 4-13 0,0 0-9 0,0 0-16 16,0 0-10-16,-28 20-7 0,11 0-16 0,-3 0-11 16,1 8-8-16,-6 6-11 0,-1 3-11 0,-1 3-9 15,-1-1-11-15,-1 0-7 0,2 1-5 0,-4-3-13 16,8 0-25-16,-6 5-23 0,5-4-30 0,-5-3-36 16,5 0-40-16,2-10-46 0,6 1-45 15,-6 2-193-15,3-5-411 0,-1-3 182 0</inkml:trace>
  <inkml:trace contextRef="#ctx0" brushRef="#br0" timeOffset="27282.7954">40156 13231 19 0,'-4'-21'250'15,"2"9"-18"-15,1-1-27 0,1 10-19 0,0 3-14 0,8 0-8 16,-8 0-8-16,22 20-12 0,1 0-8 0,-1 4-7 15,-3 3-17-15,8 9-5 0,0 4-8 16,-1 5-10-16,-1-4-3 0,-1 5-16 0,-2-2-6 16,-6-8-10-16,6 6-19 0,-2 2-26 0,-3-2-33 15,-5-12-38-15,5 9-45 0,2-4-50 0,3 3-205 0,-6-12-391 16,4-4 173-16</inkml:trace>
  <inkml:trace contextRef="#ctx0" brushRef="#br0" timeOffset="27487.3237">41025 13528 25 0,'7'-8'249'0,"0"0"-34"0,1 1-15 16,3 2-19-16,4-2-13 0,4 0-20 0,-2 4-16 15,19 1-13-15,-1-1-17 0,-2 0-25 0,4 1-20 16,-6 2-36-16,0 0-19 0,-2 2-35 0,-7 0-20 15,7 2-17-15,-9-2-33 0,-3 3-35 0,-5 0-79 16,-3 2-235-16,3-1 105 0</inkml:trace>
  <inkml:trace contextRef="#ctx0" brushRef="#br0" timeOffset="27625.2587">41189 13728 169 0,'-7'4'216'0,"0"-3"-11"0,7-1-18 16,-6 7-20-16,6-7-13 0,3 8-16 0,-3-8-17 15,19 5-14-15,1-2-26 0,2-3-35 0,1 2-49 16,4-2-49-16,4-5-37 0,-4 5-153 0,-5-1-261 16,10-4 116-16</inkml:trace>
  <inkml:trace contextRef="#ctx0" brushRef="#br0" timeOffset="27906.1595">42079 13178 50 0,'0'-9'294'16,"-1"-2"-9"-16,-1 5-15 0,-3 3-20 0,5 3-15 16,-4-5-15-16,4 5-16 0,0 0-4 0,-7 13-7 15,2-1-10-15,2 4-11 0,0 9-11 0,-1 3-11 16,-1 5-19-16,3-3-9 0,1 2-10 0,1 11-16 15,0 2-7-15,0-2-4 0,1 5-9 0,-2 1-11 16,6-2-5-16,-2 1-22 0,1-4-18 0,-4-1-36 16,3-13-33-16,-6 10-39 0,3-10-34 0,0-1-43 15,0-4-71-15,5 2-55 0,-7-12-175 0,-1 5-504 16,3-12 222-16</inkml:trace>
  <inkml:trace contextRef="#ctx0" brushRef="#br0" timeOffset="28176.0673">42454 13169 2154 0,'-6'-19'8'0,"0"-9"-22"16,0 7 30-16,2 1 28 0,1 1 23 0,3 3 9 15,0 4-12-15,3 4-10 0,1 5 3 0,2 1 10 16,-6 2 1-16,24 10 8 0,-2 9-3 0,1 4-25 15,7 10 5-15,-2 5 3 0,-3 0 0 0,-3 10-2 16,2 0-3-16,-2 3-1 0,-1 4-5 0,-4-2 3 16,-3 8-11-16,-6 14-3 0,-3-17-2 0,-8 21-5 15,-4-22-19-15,-3 0-22 0,-7 2-38 0,-7-6-32 16,-2 3-50-16,-1-3-55 0,0-7-61 0,-11-5-198 16,4-2-485-16,12-15 215 0</inkml:trace>
  <inkml:trace contextRef="#ctx0" brushRef="#br0" timeOffset="28571.2295">43960 13512 59 0,'-8'-2'256'16,"-1"2"-21"-16,9 0-13 0,-10-1-37 0,10 1-8 16,0 0-18-16,0 0-15 0,0 0-15 0,34 0-17 15,-14 1-4-15,6 1-11 0,15-1-11 0,-7 4-10 16,16-5-11-16,-1 2-10 0,-3-1-11 0,0 4-22 16,-8-3-35-16,-1-1-46 0,-1 3-40 0,0-8-44 15,-6 4-177-15,1 0-346 0,-4-1 153 0</inkml:trace>
  <inkml:trace contextRef="#ctx0" brushRef="#br0" timeOffset="28832.1825">44095 13134 233 0,'-9'-13'257'0,"3"2"-21"15,0 2-25-15,3 2-14 0,1 3-16 0,2 4-16 16,0 0-1-16,0 0-4 0,4 32-2 0,3-4-14 16,1 11-1-16,4 5-13 0,-2 1-10 0,4 2-11 15,-7 1-13-15,3 4-7 0,-3 6-8 0,3-5-7 16,0 22-10-16,-8-13-4 0,1 15-13 0,1-21-21 16,-1 1-22-16,-3 5-28 0,4-10-32 0,-1 6-30 15,4-5-45-15,-2-4-41 0,3-7-49 0,-1-1-190 16,2-10-443-16,-2-7 196 0</inkml:trace>
  <inkml:trace contextRef="#ctx0" brushRef="#br0" timeOffset="29098.1971">44992 13243 88 0,'-2'-33'265'15,"2"16"-13"-15,-3 1-14 0,-1 1-24 0,4 5-21 16,0 7-17-16,0 3-14 0,0 0-8 16,0 0 1-16,0 34-5 0,0 1-8 0,0 10-14 0,0 6-8 15,0 0-12-15,0 5-5 0,-3 4-6 0,3-3-15 16,3 2-4-16,-3 0-8 0,4 18-3 0,-1-18-7 16,6-8-6-16,-2 3-18 0,-6-3-19 0,6-4-26 15,-7-7-29-15,0 1-24 0,0-9-30 16,-2-3-25-16,-3-3-28 0,4-9-39 0,-3-6-36 0,1 0-171 15,6-6-423-15,-3-5 188 0</inkml:trace>
  <inkml:trace contextRef="#ctx0" brushRef="#br0" timeOffset="29353.2656">45045 13172 90 0,'5'-33'179'0,"3"3"-16"0,-1 2-9 0,7 1-5 15,5 7-10-15,-4 5-11 0,11 1-11 16,-8 7-8-16,5 3-11 0,7 4-5 0,1 4-3 16,-2 8-4-16,0 1-2 0,-4 6-7 0,6 13-6 15,-7 0-5-15,3 6 0 0,-11 0-9 0,-1 2-8 0,-8-11-1 16,-5 1-4-16,-4 3-4 0,-5-1-3 0,-13 7-2 16,-3 0-5-16,0-6-4 0,-8 3-9 0,-7 0-14 15,1 1-13-15,-1-2-23 0,-3-5-25 16,6-4-27-16,11-7-45 0,0 1-51 0,-5-6-127 15,12 4-334-15,3-3 147 0</inkml:trace>
  <inkml:trace contextRef="#ctx0" brushRef="#br0" timeOffset="29658.7367">46020 13245 1477 0,'-1'-19'1'0,"-3"-1"7"15,1-1-16-15,-1 3 30 0,-6 1 42 0,5-3 21 0,-4 11-22 16,1 2-4-16,-1 2 0 0,1 2 6 0,8 3 9 16,-22 11 0-16,3 2 6 0,7 11 5 0,-7 4 1 15,0 8 2-15,2 6-2 0,5 3-4 16,-5-1 1-16,2 6-10 0,1 3-9 0,1 1-4 15,6 0-5-15,5-3-4 0,-3 11-7 0,10-3-3 16,4-5-4-16,-4 0-3 0,3 6-15 0,1-5-21 0,-1-2-18 16,-1-5-25-16,5 0-27 0,-8-15-31 15,9 9-37-15,-4-14-37 0,3-7-38 0,-9-7-175 16,9-2-422-16,-3-7 187 0</inkml:trace>
  <inkml:trace contextRef="#ctx0" brushRef="#br0" timeOffset="29919.836">46658 13453 1387 0,'14'-24'27'0,"-6"-6"-67"16,-1 4 69-16,0-1-11 0,-4-5 13 0,-3 12 31 16,0 0 0-16,2 0 12 0,-2 9-4 0,-2 1-1 15,2 2-6-15,0 1-1 0,0 7 7 0,0 0 1 16,0 0 3-16,-24 33 2 0,16-13 7 0,-7 7 0 15,-4 11-5-15,2 2-6 0,-2 1-5 0,-3-1-7 16,-6 8-4-16,6-5-3 0,0-3-3 0,-2 4-5 16,6 4 3-16,-8-4-17 0,9-7-12 0,-5 2-22 15,0 1-22-15,8-12-25 0,2 1-34 0,-2-2-32 16,1-3-36-16,6-8-34 0,-3-1-198 0,1 1-418 16,4-11 185-16</inkml:trace>
  <inkml:trace contextRef="#ctx0" brushRef="#br0" timeOffset="30133.1311">46266 13336 225 0,'0'-8'222'0,"0"1"-23"0,-2-1-19 16,2 8-13-16,10 0 1 0,-10 0-15 0,14 15-12 15,-2 1-8-15,0 1-12 0,3 7-12 0,7 4-5 16,4 11-16-16,1-3-5 0,2 4-13 0,-5 1-7 15,5 2-3-15,-5 9-7 0,-2-14-24 0,0 4-21 16,-6-5-42-16,4 5-38 0,-3-16-50 0,-1 2-49 16,-6 0-159-16,9-2-357 0,-6-3 159 0</inkml:trace>
  <inkml:trace contextRef="#ctx0" brushRef="#br0" timeOffset="30345.1825">47084 13632 217 0,'0'0'231'0,"5"-8"-16"16,-5 8-23-16,14-12-17 0,-5 8-23 0,6-1-14 16,7 4-8-16,4-4-18 0,4 4-7 0,6-6-18 15,-3 7-32-15,1-1-38 0,-4 2-32 0,3-1-39 16,3 2-52-16,-4 3-16 0,-3-5-134 0,-10 1-275 15,3 4 122-15</inkml:trace>
  <inkml:trace contextRef="#ctx0" brushRef="#br0" timeOffset="30507.4736">47263 13880 137 0,'-6'6'225'0,"1"-4"-21"0,5-2-19 15,0 0-21-15,13 9-18 0,4-7-21 0,5-4-38 0,1 1-44 16,6-4-61-16,3 2-47 0,2-1-48 0,-14 0-74 16,13-4-202-16,-2-1 89 0</inkml:trace>
  <inkml:trace contextRef="#ctx0" brushRef="#br0" timeOffset="30870.4142">48024 13421 1779 0,'-5'-12'14'16,"1"-3"2"-16,-2-3 14 0,4 3 4 15,-3-2 59-15,5 6-6 0,0-6-3 0,5 2-17 16,-2 2-13-16,2 3 6 0,6-2-7 0,2 3-8 0,3-2-5 16,1 6-5-16,5 1-3 0,-2 0 1 0,3 4-5 15,-1 5-5-15,-3 2-2 0,3 1 0 0,-4 2-3 16,-6 5-3-16,4-4-2 0,-1 14-1 0,-1-2-2 15,-6 4 3-15,-3 3-4 0,-10-3 5 0,-2 4-2 16,4 0 1-16,-9-1-5 0,-10 14-2 16,5-5 4-16,-5-3-2 0,6-4-3 0,-6-7 4 0,3 1 17 15,1-1 12-15,2 2 0 0,6-1-2 0,-5-4 10 16,3-8 8-16,3 1 1 0,2 1-2 0,6-4-2 16,1-5-3-16,1 0 2 0,11 4-7 0,-3-4-3 15,8-5-4-15,5 3-18 0,0-4-15 16,11-1-21-16,2-1-28 0,15-10-35 0,-7 2-44 0,1-3-46 15,2 1-38-15,0-1-29 0,-17 0-191 0,7 2-464 16,5-9 205-16</inkml:trace>
  <inkml:trace contextRef="#ctx0" brushRef="#br0" timeOffset="31106.2559">48950 13321 1331 0,'-3'-16'91'0,"-3"-3"-11"0,6 4-34 15,0-2 27-15,-6 1 43 0,7 8 2 0,-2-4-3 16,1 4-10-16,6 6-19 0,-6 2-3 16,6-10-4-16,-6 10-8 0,0 0-5 0,20 15 3 15,-6 2 7-15,6 7-5 0,-3 2-2 0,-1 3-1 16,7 16-7-16,-9-3 1 0,0 6-3 0,-4-7-1 16,4 8-6-16,-4 0 3 0,-3 0-10 0,-2 4-5 0,-7-1 3 15,-8 4-5-15,5-1-21 0,-9-3-24 16,0-2-27-16,-3-1-43 0,-10-1-54 0,-4-4-56 15,4 3-65-15,-14-6-191 0,10-5-479 0,-6 0 212 16</inkml:trace>
  <inkml:trace contextRef="#ctx0" brushRef="#br0" timeOffset="32776.3468">32802 7180 22 0,'46'-7'40'16,"7"0"2"-16,12 1-1 0,18-4-1 0,3 0 0 15,6 0-6-15,7 1-1 0,10-3-13 0,39 3 5 16,-37 4 1-16,41-5-7 0,1-2-3 0,-47 11-5 16,46-6-1-16,-48 7 5 0,2 4-7 0,-4-9 1 15,-3 6 3-15,0 6-11 0,-9-7 0 0,-5 1 2 16,-18 1 1-16,-7-2-7 0,-2 0-1 0,-4 2 8 16,1 1 0-16,-8-3-7 0,-2 0 2 0,-15 0 4 15,-2 4-2-15,-11-3 3 0,3-1-3 0,-9 0 2 16,2 0-3-16,-4 2-6 0,3-2 10 0,-4 2 0 15,-8-2 6-15,12 0-9 0,-12 0 1 0,0 0 5 16,15 3-6-16,-15-3 7 0,11 1-6 0,-11-1-1 16,5 4-7-16,-5-4-2 0,7 1-14 0,-7-1-7 15,0 0-11-15,0 0-29 0,0 0-74 0,-19 6 33 16</inkml:trace>
  <inkml:trace contextRef="#ctx0" brushRef="#br0" timeOffset="33139.5">33803 7178 9 0,'106'-10'40'0,"0"2"-4"0,5-2-3 0,-2 4-4 0,-4 0-6 16,-4 0 1-16,-5-1-16 0,4 3 2 0,-16-2-3 16,-23 4-4-16,4-1-1 0,-5 3-2 15,-8 0-6-15,-2 0 10 0,-4-1-5 0,-17 2-2 16,2-2 4-16,-9 1 4 0,-5-4-2 0,-9 8-3 15,4-4-9-15,-12 0 6 0,14 1 1 0,-11 2 1 16,-3-3 2-16,0 0-1 0,4 7 0 0,-4-7-1 0,0 0-9 16,0 0-10-16,-14 12-11 0,9-11-33 15,-4 3 15-15</inkml:trace>
  <inkml:trace contextRef="#ctx0" brushRef="#br0" timeOffset="34354.435">34530 7109 36 0,'0'0'68'0,"0"0"-10"0,0 0-3 16,0 0-3-16,0 0-8 0,0 0 9 0,0 21 0 15,0-8 10-15,0-3-3 0,0 10-4 0,-2 11-2 16,-3 1 6-16,1 16 6 0,1 8 0 0,0 0-1 16,-4 24-9-16,0 3 9 0,0 1-3 0,-1 4-9 15,3 7 11-15,-2-3-4 0,2 1-6 0,-6-6-3 16,6 5-2-16,-5-4 0 0,1-2-1 0,1-3 4 15,-2 3-7-15,-2 3 6 0,3-4-10 0,2-6 5 16,-1-3-5-16,-6-2-2 0,6-12 1 0,1-5 1 16,0 4-3-16,-1 11-1 0,1-10 2 0,-2-7 0 15,2 3 0-15,-1-1-2 0,1-2 0 0,-1 0 0 16,1-7 0-16,-2 1 1 0,2-4-6 0,-1 1 1 16,-2 6-4-16,3-9-3 0,2 3 2 0,-6 1-5 15,5 1 1-15,-3-5 0 0,2-2-2 0,0-7 2 16,2-5-4-16,-3 1 3 0,1-2 1 0,4 0-1 15,-4 1 5-15,0-3 0 0,0 2-3 0,-1-5 1 16,1 5-5-16,-2-9 1 0,2 1 3 0,-1-4 0 16,1 4-1-16,-1 0 0 0,1-4-2 0,-2 1 1 15,2 6-3-15,1-4-3 0,-1-2-1 0,3 3 4 16,-6-1-3-16,7 1 0 0,-2-4 3 0,-4 2-6 16,6 1 9-16,-4 5-9 0,0-4 1 0,0 2 9 15,0-5-13-15,0 4 0 0,6-1-1 0,-6 3 2 16,0-6-3-16,5 2 3 0,-4-2-2 15,1 2-2-15,1-3 3 0,-3 0-4 0,0-2 2 16,1 5 1-16,4-10-4 0,-5 9 4 0,2-6-3 0,3 3 4 16,-6-4-2-16,8-3 1 0,-7 4-5 0,0-4-1 15,5 1 5-15,-3 0-6 0,4-4 11 0,-6 1-8 16,3-1-3-16,4-5 1 0,-5 9-1 0,5-9 1 16,-3 7-1-16,3-7-1 0,-4 4 2 15,4-4 1-15,0 0-1 0,-10 1 0 0,10-1-3 16,0 0 6-16,0 0-9 0,0 0 2 0,-13-7 1 0,7 2 2 15,3-3-4-15,-2 2 6 0,1 0-5 0,1-3-2 16,0-2 2-16,-2 2 0 0,-6-5-1 0,3-2 5 16,-4 2-4-16,5-2 2 0,0 0 7 15,-1-1-11-15,-1-1-1 0,2-2-4 0,-1 2 7 16,1-2-3-16,-2 1 3 0,1 1-5 0,-1 1 5 16,4-2-2-16,-3 1-2 0,3 3 2 0,1 0 1 0,-1 5 2 15,2-2 2-15,3 2-6 0,-5 4 0 0,5-2 3 16,-2 1-3-16,0 2-3 0,2 5 1 0,-3-8 3 15,3 8-2-15,0 0 3 0,0 0-1 16,0 0-3-16,0 0 7 0,5 23-7 0,-3-5 3 16,4 7 4-16,-4 3 0 0,3 0-1 0,4 0 7 15,-4 2 0-15,0 2 11 0,2-3-5 0,0 3 4 0,1-5 2 16,4-1-4-16,-3-1 2 0,-3-7 3 0,3 9-1 16,-2-7 0-16,1-1 0 0,1-6 6 15,3 1-8-15,0-1 9 0,0-1 1 0,1-3 5 16,3-1-7-16,-4-4 5 0,10-4-3 0,-7 0 12 15,7-4-13-15,7-4-4 0,-5 0 8 0,7-5-8 16,-2-2 8-16,0-6-10 0,5-2 3 0,2-5-6 0,-9 4-3 16,0-11-6-16,2 4 1 0,-1-4 5 15,-3 0-5-15,-1-1-5 0,-9 8-2 0,1 1 5 16,4 0 0-16,-6 2-5 0,1 2-1 0,-5 9 2 16,-1-3 3-16,-2 3 3 0,0 6-2 0,-2-1-2 15,-4 3 14-15,3 0-21 0,-1 1 4 0,-3 5-3 16,0 0 2-16,0 0-1 0,0 0-5 0,0 0 3 15,0 0 11-15,0 0-9 0,7 18 0 0,-5-11-2 16,-2-2 1-16,0 5-3 0,0-4 6 0,0-1 2 16,0 2-1-16,0 3-13 0,0-4 3 0,1 1-12 15,-1-2-17-15,0 5-1 0,0-10-23 0,0 9-13 16,0-5-19-16,0-4-11 0,0 12-9 0,0-7-12 16,0-5-8-16,0 7-8 0,6-2-22 0,-3-2 0 15,-3-3-16-15,7 6-13 0,-7-6-14 0,7 3-16 16,-7-3-139-16,0 0-388 0,17-12 172 0</inkml:trace>
  <inkml:trace contextRef="#ctx0" brushRef="#br0" timeOffset="40953.144">31216 16645 56 0,'-8'0'216'0,"8"0"-13"16,-14-4-17-16,14 4-14 0,0 0-16 0,-3-3-11 15,3 3-21-15,17-9-13 0,3 0-6 0,7-1-11 16,9 4-10-16,10-3-10 0,7 4-7 0,0 0 4 16,2 2-26-16,-3 2-25 0,1-3-32 0,-3 1-36 15,-1 3-34-15,-3 0-40 0,-10 7-156 0,-7-4-301 16,-7 3 134-16</inkml:trace>
  <inkml:trace contextRef="#ctx0" brushRef="#br0" timeOffset="41109.8374">31429 16950 152 0,'-15'5'177'0,"7"-4"-13"15,1 3-13-15,7-4-17 0,0 0-14 0,0 0-13 16,37 5-10-16,-1-5-9 0,10-2-28 0,5-1-43 15,4-7-56-15,4 3-46 0,-2 4-106 0,-3-5-206 16,-3-3 91-16</inkml:trace>
  <inkml:trace contextRef="#ctx0" brushRef="#br0" timeOffset="43639.012">37180 1881 147 0,'-4'-3'151'16,"4"3"-15"-16,0 0-17 0,0 0-5 16,-5 19-6-16,10-2 4 0,-1 9-8 0,3 3 6 15,5 15-9-15,-11 4-8 0,-1-2-6 0,7 4 2 16,-5 2-3-16,-2 4-10 0,0-1-2 0,0 1-3 16,-2 3-5-16,-5-10-8 0,0 7-5 0,6-5-10 15,-6-5 2-15,-2 4-3 0,4 2-5 0,-5-13-3 16,-2 6-10-16,7-16 0 0,-7-6-10 0,5 1-17 15,0 4-20-15,1-10-17 0,-3-4-28 0,2 0-17 16,6-4-30-16,-6-2-29 0,7-3-146 0,-11 0-315 16,11-5 140-16</inkml:trace>
  <inkml:trace contextRef="#ctx0" brushRef="#br0" timeOffset="43888.6223">37011 2176 56 0,'7'-30'146'0,"6"-1"-4"0,-1 5-18 0,5-2-14 15,0 6-5-15,2 5-6 0,7 0-14 0,-7 6-3 16,11 5-8-16,-1 4-15 0,-7 2-10 0,2 2 6 16,-2 4-9-16,-1 4-9 0,-4-1 1 0,-2 7-1 15,-1 0-3-15,-4-2-7 0,2 6 6 0,-8-1-10 16,-4 3-4-16,-2-5 3 0,0 15-12 0,-8-8 6 15,0 3 6-15,-6 1-5 0,-9 8-3 0,-3 0 0 16,5 4-25-16,-6-2-26 0,6-4-16 0,1 2-34 16,7-8-32-16,0-1-96 0,1-4-233 15,9 3 104-15</inkml:trace>
  <inkml:trace contextRef="#ctx0" brushRef="#br0" timeOffset="44180.1268">37763 2229 4 0,'-9'-25'246'0,"3"-6"-20"16,2 3-9-16,1 8-9 0,-2 2-3 15,1 4-10-15,-3 0-15 0,6 8-23 0,-3-2-17 16,4 8-16-16,0 0-11 0,0 0-14 0,-17 22-7 15,14-2-10-15,-6 10-2 0,1 18-8 0,1 3-3 16,-5 2-8-16,0 20-5 0,0-14-2 0,7 1-6 16,2 15-1-16,1-19-6 0,-5 17-5 0,9-15-26 15,-4-4-34-15,6-5-22 0,-1-4-19 0,2 0-33 16,0-13-28-16,4 1-12 0,-2-3-39 0,6-6-36 16,-6-4-117-16,5-6-356 0,2-1 157 0</inkml:trace>
  <inkml:trace contextRef="#ctx0" brushRef="#br0" timeOffset="44424.6075">38459 2261 33 0,'-7'-12'275'0,"0"-3"-27"0,4 7-22 0,-1 3-24 16,4 5-25-16,0 0-12 0,0 0-17 0,-34 23-12 15,19 1-20-15,-11 15-4 0,2 1-10 0,-1 0-9 16,-4 9-8-16,5-1-5 0,-5-1-12 0,0-4 1 16,5 3-5-16,-5-1-17 0,7 0-17 15,1-3-21-15,1-3-34 0,6-10-25 0,-1 0-38 16,1-4-30-16,2-2-27 0,6-4-22 0,-3-8-149 0,2 4-341 16,0-10 150-16</inkml:trace>
  <inkml:trace contextRef="#ctx0" brushRef="#br0" timeOffset="44616.0021">37966 2300 120 0,'0'-9'207'0,"-2"2"-18"0,-3 0-28 0,5 7-10 16,0 0-15-16,0 0-18 0,22 0-7 0,-6 14-14 15,-1 2-10-15,14 24-2 0,3-7-11 0,4-1-8 16,-2 8-3-16,4-8-4 0,-1 5-19 0,1 2-28 15,-2-4-31-15,-1 6-46 0,0-2-75 0,-1-4-119 16,-7-1-280-16,4-2 123 0</inkml:trace>
  <inkml:trace contextRef="#ctx0" brushRef="#br0" timeOffset="44819.2145">38960 2607 1804 0,'0'-19'-15'16,"0"10"19"-16,0 9 2 0,0-14 11 0,0 14-13 16,0-19 7-16,7 12-9 0,-7 7-2 0,10-16 1 15,4 9 2-15,6-1 1 0,-3-1-7 0,7 4 6 16,5-5-3-16,-1 2-10 0,-1 0-23 0,2 8-24 16,-7-2-12-16,0 4-32 0,-5-1-23 15,2 2-118-15,-19-3-261 0,20 8 116 0</inkml:trace>
  <inkml:trace contextRef="#ctx0" brushRef="#br0" timeOffset="44972.1199">39049 2721 66 0,'0'0'188'0,"-9"10"-15"0,9-10-22 16,0 0-9-16,-7 4-11 0,7-4-13 0,0 0-16 16,0 0-12-16,0 0-9 0,62-12-29 0,-33 4-29 15,2 0-37-15,1-4-44 0,4 2-44 0,-6 3-89 16,3-8-206-16,6-1 91 0</inkml:trace>
  <inkml:trace contextRef="#ctx0" brushRef="#br0" timeOffset="45441.3278">39746 2276 137 0,'2'-11'194'0,"5"2"-19"0,0 1-15 16,1 1-16-16,1-1-20 0,4 4-3 0,4 3-18 16,0-1-4-16,4 9-12 0,-4-3-11 15,-2 8-10-15,1 0-1 0,-3 4-6 0,3 6-8 16,-8-2-7-16,1 8-1 0,-2 1-7 0,-7 2-2 0,-4-3 3 16,1 11-6-16,1-12-3 0,-12 0-4 0,6 2 2 15,-4-6-11-15,0-3-1 0,2 2 3 0,-2-5 0 16,-2 0 0-16,2-2 5 0,4-6-6 0,3-2 15 15,-2 2 10-15,3-2 6 0,4-7-11 16,0 0 6-16,0 0-4 0,0 0-5 0,0 0 4 16,11-32-3-16,2 9-11 0,-1 3 0 0,4-4-1 15,11-13-5-15,-7 10-4 0,4-12 4 0,2-6-8 16,-4 7 0-16,0-4 5 0,-12 14-2 0,11-1-5 16,-6-1-2-16,0 3-1 0,-6 1-1 0,-2 6 1 15,5 4 3-15,-9-3 1 0,2 10-2 0,-3 2-1 16,3-5 2-16,-3 8-2 0,-2 4-5 0,0 0-1 15,0 0 2-15,0 0 2 0,0 0-1 0,-21 31 1 16,13-5 5-16,1 4 6 0,-2 2-4 0,-1 12 4 16,-2 3 1-16,4-3-2 0,1-3 0 0,0-2-4 15,5-6-2-15,-3-3-3 0,10 0-6 16,-5 1-14-16,2-10-13 0,10 6-20 0,-2-4-31 16,4-6-39-16,1-5-38 0,6-4-48 0,-4 1-146 15,5-5-378-15,2-4 167 0</inkml:trace>
  <inkml:trace contextRef="#ctx0" brushRef="#br0" timeOffset="45705.7512">40505 2112 154 0,'-5'-7'249'0,"2"-1"-21"16,-1 0-20-16,4 8-22 0,0 0-20 0,0-11-17 15,0 11-19-15,0 0-10 0,0 0-13 0,36 23-7 16,-15-3-5-16,-6 4-8 0,4-4-11 0,10 13-4 16,-12-5-4-16,10 10-5 0,-1 3-7 0,-11 2-2 15,0-1-9-15,-8 3-3 0,2 1-8 0,-9 1-4 16,0-8-24-16,-2 8-28 0,-8-3-30 0,-2 1-34 16,-4-5-46-16,-4-4-21 0,3-8-41 0,0 0-121 15,3-3-341-15,1-6 152 0</inkml:trace>
  <inkml:trace contextRef="#ctx0" brushRef="#br0" timeOffset="45908.8574">41266 2438 1566 0,'0'0'64'0,"-5"-12"-101"15,5 12 32-15,3-16 12 0,0 13-24 0,9-3 10 16,5-5 15-16,4 2-13 0,6 3 1 0,21-7-7 16,0 4-31-16,-1 3-20 0,5-1-5 0,-6 2-26 15,1-2 0-15,-12 7-7 0,-5-1-84 0,-8 1-199 16,-5-2 88-16</inkml:trace>
  <inkml:trace contextRef="#ctx0" brushRef="#br0" timeOffset="46069.3686">41440 2580 188 0,'0'4'209'16,"0"-4"-25"-16,0 0-17 0,0 0-17 0,39-13-18 16,-8 6-25-16,6-6-40 0,6-1-61 0,-1 1-48 15,3-2-153-15,-15 2-211 0,1-2 93 0</inkml:trace>
  <inkml:trace contextRef="#ctx0" brushRef="#br0" timeOffset="46588.9308">42548 2316 163 0,'-7'11'177'0,"7"-6"-2"0,0-5-18 15,14 15-2-15,-5-14-8 0,4 4-8 0,-4-3-11 16,13-2-9-16,-2-3-8 0,1-2-11 16,4 3 0-16,-2 2-14 0,-3-10-5 0,2 2-8 0,5-3-13 15,-9 0 4-15,-3-2-10 0,-3 0-5 0,-2 3 0 16,-1-3 0-16,-3 1 6 0,1-3-5 0,-5 0-4 16,-9 1-3-16,5-5-4 0,-4 1-2 0,-6-2-6 15,-4 0-3-15,-2 1-5 0,-6 0 0 0,7 11 1 16,-2 0-5-16,2 0-5 0,-5 8 3 15,-4 11-2-15,4-4-1 0,-5 7 13 0,-4 2-7 16,7 10 1-16,-5 7 1 0,7-8 0 0,-2 16 5 16,9 2 0-16,1 0-2 0,5 5 4 0,9-4-5 15,0-12 4-15,0-2-4 0,12-1-8 0,4-1 4 16,1-2-6-16,10 5 4 0,9-6-11 0,7-3-28 16,-4-5-29-16,-3-11-40 0,-2-4-43 0,10-2-40 15,2-8-69-15,-17 3-154 0,2-10-429 0,6-9 189 16</inkml:trace>
  <inkml:trace contextRef="#ctx0" brushRef="#br0" timeOffset="46839.1465">42882 1670 181 0,'0'0'241'0,"-15"-7"-19"0,15 7-20 0,-15 0-17 15,15 0-15-15,0 0-20 0,0 0-17 0,-4-7-7 16,4 7-13-16,0 0-13 0,34-5-9 0,-3 4-9 16,7-3-6-16,13-4-20 0,0 6-19 0,-2 0-30 15,6-1-39-15,5-2-33 0,-2 1-41 16,1-3-47-16,-6-2-150 0,0 3-328 0,-3-2 145 15</inkml:trace>
  <inkml:trace contextRef="#ctx0" brushRef="#br0" timeOffset="47312.5469">43798 1214 249 0,'0'0'256'0,"-22"-31"-5"0,22 31-12 0,0 0-26 15,0 0-23-15,-14-27-16 0,14 27-18 0,0 0-16 0,0 0-11 16,0 0-12-16,0 0-14 0,0 0-3 0,0 0-5 16,0 0-8-16,21 93-1 0,-2-48-5 15,-2-9-9-15,3 5 1 0,2 4-4 0,0-3-9 16,-6-1-7-16,6 2 2 0,0-3-8 0,-5 3 5 15,-3-14-15-15,1 8-2 0,-6-7-5 0,6-5-2 16,-8-1 4-16,1-2-10 0,-2-9 2 0,-5 4-3 16,6-6-3-16,-7-6-1 0,7 3 3 0,-7-8-5 15,5 11 5-15,-5-11-7 0,0 9 7 0,0-9-2 16,0 0-3-16,0 0-5 0,0 0-4 0,-14-29 7 16,2 15-3-16,4-4-6 0,-2-6 0 0,-9-1 4 15,2-12-6-15,-5 2 1 0,0 10 0 0,6 2-3 16,-6-3 6-16,0 4-8 0,10 6-1 15,-7 2 4-15,4 5-3 0,-2 2 0 0,0 0 4 16,-6 2-2-16,3 12 6 0,-9-1-8 0,10 3 1 16,-5 9-5-16,-3 0 3 0,5 5 6 0,0 16-2 15,5-15 0-15,-4 8-14 0,4-4-12 0,7-1-26 16,-9 16-20-16,12-10-30 0,6-4-28 0,1-1-43 16,0 3-54-16,5-3-40 0,-5-4-158 0,3-5-458 15,7 1 202-15</inkml:trace>
  <inkml:trace contextRef="#ctx0" brushRef="#br0" timeOffset="48236.2814">45188 1812 157 0,'-2'-14'207'15,"-3"-2"-3"-15,4 8 2 0,-1-4-9 0,-2 4-15 16,4 1-19-16,0 7-15 0,0 0-22 0,-3-1-5 15,3 1-8-15,0 0-11 0,2 29-1 0,-2-2 0 16,5 0 1-16,5 6-7 0,4 8-10 0,1 4-1 16,0 0-4-16,-1-2-6 0,-2 5-10 0,0-4 4 15,2 8-2-15,4-4-1 0,-2 1-10 0,-4 6-1 16,1-11-7-16,-4-13-5 0,1 0-4 0,-3 0-1 16,-5-11-8-16,4-1 7 0,-4 1-5 0,5-8-10 15,-7-5 0-15,7 5 6 0,-7-6-6 16,0-6 1-16,0 7 2 0,0-7 4 0,0 0 0 15,0 0-5-15,0 0-6 0,0 0 10 0,-22-40-10 16,13 24-2-16,-5-8 3 0,-1 1-1 0,0-2-10 16,-9-12 1-16,7 6 2 0,-4 8-4 0,-1-3-1 15,0 4 1-15,3 2-2 0,0 7-5 0,4 5 7 16,-5 0-8-16,-3 4 3 0,1 6 3 0,-12 5-7 16,3-3 4-16,4 15-12 0,-14 2 15 0,11 10-2 15,-3 8-3-15,9-16-3 0,-3 11-4 0,5 2-9 16,5-7-28-16,-5 10-25 0,6-10-30 15,8 0-32-15,-6 4-37 0,7-8-54 0,-1 1-258 16,1-4-521-16,7-3 231 0</inkml:trace>
  <inkml:trace contextRef="#ctx0" brushRef="#br0" timeOffset="48789.3162">45430 1537 9 0,'9'-38'208'0,"-9"38"-23"0,15-30-14 15,-15 30-14-15,19-18-17 0,-19 18-16 0,25-18-15 16,-25 18-5-16,43-2-8 0,-26 5-14 0,0 6 0 15,7 2-15-15,-2 9-2 0,-10-7-14 16,2 2 5-16,-2 10-6 0,-4-3-13 0,-1-2 0 16,-7-1-1-16,0 8 4 0,-3-6-12 0,-4-3-7 15,-2-1 2-15,-3 2 1 0,6-3-6 0,-6 0-2 16,0-4 3-16,3 1 2 0,2-6 3 0,1 3-1 16,-1 0 3-16,2-9 17 0,-1 5 11 0,6-6 6 15,-6 4-1-15,6-4-5 0,0 0-4 0,0 0-3 16,0 0-7-16,-11-28 2 0,15 18-10 0,8-4-6 15,0-11-4-15,6 2-1 0,1-1 4 0,2-1-12 16,8-14 3-16,3 7-2 0,-5-3-2 0,1 0-2 16,-6 9 6-16,-2 1-6 0,2 0-1 0,-6 5-10 15,-6 3 8-15,-10 17-5 0,22-27 1 16,-22 27 2-16,0 0-6 0,14-20-1 0,-14 20 0 16,0 0 3-16,0 0 5 0,0 0 2 0,0 0 8 15,-22 53-2-15,8-27 4 0,-1-2 1 0,6 4 5 16,-5 0-2-16,-1 0-1 0,8-1-1 0,-1-2 0 15,1-5-3-15,7 6 1 0,5-8-1 0,4 3 1 16,4 2 0-16,-3-11-4 0,11 2-19 0,8 0-21 16,-2-2-35-16,2 1-31 0,7-6-37 0,-4-5-49 15,6-1-36-15,-6-2-190 0,-4-1-437 0,2-3 194 16</inkml:trace>
  <inkml:trace contextRef="#ctx0" brushRef="#br0" timeOffset="49341.5522">42973 3157 14 0,'-45'0'220'0,"15"1"8"15,-4-1-12-15,3 0-14 0,9 0 3 0,3 0 2 16,0 0-11-16,19 0-12 0,-24 4-9 0,24-4-10 16,-18 0-12-16,18 0-10 0,-17 1-7 0,17-1-11 15,0 0-11-15,0 0-2 0,0 0-8 0,0 0-9 16,0 0-4-16,37 14 3 0,-8-8-2 0,21 1-3 16,2-6-3-16,13-1-6 0,20 0-12 0,8 0-8 15,2-5-3-15,59 2-1 0,-47-2-8 0,0 5 1 16,4-1-6-16,44-11-6 0,-42 9-3 0,42-2-14 15,-51 5 14-15,0-7-13 0,-5 4-17 16,2-2-6-16,-13-3-7 0,-26 1 3 0,28 2-5 16,-30-3 5-16,-7-4-11 0,-5 9 5 0,-2-7-1 15,-16 2 0-15,6-1 2 0,-19 3-4 0,5 2 9 16,-6 0-1-16,-3 0 5 0,-13 4-5 0,17-2-11 16,-17 2-19-16,0 0-15 0,14-6-29 0,-14 6-20 15,0 0-27-15,0 0-27 0,0 0-39 0,0 0-24 16,-55 21-37-16,25-13-193 0,-6 3-483 0,-8 2 214 15</inkml:trace>
  <inkml:trace contextRef="#ctx0" brushRef="#br0" timeOffset="49855.8075">43368 3542 2 0,'-17'-17'224'0,"11"12"-6"0,6 5-20 0,-4-15-18 15,4 15-15-15,-3-12-20 0,3 12-9 0,0 0-14 16,0 0-15-16,7-18-8 0,-7 18-9 0,0 0-8 16,0 0-8-16,0 0-1 0,0 0-5 15,30 30-4-15,-28-17-6 0,5 2-1 0,-4 1 2 16,-3 9-4-16,2 2-4 0,3 2-5 0,-5-10-1 15,-10 9-5-15,6-4-4 0,-2 0-5 0,4-6-1 16,-3 2-1-16,3-2-3 0,-3 0-3 0,3-6 2 16,1-1-8-16,-5 1 0 0,6-12 3 0,-6 20-2 15,6-20-2-15,0 10 3 0,0-10 0 0,0 0-1 16,0 0-5-16,0 0 4 0,0 0-6 0,0 0 1 16,22-38-1-16,-9 20-5 0,3-5-3 0,-6-1 1 15,-3 4 3-15,8-9-7 0,0 2 5 0,-6 11-2 16,1-4 0-16,-1-5 3 0,-1 10-2 0,3-1-6 15,-8 0 5-15,5 5-3 0,-8 11 0 0,4-15 2 16,-4 15-11-16,0 0 4 0,0 0 5 0,0 0-10 16,0 0 11-16,0 0-2 0,0 0 8 0,3 50-3 15,-6-29 5-15,-1 10 1 0,-2 1-2 0,-3 0 2 16,2-6 4-16,2 4-3 0,5 3 1 0,4-5-4 16,-1 0 0-16,2-1-9 0,2-6-18 15,5-4-24-15,0-4-24 0,10 7-31 0,-3-15-34 16,-1 2-41-16,10-4-47 0,1-2-153 0,-5-4-403 15,5-6 179-15</inkml:trace>
  <inkml:trace contextRef="#ctx0" brushRef="#br0" timeOffset="50027.1209">44025 3442 163 0,'3'-13'233'0,"1"-6"-17"0,-2 12-12 0,-2-6-8 16,0 13-16-16,0 0-25 0,0-13-9 0,0 13-5 15,0 0-23-15,0 0-1 0,-14 40-18 16,7-24-11-16,5 11-4 0,-4 6-12 0,6-3-12 16,0 1-35-16,0 9-41 0,8-5-44 0,-3 5-44 15,-3-8-40-15,10-1-186 0,-9 0-356 0,11-3 159 16</inkml:trace>
  <inkml:trace contextRef="#ctx0" brushRef="#br0" timeOffset="50193.0857">44225 4056 2 0,'0'0'250'0,"0"0"-13"0,0 0-13 0,0 0-17 0,0 0-18 15,0 0-19-15,0 0-16 0,0 0-16 16,0 0-15-16,0 0-27 0,0 0-39 0,0 0-51 16,0 0-42-16,0 0-57 0,30-1-49 0,-30 1-122 15,4 11-286-15,-4-11 127 0</inkml:trace>
  <inkml:trace contextRef="#ctx0" brushRef="#br0" timeOffset="52760.6835">33066 16709 199 0,'-10'7'202'0,"-2"-2"-9"16,2 2-15-16,2-1-4 0,1 3-17 0,0-1-7 16,5 0-8-16,-1-3-13 0,3 4-13 0,5-1-5 15,2-3-8-15,1-2-9 0,3 2-7 0,9-3 3 16,0-4-17-16,1 1-3 0,13-7-10 0,-8 0-6 16,4-5-7-16,1 3 3 0,-2-4-11 0,-2 3-1 15,-8 2-7-15,1-5 0 0,-2 5-4 0,-1-2-4 16,-4-3-2-16,1 2-2 0,-4-2-3 0,-3 6-1 15,-2-1-4-15,-5-8 1 0,2 0 1 0,-4 4 2 16,-6-4-7-16,-1 2-2 0,-6 4 0 0,1-1-1 16,-5 2-1-16,2 1 2 0,0 0-2 0,-3 8-1 15,-2 2-3-15,-2 4-2 0,5 4 3 0,-8 5 1 16,4 6-3-16,-6 15 3 0,7 3-5 0,3 8-1 16,8 2 4-16,-1 4 3 0,5-1-17 0,2 4 5 15,3-1-4-15,4-8 3 0,3 0 11 0,5-4-5 16,-3-14-4-16,6 0 6 0,3-5-3 0,1-2 2 15,5 0-5-15,-5-9-11 0,5 2-18 0,7-5-19 16,0-2-28-16,0-6-23 0,-3-2-32 0,6-2-30 16,1-5-37-16,-8-1-117 0,4-1-351 0,0-7 156 15</inkml:trace>
  <inkml:trace contextRef="#ctx0" brushRef="#br0" timeOffset="53043.8803">33599 16140 106 0,'-9'-2'244'0,"9"2"-20"15,-8-3-18-15,8 3-22 0,0 0-19 0,-11-2-16 16,11 2-14-16,0 0-11 0,0 0-12 0,0 0-10 16,28 5-9-16,-8-3-12 0,4 1-5 0,7 0-21 15,4-3-36-15,-2 4-36 0,11-4-54 0,4 0-38 16,1-5-75-16,-15 3-99 0,18-4-306 0,-8 0 136 16</inkml:trace>
  <inkml:trace contextRef="#ctx0" brushRef="#br0" timeOffset="53501.9881">34409 15819 80 0,'1'-17'266'0,"3"2"-21"15,-1-1-20-15,2 0-18 0,2 1-20 0,5 2-17 16,3 3-17-16,4 4-17 0,0 3-15 0,3-1-10 15,0 4-10-15,2 5-14 0,5 3-3 0,-7 2-11 16,-1 3-4-16,-3 2-8 0,5 5-5 0,-10 4-5 16,-2-4-7-16,-5-2-6 0,-1 8-1 0,2 1-3 15,-10 1 2-15,-6-3-10 0,3 1-1 0,-3-3-7 16,-6 0 5-16,-1 2-2 0,1-2 0 0,-6 1 2 16,11-13 6-16,-3 6-4 0,-3-1 5 0,3-4-3 15,1 0 1-15,3-5-1 0,-3-1 9 0,5-1 4 16,1-4 11-16,6-1-5 0,-9 4-7 0,9-4 0 15,0 0-5-15,3-18-6 0,6 11-2 0,6-6-6 16,4 3-3-16,-4 2-1 0,8-3-2 0,-5 3 3 16,1 0-3-16,3 7-3 0,-5 1 1 0,6 0 0 15,-1 3-7-15,0 5 11 0,-7 1-14 0,2 2 1 16,4 1 1-16,-9 2-1 0,-4 1-1 0,1 0 0 16,-6 3 5-16,-5 1-5 0,-4 7-4 0,-5 2 2 15,-4-2 0-15,-5 3 3 0,-3-6-1 0,-7 10 3 16,-8-8-1-16,1 5 2 0,-1-7-2 0,4 2-1 15,0-5-10-15,3-7-15 0,4-2-35 0,0 0-27 16,4-2-39-16,5-5-46 0,-1-4-53 0,2 0-254 16,3 0-516-16,14 0 229 0</inkml:trace>
  <inkml:trace contextRef="#ctx0" brushRef="#br0" timeOffset="55190.1395">35507 16306 44 0,'0'0'118'0,"-9"-11"-9"0,6 6-4 0,3 5-6 16,-4-9-6-16,4 9-6 0,-6-3-3 0,4-3-2 16,2 6-4-16,0 0 2 0,0 0-9 0,0-11-3 15,0 11-2-15,0-8 6 0,0 8-2 0,2-9 6 16,-1 3 3-16,-1 6-8 0,2-8-7 0,1 2-3 16,-3 0-1-16,0 6 1 0,4-10 5 0,-4 5-1 15,0 5-6-15,0-9-3 0,3 3-3 0,-3 6 1 0,2-6-3 16,-2 6 1-16,3-4-12 0,3-1-2 0,-6 5 0 15,5-7-4-15,-5 7-2 0,5-7-3 16,-5 7 3-16,3-4-1 0,-3 4-3 0,4-5-4 16,-4 5 0-16,0 0 4 0,5-10-4 0,0 7 0 15,0-3-7-15,5 5 0 0,-5-6 0 0,6 2-3 0,-6 1 0 16,7-3 0-16,-2 3-3 0,2-2 1 0,-2-1 1 16,5 4-3-16,-10-5-2 0,6 6-3 0,-3-5 3 15,6 6 1-15,-2 1-6 0,-12 0 5 16,19 0-2-16,-11 0-4 0,6 6 4 0,-6-2-3 15,6 5 3-15,0-2-2 0,-4 5 0 0,5 4-1 0,0-2-3 16,-1 0 3-16,0 1-3 0,-6 4-2 0,1-1 5 16,-2-5 1-16,-2 9-5 0,-5-2 6 15,0 1-1-15,-5 6-3 0,-2-7 10 0,-3 4-11 16,-4 0 3-16,-3-1 0 0,-2-3-3 0,2 1 2 16,-5-1 1-16,7-4-4 0,-8 3 2 0,1-3-1 0,3-6 3 15,4 1-3-15,-4 0 0 0,4-2 0 0,-4-5 3 16,6-1 3-16,4 2-6 0,-3-2 4 0,5 2-3 15,-1-1 1-15,8-4 2 0,-10 0-3 16,10 0 1-16,-12-7-1 0,12 7 1 0,-7-6-5 16,7 6 4-16,0 0 1 0,0 0-3 0,19-11-1 0,-6 8 0 15,3 3 1-15,1 3 1 0,0 3-5 0,1 3 4 16,1 3 1-16,8 0-2 0,-1 3 1 16,-9-2 2-16,5 8-3 0,0 1 1 0,-1-2 3 15,-11-5-1-15,12 10-4 0,-6-6 3 0,-10 1 1 16,3-2 1-16,-4 1-1 0,-3 1 0 0,-2 0 0 0,-2 0 1 15,-3-3 0-15,-4 3-1 0,-1-5 2 0,-9 5-1 16,1-3-1-16,-3-2 4 0,-8-3-3 0,5 0 1 16,-6 0-2-16,1-4 3 0,-2 0-2 0,0-2-4 15,1 0-13-15,-1-2-8 0,2-4-22 16,5-4-21-16,2-2-21 0,5 0-27 0,-4-5-19 0,6 1-29 16,6-6-40-16,-4 2-153 0,4-4-386 0,2 0 171 15</inkml:trace>
  <inkml:trace contextRef="#ctx0" brushRef="#br0" timeOffset="55623.7352">36220 15995 92 0,'0'-11'200'15,"-4"5"-15"-15,3-3-11 0,-1 3-15 0,-3 1-12 16,5 5-14-16,-9-3-13 0,9 3 1 0,-8 12-8 16,1-3-6-16,0 7-9 0,-1 3-5 0,1 2-8 15,5-3-1-15,0 11-5 0,2 2-4 0,0-4-6 0,4-1-5 16,4-7-6-16,-1-2-6 0,0 2-1 0,5-3-5 15,-2 2-5-15,0-6 0 0,6-4-7 16,2 1 1-16,-1-1-2 0,-1-3-1 0,4-4-4 16,-4-2 3-16,1-3 0 0,0 0 3 0,-4-1 2 15,3 2-10-15,-4-8 10 0,0 2 1 0,1-3 0 0,-4-4-8 16,-2 0 4-16,-6 1-8 0,4-2 7 0,-10-5-10 16,4-3-2-16,-8-3 1 0,-5 3-3 0,6-7-5 15,-8 9 0-15,-4 2-4 0,8 1-1 16,0 8-13-16,-7-3-29 0,4 11-30 0,0-4-30 15,1 8-34-15,0 0-22 0,6 3-29 0,-4 2-28 0,2 7-177 16,1 0-415-16,1 4 185 0</inkml:trace>
  <inkml:trace contextRef="#ctx0" brushRef="#br0" timeOffset="56203.7776">33155 17990 132 0,'-20'-4'186'0,"-1"3"15"0,9 1 9 15,-1 0-3-15,4 1-9 0,-3 3-13 0,12-4-15 16,-12 1-15-16,12-1-9 0,-7 2-7 16,7-2-13-16,0 0 5 0,0 0 0 0,35 5-6 15,-5 0 5-15,18-3-10 0,1-2-10 0,11 0-4 16,29-5-5-16,-6-2-10 0,18-3-4 0,-2 0-11 0,7 3-11 16,45-9-6-16,-43 3 3 0,47 2-12 0,-7-8-10 15,-40 6 0-15,42-6-7 0,-44 6-2 16,-1-3 1-16,3 4-8 0,-2-3 3 0,-1 2 0 15,-8 0-2-15,-3 1-5 0,-5-6-5 0,-28 10-2 16,-1-1 0-16,0 6 2 0,-13-4-1 0,0 2-5 0,-17 0-4 16,-8 4 15-16,1-2-17 0,-13-1 3 0,3 8-4 15,-4-8 1-15,3 3-6 0,-12 1-4 16,15 0-12-16,-15 0-14 0,10 1-12 0,-10-1-20 16,0 0-16-16,7 5-29 0,-7-5-25 0,0 7-31 15,0-7-31-15,0 0-27 0,0 8-45 0,-3-1-158 0,-4-2-464 16,0-2 206-16</inkml:trace>
  <inkml:trace contextRef="#ctx0" brushRef="#br0" timeOffset="56773.4362">34386 18518 177 0,'-1'-10'201'0,"-1"3"-10"0,-5-2-21 16,0 2-7-16,1 2-12 0,-1 3-11 0,7 2-12 15,0 0-11-15,-22 14-7 0,13-5-11 0,-5 8-4 16,-1 5-2-16,0 2-5 0,-7 12-5 0,6-7 4 16,1 14-13-16,-1 1-6 0,10-2-6 0,-3 0-8 15,2 2-2-15,0 3-4 0,7-4-2 0,4-2-5 16,-1-8-6-16,-3-1 0 0,7-5-2 0,5-4-3 15,3 2-1-15,4-5-7 0,-5-8 1 0,1 2-3 16,1-4 4-16,1-6-5 0,5 0-1 0,-2-8-2 16,-3-2 1-16,5 0 1 0,2-10-1 0,0 2-3 0,-5-4-2 15,3-2 3-15,-5-4 0 0,0 0 1 16,-3-8 8-16,-2 4-2 0,-7-17 0 0,-5 3-2 16,-2 10-2-16,-8-13-7 0,-2 3 3 0,-5-1-3 15,-5-4-2-15,1 4 1 0,-4 6-4 0,-6 1-2 16,7 13 1-16,-3 3-1 0,-2 1-4 0,12 11-18 0,-5 3 0 15,6 3-8-15,-6 4-13 0,3 5-16 16,1 4-16-16,2 4-18 0,6 1-31 0,-4 9-39 16,11-2-34-16,3 4-200 0,2-6-426 0,6 8 188 15</inkml:trace>
  <inkml:trace contextRef="#ctx0" brushRef="#br0" timeOffset="57009.3097">35024 18477 233 0,'0'-12'248'0,"0"4"-21"16,-1 1-26-16,1 7-14 0,0 0-18 0,0 0-16 15,0 0-14-15,0 28-21 0,-7-9-6 0,7 9-12 16,-5-1-6-16,10 5-3 0,-4 8-28 0,5-7-22 15,-5 9-41-15,-1-8-32 0,0 6-40 0,7 3-24 16,0 4-1-16,1-4 5 0,1 2-16 0,5-4-25 16,-8 2-125-16,1-11-279 0,3 11 123 0</inkml:trace>
  <inkml:trace contextRef="#ctx0" brushRef="#br0" timeOffset="57506.0659">35185 19633 144 0,'0'0'234'0,"0"0"-1"0,0 0-14 0,0 0-5 16,0 0-8-16,0 0-6 0,-2 8-11 0,2-8-12 15,0 0-7-15,0 0-19 0,0 0-13 0,0 0-9 16,0 0-11-16,0 0-9 0,-14 0-8 0,14 0-5 16,0 0-13-16,0 0-7 0,0 0-9 0,0 0-4 15,-12-8-7-15,12 8-4 0,0 0 0 0,0 0-10 16,0 0-2-16,0 0-9 0,0 0-5 0,0 0 5 15,-13 0-8-15,13 0-1 0,0 0-3 0,0 0-2 16,0 0-2-16,0 0-2 0,0 0 0 0,0 0-3 16,-9 6 9-16,9-6-11 0,0 7 0 0,0-7-2 15,0 8-2-15,0-8-1 0,0 12 3 0,0-12-2 16,2 3 2-16,-2-3-5 0,1 7 3 0,-1-7-2 16,4 6 7-16,-4-6-6 0,0 0 4 0,0 0-4 15,0 0-1-15,0 0-2 0,0 0 3 0,0 0 6 16,0 0-10-16,2-24 3 0,-4 12 0 0,2 0 2 15,-4 3-2-15,1-10-3 0,0 4 5 0,-1 1-2 16,-1-1-2-16,-3 3 1 0,8 2 0 0,-4-1-1 16,-1 5 0-16,3-2-3 0,-3 5 0 0,5 3 3 15,0 0-7-15,-15 10 7 0,8-3-1 0,0 4 4 16,-3 0-6-16,5 1 2 0,-5 2-4 0,3 0 0 16,0 1 1-16,7-3 5 0,-7 0 3 0,6-1-5 15,1-2 1-15,0 0 0 0,1-2 0 0,-1 0-5 16,0-4-3-16,0-3-15 0,5 6-14 0,-5-6-9 15,0 0-21-15,0 0-22 0,0 0-28 0,17-9-26 16,-17 9-23-16,7-11-34 0,-5 3-32 0,-2 2-192 16,0 6-460-16,0-18 204 0</inkml:trace>
  <inkml:trace contextRef="#ctx0" brushRef="#br0" timeOffset="58150.254">36902 17592 102 0,'-12'0'245'0,"12"0"-26"0,-15 0-16 0,15 0-7 15,0 0-5-15,0 0-16 0,0 0-17 0,0 0-6 16,37 12-17-16,-8-2-14 0,3-10-11 0,4 1-11 15,12 1-11-15,5 1-7 0,-7 0-9 0,0-2-6 16,5-5-7-16,0 3-15 0,-3 1-25 0,0-5-30 16,-11 2-40-16,8-1-40 0,1 1-50 0,-16-4-41 15,4 5-162-15,-3-4-372 0,-2 0 165 0</inkml:trace>
  <inkml:trace contextRef="#ctx0" brushRef="#br0" timeOffset="58387.1802">37497 17236 127 0,'-9'-8'239'0,"4"3"-23"0,4-2-19 0,1 7-21 16,0 0-8-16,0 0 1 0,-16 19-15 0,16-3-1 15,-3 5-13-15,3 10-9 0,0 10-14 0,3 6-7 16,-3-3-14-16,-3 4-10 0,6 0 1 0,-3 7-12 15,2-1-10-15,3 1-6 0,0-5-24 0,0-2-28 16,7-3-35-16,-10 3-41 0,6-5-45 0,6-2-43 16,-5-11-63-16,-4 0-117 0,5-4-365 0,-3-6 163 15</inkml:trace>
  <inkml:trace contextRef="#ctx0" brushRef="#br0" timeOffset="59395.6412">38793 17496 113 0,'-2'8'157'0,"2"-2"-11"0,2 3 3 16,0-1-14-16,5 0-6 0,-2-2-9 0,5 0-2 15,-2-2-6-15,4 3-8 0,2-6-8 0,5-1-6 16,3 0-2-16,-5 0-3 0,5-5-4 0,-1 0-4 16,-4-1-5-16,5 1 3 0,-2-3-7 0,6-7-3 15,-7 6-8-15,-2-1-4 0,0-3-2 0,-4 6-9 16,1-6-2-16,-2 1-5 0,-5 3-4 15,0-2 1-15,-1 0-1 0,-6-1 0 0,6-2-4 0,-12-1-3 16,1 0-4-16,-3-3 2 0,-2 1-6 0,-11-5-1 16,7 9-1-16,-1-5-3 0,-2 8 0 0,2 0-1 15,-7 2-1-15,6 4-3 0,-6 4 0 0,7 4 7 16,-9 3-10-16,3 2 2 0,1 3-6 0,-6 15 5 16,8-1-4-16,-5 10 4 0,3 7-1 0,5 0-3 15,1 5 1-15,2 0 3 0,3 4 0 0,4-4-1 16,4 0-2-16,1-5 2 0,0-10 2 0,3-1 0 15,2-2 0-15,4-1-2 0,1-5-4 0,7-3 2 16,0 1-5-16,9-3-16 0,-8-10-17 16,1-3-22-16,3 1-40 0,7-4-37 0,4-5-27 0,-3 1-208 15,-7-6-401-15,7-2 178 0</inkml:trace>
  <inkml:trace contextRef="#ctx0" brushRef="#br0" timeOffset="59721.1116">39354 16817 206 0,'-14'-5'227'0,"4"0"-13"15,-3 2-20-15,4-4-13 0,-3 4-17 0,4-2-20 16,8 5-16-16,-9-1-15 0,9 1-8 0,0 0-10 0,0 0-11 16,24 9-3-16,-4-1-7 0,-3-4-9 0,19 3-16 15,10-1-31-15,-1 1-26 0,2-4-38 0,6 1-36 16,7-6-33-16,-5 4-48 0,-6-4-125 0,0-2-312 15,3-2 138-15</inkml:trace>
  <inkml:trace contextRef="#ctx0" brushRef="#br0" timeOffset="60141.7322">40341 16418 47 0,'14'-10'188'0,"-9"0"-16"0,5-2-20 0,-1 4-18 16,0 0-14-16,4 8-10 0,3-1-7 0,-1 2-10 15,0 9-7-15,1 2-8 0,-1 2-10 16,-3 0-9-16,-2 4-5 0,-3 2-6 0,0 6-3 0,-9-4-1 16,2 1-8-16,-7 2 0 0,-1 3-8 0,-4-1 2 15,-2-4-2-15,2 2-1 0,-1-10 6 0,-8 6 9 16,4 2 1-16,3-10-3 0,-1 1 0 0,0-3-3 15,1 1-1-15,5-5-6 0,1-1 0 16,1-3 1-16,4 1-5 0,3-4-1 0,0 0-3 0,0 0 2 16,0 0-4-16,0 0-2 0,18-17-4 0,-4 12-2 15,1-2 1-15,3-1-4 0,4 4-3 0,0-2 6 16,0 4-5-16,-5 2-1 0,4 3-1 0,-1 2 4 16,-1 3-4-16,-4 0-2 0,6 0 0 0,-4 8 0 15,-2-4 0-15,-3 3 0 0,-2 2-1 0,-3-1-3 16,-5 3 3-16,-2 1 1 0,-4-3-1 0,-9 7-2 15,1-6 5-15,-4 2-3 0,-4 1-2 0,-1-1 3 16,-6 0-7-16,3-2-13 0,0 0-24 0,-5-9-32 16,12 4-44-16,-3-6-32 0,5 0-187 0,-1-6-363 15,1 2 160-15</inkml:trace>
  <inkml:trace contextRef="#ctx0" brushRef="#br0" timeOffset="60760.1975">41426 16822 140 0,'14'-13'169'0,"1"1"-21"0,2 0-13 0,5 6-14 16,-1 3-9-16,1 3-17 0,0 0-4 0,0 3-9 15,-1 3-9-15,1 3-6 0,-3 6-12 0,-2-2-6 16,-7 2 1-16,4 4-11 0,-6-2 0 0,-3 3-2 16,-1 7-5-16,-4-7-1 0,-4 1-3 0,-1-2-3 15,-5 2-5-15,-4 1-3 0,1-4 3 0,-3 3-10 16,1-6 4-16,0-1-1 0,-1 0 2 0,4-2-1 16,-1-2-1-16,-1 0 1 0,5-3 0 0,-4-3 6 15,6 1 0-15,5-2 5 0,2-3-3 0,-8 3-2 16,8-3 1-16,0 0-6 0,0 0 0 0,0 0-5 15,24-14 2-15,-11 9-4 0,4 2 2 0,4 3-3 16,6 0 5-16,2 2 2 0,0 6-11 0,3 0-1 16,-6 4 4-16,1 2-2 0,-1 0 2 0,1 1-5 15,-6 3-1-15,-6 0 3 0,-6-1-3 0,-1-1 1 16,4 2 8-16,-10 4 6 0,-1-4 11 0,-1 2 9 16,-8 2 3-16,-1 6-4 0,-6-4 6 0,-5 0-1 15,-3-1-6-15,3-5 4 0,-9-3-9 0,-10 4 0 16,-4-5-2-16,11 1 1 0,-13-3-4 0,1 0-3 15,-2-3-2-15,10-2-2 0,-1-2-3 0,6-3-11 16,-7 3-26-16,8-10-36 0,-1 5-32 0,12-2-54 16,4 2-66-16,-4-5-124 0,9-2-363 0,5 1 161 15</inkml:trace>
  <inkml:trace contextRef="#ctx0" brushRef="#br0" timeOffset="61050.9998">42130 16511 158 0,'-5'-18'258'16,"4"-1"-13"-16,-3 3-14 0,1 4-17 0,3 2-17 15,-4 2-20-15,1 0-17 0,3 8-11 0,0 0-15 16,0 0-13-16,0 0-10 0,0 0-9 0,0 36-12 16,3-18-8-16,4 7-7 0,-3 2-4 0,4 1-11 15,-5 2-6-15,-3-1-12 0,4 15-28 0,3-15-36 16,-7 1-46-16,1 2-45 0,6-1-53 0,-7-1-230 16,4-2-429-16,-1 0 189 0</inkml:trace>
  <inkml:trace contextRef="#ctx0" brushRef="#br0" timeOffset="61623.8715">39151 18804 123 0,'-10'-3'200'0,"-4"-2"3"0,6 4-6 0,-6-1-8 0,6-3-1 16,8 5-10-16,-14-3-13 0,14 3-10 16,0 0-4-16,0 0-6 0,0 0-12 0,0 0-7 15,46-1-14-15,-10 1-3 0,18 0-11 0,15-3-6 16,26 3-8-16,7-5-10 0,57 1-7 0,-48 0-8 15,47 1-7-15,-48-1-3 0,50-5-2 0,-5 2-6 16,-1 0-10-16,-54 1-18 0,9-6-16 0,2 9-18 16,41-2-2-16,-48 1 1 0,-7-2 1 0,-6 0 9 15,-8 0-8-15,-18 1 5 0,-5 0-1 0,-8-3 2 0,-14 4 1 16,-6 1 3-16,-4-5 0 0,-10 8 1 0,-4-1 5 16,0 1-1-16,-6 0 2 0,-8 0-2 15,17-4 0-15,-17 4 0 0,12 4-5 0,-12-4-16 16,0 0-21-16,-5 6-26 0,5-6-29 0,-17 10-36 0,9-2-3 15,-4 0-69-15,-7 0-140 0,-3 1-379 0,-2 3 167 16</inkml:trace>
  <inkml:trace contextRef="#ctx0" brushRef="#br0" timeOffset="61927.4808">40091 19090 8 0,'-2'-19'225'0,"-3"9"-2"0,5-1-9 15,0 1-11-15,0 1-13 0,0-2-21 0,0 11-14 16,0 0-11-16,0 0 0 0,0 0-4 0,7 28-1 15,-7-1-7-15,-2-3-13 0,4 21-4 0,-2 0-10 0,0 3-5 16,0 3-14-16,-2 4-6 0,-3 1-3 0,5 3-12 16,-9-3-4-16,3 4-7 0,6-4-4 15,-2 1-7-15,-5-3-12 0,7-2-29 0,0-2-33 16,-7-7-43-16,7 5-38 0,-1-17-39 0,2 1-35 16,-1-2-234-16,-1-4-455 0,2-7 201 0</inkml:trace>
  <inkml:trace contextRef="#ctx0" brushRef="#br0" timeOffset="62193.5236">40744 19358 1973 0,'0'-20'34'0,"0"-8"-14"0,0 0-12 0,0 1 11 16,-2 9 38-16,-3 0 17 0,3 1-4 0,1 9-7 15,1 0-11-15,-5-3-6 0,5 7-2 0,0 4 2 0,0 0-2 16,0 0-1-16,0 29-1 0,5-9-4 16,-5 2 0-16,3 4-1 0,-3 6-4 0,5 11-3 15,-3 4-5-15,-2-1-2 0,5-3-2 0,-10 6-7 16,-2-3-14-16,7 1-29 0,5-1-29 0,-10-1-34 16,5 1-22-16,-2-2-34 0,1-13-24 0,2 1-34 0,-1 11-141 15,-1-10-373-15,-4-5 165 0</inkml:trace>
  <inkml:trace contextRef="#ctx0" brushRef="#br0" timeOffset="62585.1385">40758 20525 72 0,'-6'9'218'0,"6"-1"-10"0,-1 0-1 0,8 2-12 16,-13-2-12-16,5-1-12 0,1 5-15 0,1-7-16 15,-1 2-11-15,0-7-6 0,-1 9-7 0,1-9-3 0,1 7-10 16,-1-7-6-16,0 0-9 0,0 0-7 0,0 0-8 16,14-19-10-16,-7 11-6 0,-5-3-6 0,4 2-5 15,1-4-5-15,-2 6 0 0,-1-6-3 16,1 5-7-16,3 0-3 0,-2 1-3 0,-5-1-2 0,1 1-4 16,-2 2-2-16,0 5 2 0,5-12 0 0,-5 12-2 15,0-4 1-15,0 4 1 0,0 0-1 16,0 0-3-16,0 0-2 0,0 0-3 0,0 0 0 0,-27 12-3 15,18-4 0-15,2 0 0 0,1 2 0 16,2-2-1-16,-3 1-2 0,2 2 0 0,4-3 1 0,-5-3-2 16,5 7 3-16,1-7-3 0,0-5 3 0,8 5-4 15,-1-3 1-15,-7-2-9 0,0 0-10 0,22-9-10 16,-8 3-14-16,-6-3-1 0,1 4-10 0,-1-5-4 16,3 1-11-16,-8 0-16 0,6 1-24 15,-4-2-14-15,-4 2-23 0,8-2-24 0,-4 0-24 0,-1-2-155 16,-1 0-373-16,4 0 165 0</inkml:trace>
  <inkml:trace contextRef="#ctx0" brushRef="#br0" timeOffset="63061.0791">43106 18062 73 0,'-14'-1'257'0,"6"-2"-15"0,-3 1-20 15,11 2-20-15,-15 0-16 0,15 0-15 0,0 0-9 0,-3 6-17 16,3-6-12-16,13 12-12 0,6-4-14 16,10-1-8-16,3 2-9 0,13 2-8 0,8-9-9 15,1 0-9-15,4-1-10 0,-5-1-12 0,2 0-21 0,-1 0-31 16,-1-1-23-16,-9-1-41 0,2 1-35 0,-1-5-41 16,-13-2-43-16,-5 3-137 0,4 0-357 0,-5-7 159 15</inkml:trace>
  <inkml:trace contextRef="#ctx0" brushRef="#br0" timeOffset="63312.5232">43561 17645 47 0,'-15'-10'252'0,"-1"6"-17"0,6-4-21 15,2 5-22-15,8 3-3 0,-16 7-10 0,13 5-4 16,0 4-11-16,-1 16-8 0,-1-2-17 0,-4 14-11 16,9 3-12-16,0 0-10 0,-5-2-11 0,4 5-8 15,-1 0-7-15,2 6-8 0,-7-3-7 0,7-1-18 0,-5 0-26 16,2-4-39-16,-1-1-41 0,1 4-45 0,-2-9-42 16,5-8-48-16,-4 0-179 0,-1-6-405 15,5 0 179-15</inkml:trace>
  <inkml:trace contextRef="#ctx0" brushRef="#br0" timeOffset="63787.0161">44533 18050 49 0,'4'6'153'0,"2"-4"-9"0,3 2-3 15,-9-4-7-15,19 3-8 0,-9-6-6 16,5 2-5-16,2-4-7 0,4-5-2 0,-6 2-3 15,14-5-3-15,-12 1-1 0,-1-1-2 0,-1-1-13 16,7-6-7-16,-7 9-9 0,-1-2-7 0,-5-6 3 16,3 2-7-16,-2-8-8 0,-3 6-7 0,-9-1 1 15,-3-3 2-15,0-3-7 0,-6 3-8 0,3 4-5 16,-6 3-1-16,1-2-6 0,-4 8 1 0,-1-2-4 16,-2 11-1-16,-2-2-3 0,-2 7 2 0,-5 11-2 0,-2 1 1 15,-1 11 3-15,3 8 1 0,0 4 3 0,10 1-2 16,-1 7-2-16,-1 4 0 0,9-2 2 15,7 3-4-15,3-4 0 0,1 0 1 0,4-5 2 16,11 2-2-16,3-9-1 0,3-1-1 0,2 1 0 16,1-11-2-16,2-2-5 0,18-1-11 0,-16-7-28 0,9-2-33 15,-4-4-39-15,4-4-46 0,0-9-50 0,-10 3-146 16,4-6-376-16,-1-8 167 0</inkml:trace>
  <inkml:trace contextRef="#ctx0" brushRef="#br0" timeOffset="64115.9476">45028 17286 129 0,'-7'-2'219'0,"7"2"-16"16,-9-5-20-16,9 5-23 0,0 0-1 15,0 0-25-15,0 0-15 0,17-7-8 0,-1 6-14 16,6 1-12-16,14-3-9 0,0 3-20 0,11 0-28 0,4-2-30 15,2 0-36-15,0-2-52 0,4 0-43 0,-11 3-117 16,3-8-270-16,-15 3 120 0</inkml:trace>
  <inkml:trace contextRef="#ctx0" brushRef="#br0" timeOffset="64556.6044">45925 16837 65 0,'7'-7'187'0,"1"-1"-18"0,4 0-19 0,3 3-16 16,4-3-10-16,3 3-15 0,-3 2-5 0,0 3-10 16,3 3-10-16,-7 5-11 0,1-3-2 15,4 2-11-15,-4 1-5 0,-6 0-6 0,3 2-1 16,-4 5-11-16,-4-2 0 0,-3-3-6 0,-2 10 1 0,0-5-3 15,-7 2-2-15,-2 0-5 0,-4 2 2 0,3-4-1 16,-4 0 10-16,-1 3-3 0,-1-2 3 0,-3-4-2 16,2 4 0-16,5-11 0 0,0 7 0 15,1-5-1-15,0-2-5 0,6-2 0 0,0 2 2 16,0 2-5-16,5-7 1 0,0 0-3 0,0 0-3 0,0 0-5 16,31-7 7-16,-9 6-6 0,-3-3-3 0,3 4 0 15,5 0-1-15,-5 4 0 0,5 4-1 0,-8-4-3 16,12 7 0-16,-5 3-1 0,-1 5-2 15,-3-4 1-15,-5-1 0 0,4 6-2 0,-13-6 1 16,-1 2 1-16,-3 4 2 0,-4 0 5 0,-2 0 2 0,-5-2 1 16,-5 5 1-16,-8 0-1 0,-4 1-1 0,-4-4 0 15,3 1-2-15,-18 2 1 0,13-8-3 0,-1 3-10 16,-3-7-28-16,1 6-26 0,6-8-46 0,8-4-59 16,-3-4-195-16,3-2-386 0,6-4 172 15</inkml:trace>
  <inkml:trace contextRef="#ctx0" brushRef="#br0" timeOffset="65258.2003">47243 17346 129 0,'-7'-14'199'0,"0"3"-10"16,7 1-14-16,0-2-14 0,0 1-15 0,7-1-12 16,2 2-17-16,-2 2-10 0,8 1-9 0,4 0-10 15,3 3-11-15,-2 2-6 0,9 2-4 0,2 6-7 16,0-1-7-16,-11 6-5 0,1 1-3 0,-1 4-2 15,-6 0-9-15,-2 3-1 0,-2 5-6 0,-3-4-3 16,-12 7-1-16,5-7-2 0,-2 1-3 0,-8-1 1 16,-2 3 5-16,-4 2-9 0,-1-2 1 0,-2-2-5 15,1 1-2-15,1-8 0 0,-2 0 7 0,4-4-9 16,-1 3-2-16,6-1 0 0,-2-9 1 0,5 4-3 16,2-2 3-16,0 0 10 0,5-5-8 0,-9 2 0 15,9-2-2-15,0 0 2 0,0 0-2 0,0 0-2 16,33-19 1-16,-13 18-3 0,-1-6 6 0,10 4 3 15,-2-1-11-15,-3 4-1 0,9 3 1 0,-4 6 2 16,-12-6-4-16,12 9 1 0,-12 1 3 0,5 6-3 16,-7-4 0-16,-8 2 4 0,7 3-2 0,-7-1 2 15,-1 5 6-15,-6 5 6 0,-6-3 0 0,-3 0 12 16,-5 3 0-16,-6-4 0 0,5 1-5 0,-16 4-2 16,2-10 5-16,-2-2-7 0,0 0-1 0,1 0 2 15,-11-1-5-15,7-7-3 0,1 0 1 0,3 0-2 16,-1-5-5-16,2 0-15 0,5-3-18 0,2 1-35 15,0-6-32-15,6 1-46 0,1-7-44 0,-2 6-181 16,5-12-397-16,4 2 175 0</inkml:trace>
  <inkml:trace contextRef="#ctx0" brushRef="#br0" timeOffset="65579.0224">47940 16880 159 0,'9'-24'200'16,"-9"2"-10"-16,7 9-19 0,-2 1-19 0,-3 4-11 16,6 1-15-16,-1 6-15 0,-7 1-7 0,17 8-16 15,-12 0-4-15,2 5-9 0,-5 7-5 16,-1 2-7-16,-2 6-7 0,-6 1-8 0,-2 3-2 0,-6-2-5 15,1-1-4-15,-1 1-2 0,0 2 3 0,-2-6 7 16,-4-2-7-16,-1-1 7 0,10-6-1 0,0-6-2 16,5 2 0-16,-1-5-5 0,8 3-1 0,-4-3-3 15,8-3-3-15,1 3 0 0,7-6-4 0,10-1-1 16,9 4-2-16,18-1-4 0,4-4-1 0,8 3-27 16,2-3-13-16,24 3-20 0,-22-1-19 0,-5-1-42 15,1-1-30-15,-3 6-33 0,-1 2-173 0,-13 0-367 16,2-3 162-16</inkml:trace>
  <inkml:trace contextRef="#ctx0" brushRef="#br0" timeOffset="66007.5561">45582 19008 132 0,'-17'-1'252'0,"2"-1"-9"0,3-3-14 15,3 4-21-15,1-1-19 0,8 2-16 0,0 0-20 16,0 0-12-16,20-12-3 0,7 2-11 0,23 5-11 16,6-6-7-16,4 1-10 0,30 3-9 15,4-1-12-15,7-4-7 0,3-3-9 0,54-1-4 16,-8 4-3-16,-1 5-3 0,2-1-4 0,-2 2-11 0,-42-3-3 16,43 3-7-16,-42 1-17 0,-11 2-7 0,0-3-9 15,-5 1-13-15,-30 2-10 0,-3 3-13 16,-8-1-25-16,-16 1-15 0,-1 0-21 0,-16 0-8 0,-2 3-8 15,-1-2-3-15,-8-1-19 0,1 4-15 16,-8-4-31-16,7 3-105 0,-7-3-316 0,0 0 140 0</inkml:trace>
  <inkml:trace contextRef="#ctx0" brushRef="#br0" timeOffset="66610.6193">46279 19479 161 0,'-6'10'181'0,"2"-5"-5"15,-1 1-13-15,-2 4-10 0,6 0-4 0,-5-1-11 0,0 2-8 16,2 0-13-16,3 0-4 0,-11 1-4 0,3-4-8 15,2 1-10-15,-1-2-1 0,-6 5-6 16,4-4-10-16,-4-3-5 0,6 2-9 0,-8-4 5 16,4-2-8-16,2 3-1 0,-3-8-7 0,-3 1-2 0,3-2-4 15,4 2-2-15,-5-6-6 0,6 0-1 0,1-6-4 16,-2-4-3-16,6-1-5 0,-4-8-3 0,7 0 2 16,0-3-4-16,4 3 0 0,6-1-4 15,2 1-4-15,1 4 3 0,5 0-5 0,2 4 3 16,-3 11-4-16,-3-2-3 0,3 8 2 0,3 3-1 0,-3 3-2 15,5 9 1-15,1 8 1 0,-1 2-3 0,-2 14 4 16,-1 4-3-16,-10 5 2 0,-3 1 0 16,-2-1-2-16,-9 8 1 0,-6-2 1 0,-9 0 5 15,3 4-5-15,-10-5-3 0,-2 2 4 0,3-5-1 16,-10-1-2-16,-1-3 0 0,-1-3 1 0,4 0 2 0,0-5-2 16,-4-1-3-16,13-11 4 0,-2-3-2 0,3-1-1 15,7-11 3-15,-4 4-2 0,4-9 2 0,0-2 1 16,-2-4-3-16,11-3 1 0,-6-4-2 15,11-7-3-15,-9 2 1 0,10-10-6 0,2 2-5 16,0-6 0-16,0 0 13 0,9-2-10 0,-3 3 3 16,8 1 1-16,1 6-4 0,-1 6 1 0,3 2 0 0,0 2 4 15,2 3-1-15,0 5-2 0,-1 3 3 0,3 2 4 16,1 6-5-16,5 5 7 0,-1 7-2 0,-4 0 5 16,0 4-5-16,-6 0 3 0,-1 1 0 15,7 13-3-15,0 2 3 0,-13-7 0 0,6 11-3 16,-1-9-9-16,-6 0-21 0,1-5-30 0,-2-3-36 0,6-4-39 15,-4-6-36-15,6-5-56 0,-6-2-123 0,4-8-378 16,8-2 167-16</inkml:trace>
  <inkml:trace contextRef="#ctx0" brushRef="#br0" timeOffset="66819.5919">46895 19534 73 0,'0'-12'237'16,"0"2"-20"-16,0 7-21 0,5-4-18 0,-5 7-11 16,0 0-8-16,-5 21-15 0,3 6-13 0,-4 0-10 0,4 17-12 15,-10 2-8-15,3 1-7 0,3 1-11 0,-5 5-18 16,5-3-20-16,-1-2-33 0,5-4-36 0,4 4-41 16,-2 0-24-16,7-1-30 0,1-7-31 15,-1 4-132-15,1-11-304 0,1-2 136 0</inkml:trace>
  <inkml:trace contextRef="#ctx0" brushRef="#br0" timeOffset="67088.4988">46994 20930 37 0,'0'6'250'15,"0"-6"-8"-15,0 10-13 0,0-5-2 0,0-5-7 16,0 8-16-16,0-8-7 0,0 7-10 0,0-7-12 0,0 0-11 15,0 0-15-15,0 0-16 0,0 0-15 16,0 0-7-16,3-22-9 0,-3 22-13 0,0-9-6 16,0 9-8-16,0-7-9 0,0 7-7 0,0 0-6 15,0 0-5-15,0 0-5 0,0 0-7 0,0 0-8 16,-10 28-13-16,7-6-18 0,-2-6-26 0,-2 5-21 0,-2 6-24 16,1 0-16-16,1 1-23 0,4 0-14 15,-3-2-14-15,5-3-18 0,2 1-9 0,-2-3-5 16,-3-1-20-16,4-5-144 0,-5 4-365 0,-2-3 162 15</inkml:trace>
  <inkml:trace contextRef="#ctx0" brushRef="#br0" timeOffset="79857.6075">33128 22694 4 0,'-10'3'214'16,"-2"2"-19"-16,12-5-9 0,-7 3-22 0,7-3-12 15,0 0-16-15,0 0-17 0,29 12-9 0,-7-7-31 16,5-4-31-16,7 1-32 0,2-1-29 0,10-1-47 15,7-1-47-15,-7-2-101 0,0-4-224 0,5 4 99 16</inkml:trace>
  <inkml:trace contextRef="#ctx0" brushRef="#br0" timeOffset="80359.4174">32739 22478 60 0,'-8'0'191'0,"8"0"-11"16,0 0-19-16,0 0-6 0,0 0-16 0,0 0-11 16,0 0-19-16,44-7-5 0,-10 6-5 15,-2-2-14-15,20-1-11 0,-3 3-22 0,0-2-29 16,3 3-29-16,-1 3-28 0,2-3-31 0,3-3-25 15,-5 6-138-15,-19-2-246 0,6-1 108 0</inkml:trace>
  <inkml:trace contextRef="#ctx0" brushRef="#br0" timeOffset="80935.3448">34755 21948 141 0,'0'-4'180'16,"0"4"-17"-16,0 0-8 0,0 0-6 0,0 0-1 15,-7 24-3-15,9-4-10 0,-2 8-11 0,1 16-6 16,-1 0-11-16,4 4-10 0,-4 0-8 0,-4-2-8 16,3 1-10-16,2-1-6 0,-1 1-5 0,-1-2-8 15,-1 2-5-15,2-4-9 0,-5 5-21 16,5-3-24-16,0-5-29 0,0 0-37 0,0-8-31 0,5 0-31 16,-3 0-42-16,-2-6-98 0,8 0-299 0,-3-7 133 15</inkml:trace>
  <inkml:trace contextRef="#ctx0" brushRef="#br0" timeOffset="81348.7015">34182 23150 115 0,'0'0'186'0,"-16"-1"-6"0,16 1-17 15,-8-4-9-15,8 4-12 0,0 0-5 0,-12-3-9 16,12 3-11-16,-3-1-10 0,3 1-12 0,0 0-16 16,-2-8-2-16,2 8-7 0,0 0-8 0,3-12-8 15,4 10-1-15,-7 2-10 0,7-8-3 0,-2 6-8 16,-5 2-2-16,5-3-2 0,-5 3-2 0,10-2 3 16,-10 2-10-16,0 0-3 0,0 0-12 0,0 0-16 15,0 0-17-15,0 0-18 0,16 5-14 0,-16-5-21 16,12 4-14-16,-6-3-25 0,3-1-24 0,5 0-121 15,-14 0-288-15,22-6 128 0</inkml:trace>
  <inkml:trace contextRef="#ctx0" brushRef="#br0" timeOffset="81922.7336">35839 22478 115 0,'-3'5'154'0,"1"2"-1"0,1-2-10 0,-5 2-13 16,6 1-6-16,0-8-4 0,7 11-18 0,-2-8-3 15,-1-1-12-15,8 2 1 0,0-4-13 0,6-2-1 16,-6 0-10-16,7-1-6 0,-2-2-3 0,0-3-7 15,4-3-4-15,-1 2-7 0,4-5-4 0,-7 0-2 16,7-1 1-16,-9 2-9 0,1-1 2 0,-3 1-7 16,3-3 1-16,-8 0 3 0,4 1-3 0,-8-1-3 15,2-1-3-15,-6-1 9 0,-1 2-4 0,-4-4-4 16,-4 2 0-16,-5 1 0 0,4 4-1 0,-4 3-4 16,-1-2 0-16,0 5 1 0,-4 6-2 0,0 1 2 15,1 5 1-15,-1 5-2 0,-7 3-4 0,4 8 1 16,0 5 5-16,-2 8-2 0,9-3 2 0,-1 9 0 15,3-7 2-15,4-2-4 0,7 1 1 0,2-2-1 16,2-1-3-16,0-1 2 0,6-3-1 16,1-1 4-16,10 1-4 0,-7-10-13 0,5 1-11 0,1-5-6 15,-1-2-17-15,6-2-24 0,-1 0-26 0,0-6-20 16,0-2-23-16,2-2-41 0,-2-2-103 0,-5-2-299 16,12-6 133-16</inkml:trace>
  <inkml:trace contextRef="#ctx0" brushRef="#br0" timeOffset="82209.5002">36388 22015 154 0,'0'0'234'0,"-17"-1"-16"16,17 1-17-16,-11 0-17 0,11 0-12 0,0 0-20 15,-11-2-15-15,11 2-12 0,0 0-11 16,0 0-14-16,0 0-5 0,34 2-13 0,-13-4-6 16,3-1-7-16,6 0-24 0,-1 0-20 0,9-2-29 15,-7-1-36-15,16 0-33 0,-11 0-38 0,9-6-45 0,-13 5-145 16,5-2-324-16,8-3 144 0</inkml:trace>
  <inkml:trace contextRef="#ctx0" brushRef="#br0" timeOffset="82680.5354">37106 21572 64 0,'4'-3'173'0,"8"-4"-16"0,-2-1-16 16,7 3-12-16,5-2-14 0,-1 1-12 0,1-1-9 15,0 4-3-15,0-1-19 0,0-1-1 0,-1 5-10 16,1 0-9-16,-3-3-5 0,-2 3-2 0,0 0-7 16,-5 3-9-16,-2-3-5 0,-10 0-6 0,21 9-3 15,-18-6 2-15,4 5-6 0,-4 0-2 0,-3-4 6 16,-3 9-7-16,-4-5 2 0,-2-1-6 0,3 6 6 15,-6-4-1-15,-2 4-1 0,-3-1 3 0,3 2 10 16,-1-3-4-16,1-2 0 0,1 1 3 0,1 2-1 16,2-6-3-16,4 3 1 0,0-4 1 0,0 0 2 15,5-1 5-15,-3 0 3 0,4-4 0 0,0 0-6 16,14 8 1-16,-2-8-4 0,-2 4-2 0,7 0-7 16,2 0 3-16,0-1-3 0,1 2 3 0,-3 3-2 15,4 0-4-15,-1 1 0 0,-1 1-1 0,-4 2 2 16,1-4 4-16,-3 4-8 0,-3 1 2 0,-3-5 3 15,2 3 5-15,-2 0 6 0,-2 2 11 0,-5 2 2 16,-5-2 0-16,3 0 3 0,-8 2-5 0,-2-3-3 16,-2 4-2-16,-1-3-4 0,-9 4 2 0,7-3-6 15,-10 0-1-15,3 1 0 0,0 0-13 0,-5-2-23 16,10-1-28-16,-1-5-35 0,3-3-48 0,1 3-53 16,-4-6-149-16,6 2-359 0,6-3 160 0</inkml:trace>
  <inkml:trace contextRef="#ctx0" brushRef="#br0" timeOffset="83337.9063">38316 22524 98 0,'0'0'152'0,"35"-11"-13"16,-12 8-14-16,7-6-12 0,16 1-9 0,2 2-18 16,7-5-3-16,3 2-6 0,-4-1-24 0,8 1-16 15,-6-4-16-15,5 5-27 0,-5-4-21 0,-4 4-32 16,0 0-107-16,-16 0-181 0,7-3 80 0</inkml:trace>
  <inkml:trace contextRef="#ctx0" brushRef="#br0" timeOffset="83581.6517">38958 22105 177 0,'-11'-8'205'16,"2"0"-12"-16,2 2-21 0,-1 3-17 0,8 3-15 16,0 0-7-16,-16 16-10 0,9 0-8 0,1 4-8 15,1 10-5-15,1 11-10 0,1 2-13 0,-2 4-6 16,-1-1-8-16,5 2-2 0,-6 4-7 0,4-4-12 16,-4 6-30-16,5-11-24 0,-5 7-30 0,7 4-33 15,4-11-36-15,1 0-35 0,-4-3-145 0,5-12-313 16,4 2 139-16</inkml:trace>
  <inkml:trace contextRef="#ctx0" brushRef="#br0" timeOffset="84048.8309">39808 22175 64 0,'3'-11'164'0,"2"-1"-12"0,5 2-19 0,4-1-14 15,0 4-11-15,5 2-12 0,-1-2-6 0,-1 7-11 0,4 4-12 16,-2-1-5-16,-4 2-5 0,0 5-8 0,-1-2-10 16,1 3 5-16,-6 3-5 0,-4-1-8 15,-3 5-5-15,-2 0-1 0,-7 2 3 0,0-1-10 16,-2-1-4-16,-6 8 1 0,3-9 0 0,-7 6-1 15,1-2 3-15,-5-2-9 0,1-4 1 0,0 0-8 16,5-2 4-16,2-4 9 0,3-3-3 0,2 0 6 0,-2 1 4 16,5-2 1-16,0-3 0 0,7-2-3 0,0 0 1 15,0 0-6-15,0 0 1 0,0 0-3 16,49-10-2-16,-20 0-3 0,5 4-6 0,1 3-4 16,-1 3-2-16,-4 0 7 0,1 3-7 0,3 1 1 15,-15 3 0-15,3-1-1 0,-3 3 4 0,-2 4-3 16,-3-5 3-16,-4 7 3 0,-3 2 6 0,-4-3 5 15,-5 5 11-15,1-4 7 0,-8 3 6 0,-6 4 2 16,-6-1-5-16,-3 0 3 0,-11 6 0 0,-5 0-2 16,-1-4-1-16,-3-6-2 0,1 0-4 0,3 0-4 15,5-5-6-15,3 2-18 0,1-6-21 0,1-2-29 16,1 0-42-16,12-4-31 0,-4 0-67 0,8-1-97 0,13-1-311 16,-9-9 138-16</inkml:trace>
  <inkml:trace contextRef="#ctx0" brushRef="#br0" timeOffset="84577.0922">40304 22578 76 0,'7'5'163'0,"-7"-5"-16"0,15 1-11 15,-3 1-9-15,0-2-16 0,8-3-6 0,-2-1 0 16,2 1-6-16,-3-2-8 0,-2 0-2 0,8-5-10 16,-1 2-2-16,-2-2-9 0,-1-2-7 0,7-3-5 15,-1 3-5-15,-4 0-1 0,-6 1-6 0,0-2-8 16,1 0 3-16,-1-2-7 0,-3 2-2 0,-2-1-2 16,0 0 1-16,-5 0-4 0,-1 0-1 0,-1 3-1 15,-6-1-3-15,-1 0-3 0,-1 4 0 0,-5 1-3 16,-2 0-2-16,-3 5-1 0,-2 4-3 0,-4 5 0 15,3 0 3-15,-13 2-3 0,9 10 2 0,-7 1-1 16,-2 8 3-16,2 3-3 0,7-6 1 0,5 3 0 16,1 2-5-16,5-2 3 0,2 2-3 0,9-3 0 15,0-1 3-15,0-8-1 0,9 7 1 0,4-2-3 16,3-8-8-16,7 3-5 0,0-8-15 0,6 2-16 16,1-4-20-16,15-3-13 0,-11-1-16 0,1 0-25 15,1-5-31-15,-3-4-138 0,-3-2-305 0,1-6 136 16</inkml:trace>
  <inkml:trace contextRef="#ctx0" brushRef="#br0" timeOffset="85156.076">40969 21970 53 0,'0'0'194'0,"0"0"-25"0,0 0-9 15,0 0-25-15,-8-3-7 0,8 3-12 0,0 0-12 16,25-6-7-16,-6 3-15 0,8-2-5 0,4 4-15 16,6-3-25-16,8-1-32 0,-8 3-22 0,14-4-29 15,-3-2-35-15,-2 3-45 0,-10 3-66 0,12-10-207 16,-4 6 91-16</inkml:trace>
  <inkml:trace contextRef="#ctx0" brushRef="#br0" timeOffset="85586.3418">41820 21553 73 0,'2'-6'171'0,"5"-5"-15"0,4 3-7 0,-2 1-17 15,1 0-7-15,4 1-16 0,1 0-7 0,1 5-9 16,1 1-10-16,-17 0-5 0,27 1-6 0,-12 5-4 15,-5 0-12-15,2-1 0 0,-5 2-6 0,0 3-6 16,-4-1 1-16,-3-1-7 0,0 4 2 0,-6 0-6 16,-1 4-3-16,-2 0-2 0,-1-1-1 0,-2 1-4 15,2-4 1-15,-4 1 2 0,7-3 0 0,-3 0-4 16,-3 2 0-16,9-6-2 0,-3 2-1 0,1-3-1 16,0 0 2-16,3 3 1 0,-2-4 3 0,5-4-4 15,7 7-1-15,-7-7-5 0,8 6-1 0,4-3-1 16,-2 1 0-16,6 0 4 0,4-1 0 0,-1 3-10 15,10 2 0-15,-2 2 1 0,-8-2 3 0,8 4-7 16,-8-2 0-16,0-2 1 0,-7-1 2 0,3 4-6 16,-1-1 4-16,-6-1 4 0,-1 1 3 0,-7 0-1 15,0-1 5-15,-3 0-7 0,-1 2 0 0,-4-3 1 16,-6 4-1-16,-5 3-2 0,-8-2 1 0,5-1-2 16,-5 1 3-16,-2 1 0 0,0-3-19 0,3-2-19 15,0-3-21-15,9 1-24 0,0-3-45 0,4 0-38 16,-1-3-179-16,6 5-363 0,-1-5 160 0</inkml:trace>
  <inkml:trace contextRef="#ctx0" brushRef="#br0" timeOffset="86151.6038">42942 22578 199 0,'-22'0'216'0,"7"1"-19"15,6-1-18-15,2 4-16 0,7-4-17 16,0 0-14-16,0 0-9 0,0 0-20 0,46 0-2 15,-15-5-10-15,22-2-12 0,1 3-6 0,6-7-8 16,0 3-7-16,1 1-12 0,6-4-15 0,-6 2-20 16,-1 3-34-16,-4 2-27 0,0-2-29 0,-6 2-20 15,-1-2-39-15,-23 4-133 0,8 2-293 0,-7-3 129 16</inkml:trace>
  <inkml:trace contextRef="#ctx0" brushRef="#br0" timeOffset="86387.3752">43512 22251 5 0,'-7'-8'211'0,"0"1"-14"16,2-2-20-16,2 5-16 0,3 4-6 0,0 0-8 15,0 0-2-15,-12 17-12 0,6-1-12 0,0 11-8 16,2 1-9-16,-3 13-13 0,2 1-5 0,0-1-13 15,2 6-4-15,-2-1-6 0,-4 2-22 0,2 2-30 16,0-6-25-16,-1 1-30 0,-1 0-40 0,6 3-14 16,0-6-28-16,6 3-164 0,-10-6-314 0,9-7 139 15</inkml:trace>
  <inkml:trace contextRef="#ctx0" brushRef="#br0" timeOffset="86960.7071">44741 22089 49 0,'0'-28'204'16,"-3"3"-9"-16,-2 4-14 0,3 2-18 0,-3 3-12 16,-4 0-10-16,3 5-12 0,-3 5-11 0,0 2-11 0,-4 2-11 15,-2 4-4-15,-1 5-9 0,-9 11-2 0,-1 3-4 16,2 14-9-16,-3 2-7 0,0 1-6 0,4-3-9 15,6-5 0-15,4 1-4 0,2-3-4 0,1-3-2 16,9 3-4-16,-1-5-6 0,4-4 1 16,3-2-6-16,1-1 1 0,5-7-5 0,1 5-2 15,-2-6-5-15,0-3 1 0,2 0-1 0,5-2-3 0,2-3 4 16,0-3-6-16,1-3-2 0,-1 0 4 0,-4-3-4 16,7-2 2-16,-8-3 0 0,1-1-1 15,-4 0 0-15,2-2 2 0,3-7-1 0,-5 0-1 16,0-2-1-16,1 1 0 0,-4-5 3 0,-8 8 2 15,9 5 4-15,-8 3 8 0,5 1 4 0,-5 1-1 16,-1 9-3-16,0-3-4 0,0 6-1 0,0 0-2 16,0 0 4-16,-1 34-2 0,-5-9 8 0,5 5-6 15,-6 9-3-15,-2 3-2 0,1 0 2 0,-4 2-1 16,3-1 3-16,3 3-6 0,-3-3-3 0,0 4-11 16,4 2-18-16,-1-10-20 0,4 4-17 0,9-2-32 15,-7-8-31-15,1-3-29 0,6-1-51 0,-2 3-157 16,4-4-386-16,-1 0 170 0</inkml:trace>
  <inkml:trace contextRef="#ctx0" brushRef="#br0" timeOffset="87224.0853">44028 23240 85 0,'-17'5'243'0,"4"-5"-21"15,4 2-18-15,2 3-16 0,7-5-11 0,0 0-15 16,0 0-14-16,21 9-14 0,1-9-11 0,24-1-16 16,7-1-11-16,10 1-8 0,2-4-7 0,22-7-19 15,3 4-23-15,-25 0-28 0,0 2-27 0,-4 5-30 16,-3-6-35-16,-5 2-44 0,-5 4-32 0,-12 1-135 15,-1 1-314-15,-4-2 139 0</inkml:trace>
  <inkml:trace contextRef="#ctx0" brushRef="#br0" timeOffset="87626.9495">44332 23680 14 0,'-9'-6'225'0,"8"1"-24"0,1-4-15 0,0 9-21 16,10-14-16-16,4 0-15 0,8 5-9 0,7-8-15 16,1 7-6-16,5 3-14 0,2-1-14 0,-3 5-1 15,-1 1-6-15,-3 4-10 0,1 1-9 0,-16 9-2 16,1-5-8-16,-3 10-1 0,-4-6-5 15,-1 9 0-15,-1-5-4 0,-7 13 0 0,-7 0-6 16,-1 0 6-16,-7 0-5 0,-4 12 4 0,-7-5 3 16,-1 1 0-16,-7 1-2 0,-4-5 0 0,4 1-3 0,-3 6 3 15,1-8 1-15,-2-4 5 0,14-6 2 0,-5 0 3 16,7-2 2-16,-2-4-2 0,9-4-4 0,1-1-2 16,2 3-2-16,2-10-2 0,7 5-5 0,1-2 0 15,2 1 1-15,0-7-5 0,19 1 1 16,3-6-3-16,24-6-9 0,-2 1-14 0,2-12-23 15,6 1-23-15,-3 9-13 0,2 0-15 0,4-5-26 0,-11-2-38 16,2-2-46-16,-15 7-189 0,3-2-405 0,9-10 180 16</inkml:trace>
  <inkml:trace contextRef="#ctx0" brushRef="#br0" timeOffset="88148.7072">45643 22851 53 0,'0'0'166'0,"9"7"-8"0,1-6-17 0,2 1-12 16,-12-2-11-16,22-2-13 0,-6-3 2 0,2 4-11 15,1-1-11-15,3-3-7 0,0 1-11 0,2-11-4 16,5 4-4-16,-7 1-7 0,-4 0-3 0,2 0-6 15,-3 3-7-15,-5-4 0 0,0 0-1 0,-5 0-8 16,0 2 4-16,-2-2-4 0,0 0 2 0,-2-6-9 16,-3 7 1-16,-3-1 5 0,-1 1 3 0,-4 2-10 15,-4-2 4-15,2 3-2 0,-6 0 0 0,-2 6-9 16,-1 2 5-16,-2 4 10 0,3 4-3 0,-10 9-3 16,-1 2 0-16,-3 11 6 0,3 1 1 0,-2 3-2 15,9-2 0-15,3-5 5 0,4 4-3 0,3-3-3 16,-2 2 0-16,11 1-4 0,-2-2-1 0,8-4-7 15,6-3 5-15,-2-1-2 0,5-4 1 0,6 2-3 16,4 0-10-16,6-4-11 0,1-5-20 0,1 2-21 16,-1-7-24-16,4 0-31 0,3-6-26 0,-4-4-34 15,-1 2-151-15,-1-4-340 0,8-9 150 0</inkml:trace>
  <inkml:trace contextRef="#ctx0" brushRef="#br0" timeOffset="88881.3721">46249 22192 92 0,'-14'0'192'0,"14"0"-17"0,-10-2-12 0,10 2-18 16,0 0-9-16,0 0-10 0,-14 0-11 0,14 0-3 15,0 0-1-15,0 0-15 0,29 8-2 16,-12-8-8-16,4 0-6 0,8-2-13 0,5 2-7 15,2 0-1-15,3 0-7 0,9-4-15 0,4 2-33 16,5 0-29-16,-3-4-41 0,1 4-36 0,-1 1-41 0,-2-3-135 16,-5-1-301-16,5 2 133 0</inkml:trace>
  <inkml:trace contextRef="#ctx0" brushRef="#br0" timeOffset="89310.4602">47296 21928 123 0,'8'-4'158'0,"6"0"-12"0,1-3-10 16,6 2-13-16,-2 2-1 0,1 0-15 0,-1 0-13 16,3 3-8-16,-3 0-9 0,-7 1-3 0,1 1-7 15,-1 3-12-15,0 1 1 0,-5 1-8 0,2 0 4 16,-3-2-6-16,-2 4-9 0,-4 0 3 0,0 1-7 15,-4 0 5-15,-2 1 3 0,-6 4 5 0,0-3 2 16,5 1-6-16,-2-5 0 0,-4 4-6 0,4 1 3 16,-5-4-6-16,9 0 0 0,-1-1-4 0,0 1-2 15,5-2-3-15,-4-3-3 0,5 3 3 0,3 3-3 16,6-3-4-16,-1-3-3 0,9 2 0 0,2 5 1 16,1-4-6-16,9 5 7 0,-5-4-4 0,5 8-5 15,2-6 2-15,-2 2-2 0,-5 1-3 0,-4-1 3 16,-3-3 0-16,-1 0 4 0,-3 4 0 0,-2-4 1 15,-5 0-1-15,-1 6 6 0,-1-7-1 0,-9 3 4 16,0 0 1-16,-11 3-3 0,3 0-1 0,-11 1-3 16,-4 0 1-16,1 0-8 0,-7-3-11 0,2 2-22 15,-4 0-23-15,3-5-30 0,1 2-34 0,-2-3-32 16,2 0-50-16,-1 1-129 0,2-3-350 0,2 0 154 16</inkml:trace>
  <inkml:trace contextRef="#ctx0" brushRef="#br0" timeOffset="93641.7534">38420 25615 73 0,'-16'0'213'0,"1"0"-2"0,-4-2-7 0,12 4-10 16,7-2-18-16,-10-4-18 0,10 4-13 0,2-8-18 15,-2 8-12-15,22-8-8 0,0 1-11 0,10-2-10 16,16-1-7-16,2-2-8 0,3 4-8 0,-2 1-4 15,3 0-5-15,-3-1-10 0,-3 4-16 0,-2 3-24 16,-3 1-22-16,-11-3-33 0,1 6-31 0,1 1-43 16,-9 1-24-16,-2-1-36 0,-5 3-99 0,-7-3-305 15,-3-1 135-15</inkml:trace>
  <inkml:trace contextRef="#ctx0" brushRef="#br0" timeOffset="93804.5339">38389 25875 150 0,'-9'3'171'0,"3"-1"-11"16,6-2-17-16,0 0-16 0,0 0-7 0,0 0-16 15,32 0-6-15,0-5-13 0,14 0-24 0,6 2-30 16,7-4-37-16,-4-1-38 0,6-1-43 0,-5 1-99 16,-1-1-201-16,0 0 90 0</inkml:trace>
  <inkml:trace contextRef="#ctx0" brushRef="#br0" timeOffset="94173.4632">40096 25237 14 0,'-7'-17'225'15,"2"6"-6"-15,5-1-14 0,-3 3-4 0,-3 1-15 16,6 1-22-16,0 2-12 0,0 5-9 0,0 0 3 15,0 0-14-15,-1 28-6 0,1-8-10 0,1 12-4 16,-1 10-7-16,9 8-13 0,-9 2-8 0,0 0-6 16,0 3-6-16,0-2-8 0,-9 0-6 0,8-2-18 15,-6-1-24-15,5 2-34 0,-3-8-29 0,5 1-45 16,5-5-39-16,-1-9-47 0,-4 1-203 0,6-4-413 16,3-8 183-16</inkml:trace>
  <inkml:trace contextRef="#ctx0" brushRef="#br0" timeOffset="94520.7569">40524 25383 116 0,'5'-10'196'0,"-2"4"-21"16,8-2-19-16,-1-3-12 0,7 2-14 0,10-2-12 15,4-2-16-15,1 2-3 0,9-8-9 0,-7 6-12 16,11-7-7-16,-1 5-5 0,-12 2-10 0,11-2-4 16,-12 3-7-16,-4-2-6 0,-1 0-4 0,-8 6-3 15,5-4 4-15,-8-1-11 0,0 4 4 0,-6 2 4 16,4-1 9-16,-4 3 2 0,-2 2-1 0,0-1-3 16,-7 4-4-16,0 0-4 0,0 0 4 0,1 13 2 15,-2 0 8-15,-6 4 3 0,-2 9-2 0,-4 3-4 16,-3 16 3-16,1-4-6 0,5 14-3 0,-2-7-4 15,0 3 2-15,2-3-7 0,-2-3-5 0,0 4-21 16,3-4-18-16,8 0-10 0,-5 1-24 0,6-1-27 16,2-15-48-16,3 14-40 0,0-5-46 0,-3-7-122 15,0-3-359-15,-2-5 159 0</inkml:trace>
  <inkml:trace contextRef="#ctx0" brushRef="#br0" timeOffset="95044.6597">39356 26465 19 0,'-31'6'285'0,"9"-3"-18"0,0 4-25 0,6-2-25 16,8-2-19-16,-1 2-19 0,3-1 1 0,9 4-8 15,2-1-12-15,16-3-19 0,4 4-14 0,26-5-11 16,16-2-11-16,25-9-11 0,12 3-7 0,48-11-10 16,-4 1-3-16,-42 1-13 0,52-5-2 0,-52 4-8 15,2 1-5-15,47-7-15 0,-53 3-12 0,2-1-14 16,-5 12-6-16,-14-7-16 0,-17 7-10 0,-8 2-3 15,-5-5 7-15,-6 0-6 0,-15 7-12 0,-5-2-3 16,-7 3 0-16,-1 2 4 0,-9-1 3 0,0-3 1 16,-4 1-1-16,-8 3-11 0,14-5-9 0,-14 5-12 15,0 0-18-15,0 0-21 0,0 0-33 0,0 0-28 16,-21 15-153-16,21-15-347 0,-22 10 154 0</inkml:trace>
  <inkml:trace contextRef="#ctx0" brushRef="#br0" timeOffset="95444.8092">40179 26816 71 0,'-5'-15'210'0,"7"3"-29"0,5-1-8 15,5-3-13-15,1 0-18 0,11 0-10 0,0 6-12 16,9 0-11-16,-3 3-15 0,-1 6-16 0,2 6 0 16,5 3-5-16,-5 4-5 0,-8-1-10 0,0 6-3 15,-1 6-9-15,-12 1-2 0,-2-1-9 0,-1 6-1 16,-8-1-1-16,-1 2-3 0,-10-1-7 0,-7 10 2 16,-8-2-5-16,-4 3-1 0,1-4-3 0,-6 4-4 15,0-8 3-15,-2 4 1 0,-3-2 5 0,2-4 3 16,2-5 0-16,-1 2 4 0,-1-8 8 0,17-1 0 15,5-9-7-15,1 1 2 0,3 0-2 0,-1-5-9 16,7 0 0-16,6 4 1 0,-1-6-2 16,2-3 0-16,10 7-5 0,2-3-1 0,10-9 6 15,9 2-13-15,13-8-8 0,4 2-11 0,5-5-18 16,0-3-16-16,3 0-24 0,-3-2-16 0,3 4-28 16,-3-5-37-16,-5-1-45 0,-7 0-114 0,3-2-337 15,0 1 150-15</inkml:trace>
  <inkml:trace contextRef="#ctx0" brushRef="#br0" timeOffset="95870.673">41032 26899 153 0,'4'8'162'0,"1"0"-4"0,1-1-11 0,5-1-7 16,-6-1-16-16,5 0-9 0,0-5-16 0,1 1-3 15,2-4-7-15,3-1-2 0,-8-1-1 0,4-2-2 16,-2 2-4-16,-3-3-11 0,2-3-1 0,2 0-10 15,0-3-4-15,-4 0-3 0,-1 1-4 0,-1-7-3 16,-5 5-8-16,-3-11 6 0,0 11-11 0,-1 2 0 16,-4-1-1-16,-1 2-3 0,1 8-2 0,1-3-2 15,7 7-2-15,0 0 2 0,-38 14-9 0,23 0 6 16,-7 6-1-16,3 5 1 0,-3 15 1 0,0 3 0 16,6 3-3-16,4-3 0 0,1 3-8 0,4-4 3 15,0-9-5-15,10-3 10 0,2 0-10 0,4 0 1 16,5-5 0-16,3-2-10 0,5-3-11 0,0-3-28 15,2-5-15-15,0 4-18 0,5-8-24 0,-7-7-43 16,0-1-35-16,0-5-148 0,-3-2-349 0,10-7 155 16</inkml:trace>
  <inkml:trace contextRef="#ctx0" brushRef="#br0" timeOffset="96327.972">41736 26521 90 0,'2'-7'221'0,"5"1"-20"0,0-4-24 16,1 0-14-16,6 0-19 0,1-2-11 0,1-1-12 16,-1 6-16-16,5-1-11 0,-2 0-11 0,2 3-2 15,-10 3-11-15,4 2-5 0,-14 0-12 0,24 2 0 16,-12 3-4-16,-2 0-5 0,-2 3-5 0,1 0-3 15,-1 1-1-15,-4 0-6 0,-1 2-1 0,-3 2-4 16,0 0-4-16,-3 2 0 0,-1 1-2 0,1 3 6 16,1-3-6-16,-4 2 5 0,-6-3-1 0,5-1-7 15,2-1 8-15,0-5-3 0,3 1-3 0,-2-3 1 16,4-6-1-16,0 9 0 0,0-9 1 0,7 16-4 16,0-13 4-16,0-1-8 0,3 5 6 0,4-6-2 15,3 6-4-15,-4-6 0 0,1 6-3 0,3-2 2 16,-1 0-3-16,-5 2-1 0,5-3-1 0,-3 7 3 15,-7-2-1-15,0-3 8 0,1 2 5 0,2 5 5 16,-9-6 5-16,3 2 1 0,-6 7 12 0,-4-8-5 16,-2 7 3-16,-6-1 0 0,-4 1-5 0,-6 1-4 15,-1 2-5-15,-1 0 1 0,-4-2-6 0,4-4-12 16,5 0-31-16,-6-1-41 0,6-2-57 0,12-3-70 16,-4 0-243-16,8-3-467 0,-3 1 207 15</inkml:trace>
  <inkml:trace contextRef="#ctx0" brushRef="#br0" timeOffset="96694.9255">41455 28181 154 0,'-58'20'258'0,"10"-4"-8"0,1 4-6 15,12-9-13-15,8 1-4 0,-2-4-4 0,9-1-7 16,9-5-18-16,-2 2-12 0,6-4-17 0,7 0-17 16,0 0-14-16,0 0-18 0,44-33-10 0,4 14-8 15,29-14-16-15,12 2-10 0,3 0-15 16,5-4-17-16,3 9-26 0,4-4-29 0,1 13-32 16,-13 3-44-16,-2 0-34 0,-27 9-48 0,-2 1-58 15,-6 2-208-15,-2 4-470 0,0-2 209 0</inkml:trace>
  <inkml:trace contextRef="#ctx0" brushRef="#br0" timeOffset="96882.4064">41851 28468 2629 0,'-50'24'79'0,"6"-11"-44"0,13-2-10 15,4 0-17-15,10-8 7 0,0 3 7 0,7-1-6 16,4-3-7-16,6-2 10 0,0 0-4 0,0 0-3 15,40-19 3-15,4-3-9 0,9 0-21 0,27-14-27 16,9 4-39-16,-4 1-62 0,0-1-96 0,-5 3-159 16,-25 4-431-16,3 2 191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53:30.778"/>
    </inkml:context>
    <inkml:brush xml:id="br0">
      <inkml:brushProperty name="width" value="0.05292" units="cm"/>
      <inkml:brushProperty name="height" value="0.05292" units="cm"/>
      <inkml:brushProperty name="color" value="#FF0000"/>
    </inkml:brush>
  </inkml:definitions>
  <inkml:trace contextRef="#ctx0" brushRef="#br0">24594 9730 129 0,'0'0'222'0,"-8"-1"-22"0,8 1-17 16,-14-2-14-16,14 2-11 0,0 0-16 0,-3-4-16 16,3 4-9-16,0 0-9 0,0 0-18 0,22-6-2 15,-7-1-13-15,6 3-7 0,15-3-3 16,-6-3-8-16,6 0-7 0,-2 3-4 0,0-1-3 0,11-4-5 15,-11 6-10-15,3 2-20 0,-6-2-25 0,5 6-30 16,-6-2-37-16,-7 2-35 0,-1 0-34 0,-5 4-146 16,-9-3-323-16,8 4 143 0</inkml:trace>
  <inkml:trace contextRef="#ctx0" brushRef="#br0" timeOffset="318.6713">24591 9780 116 0,'-12'0'176'0,"12"0"-12"0,-10 0-10 15,10 0-4-15,0 0-7 0,0 0-10 0,-16 0-14 16,16 0-11-16,0 0-4 0,0 0-5 16,-6 5-2-16,1 1-4 0,5 1 1 0,0 3-3 15,0 2-14-15,0 4 6 0,0 10-4 0,0 3 0 16,1 13 0-16,-1 6-3 0,0 0-2 0,0 4-2 15,0 1-7-15,0 0-6 0,4-3-1 0,-3 5-3 0,-2-4-8 16,1 2-5-16,0-5 0 0,1 0-8 0,1-3-5 16,5-14 5-16,0 2-3 0,-2-2-8 15,2-3 4-15,3-2-7 0,-2 2 0 0,4-11 1 16,7 3-5-16,-4-3-9 0,1-1-11 0,6-1-15 16,0-7-24-16,5 7-30 0,-6-10-32 0,-1-4-37 15,13 1-42-15,-3-5-30 0,-1-4-171 0,-1-5-416 16,-1 3 185-16</inkml:trace>
  <inkml:trace contextRef="#ctx0" brushRef="#br0" timeOffset="584.2394">24366 10408 165 0,'-2'-4'169'0,"-3"-2"-9"0,5 6-12 0,0 0-16 16,0 0-11-16,15-7-11 0,-1 4-15 0,3-1-11 16,4 0-5-16,9-2-8 0,1 1-7 0,5 1-4 15,10-6-15-15,2 4-34 0,3-2-18 0,-4 2-52 16,6-2-39-16,-17 7-127 0,-2-5-244 0,17-9 108 15</inkml:trace>
  <inkml:trace contextRef="#ctx0" brushRef="#br0" timeOffset="908.4047">25490 9780 53 0,'-9'-14'238'0,"2"-2"-16"0,-1 3-5 0,3-2-20 16,-4 0-10-16,1 7-3 0,1-2-14 0,5 2-13 16,-5 5-17-16,7-3-14 0,0 6-15 0,0 0-7 15,0 0-3-15,0 0-8 0,-8 29-2 0,8-8-7 0,0 20-2 16,7 4-1-16,-6 3-7 0,11 5-5 15,-3 5-7-15,-6 0-5 0,1 3-6 0,1 14-2 16,5-19-3-16,0 5-6 0,-1-2-4 0,9 17-5 16,-6-20-16-16,4-1-21 0,4-3-33 0,-1-4-29 15,3-3-20-15,4 0-32 0,-6-7-21 0,9-2-43 16,-7-11-27-16,-6-3-175 0,6-6-417 0,9 1 185 16</inkml:trace>
  <inkml:trace contextRef="#ctx0" brushRef="#br0" timeOffset="1432.963">26104 10159 185 0,'5'-16'220'0,"-4"2"-20"16,6-1-20-16,2 1-14 0,-1 0-12 0,6 0-12 15,0-5-18-15,3 14-14 0,3-3-8 0,6-2-7 16,-4 12-12-16,7-2-11 0,-7 5-8 0,-3 0-2 16,0 1-7-16,-1-1-6 0,-2 12-4 0,-1-6-4 15,-8 9-9-15,0-3-6 0,-2 8-6 0,-5 1-7 16,-4 2-5-16,-4 0-5 0,-6 0-1 0,2 0 3 16,0 3-1-16,-3-2-1 0,0-7 3 0,-1-2 6 15,1-5 2-15,5 0 2 0,3-11-4 0,0 5 7 16,0-6-5-16,5 2 4 0,2-5 5 0,0 0-3 15,0 0-4-15,-6-15 3 0,12-3-5 0,3 5 1 16,5-12-2-16,-2-1-3 0,1 1-2 0,8-2-3 16,4-9 4-16,-9 8-1 0,13-8-5 0,-5-1-4 15,-11 9 4-15,-3-3 2 0,9 7-1 0,-4-9-5 16,-4 6 4-16,1 4 7 0,-4 3-6 0,-1 4-2 16,-7 0 5-16,3 5 0 0,-4-1 2 0,2 4 5 15,-1 8-2-15,-8-10-5 0,8 10 7 0,0 0 4 16,0 0 8-16,-22 25 0 0,13-9-2 0,2 4 1 15,-1 8 1-15,1 14 3 0,-2-1 5 0,3 3-3 16,-1 2 0-16,7-1-6 0,-2 0-1 0,-3 1 0 16,5-6-4-16,5-6-3 0,4 5-2 0,-1-11 6 15,4-2-5-15,-2 4-12 0,6-6-15 0,-1 1-17 16,-1-6-34-16,3 1-34 0,-4-8-23 0,3 0-43 16,-6-4-24-16,5-4-34 0,-4-2-145 15,1-2-396-15,-12 0 175 0</inkml:trace>
  <inkml:trace contextRef="#ctx0" brushRef="#br0" timeOffset="1766.725">26869 9838 1972 0,'-15'-16'-1'0,"1"0"-1"0,-3-5 3 16,2 1 22-16,0 4 25 0,3 2 4 0,3-3-6 0,9 1-8 15,0 3-7-15,0 3-4 0,5-2-3 16,-1 3-3-16,2 2-2 0,6 2-1 0,4 3 4 16,1 2-8-16,5 0 1 0,-2 7-1 0,11 0-1 15,-9 1-2-15,-5 4 0 0,0-1-1 0,2 6-4 16,-9-1 2-16,-3 5-3 0,-3-7 1 0,-4 9 0 16,-2-3-1-16,-7 5 2 0,1-2-2 0,-7 5 0 15,1-5 1-15,-1 0 6 0,-3-3 1 0,3-1 4 16,1-6 10-16,1 2 0 0,3-6-1 0,1 3 2 15,2-5-2-15,2-1 2 0,-2 0-3 0,7-6-6 16,5 16 2-16,-5-16-2 0,16 4-3 0,-3-4-16 16,10-3-31-16,-3-1-39 0,14 0-50 0,0-4-50 15,2 1-231-15,0 1-432 0,7-7 192 0</inkml:trace>
  <inkml:trace contextRef="#ctx0" brushRef="#br0" timeOffset="2141.5574">27383 10321 141 0,'0'0'267'0,"-19"0"-5"0,19 0-26 15,-12 0-16-15,12 0-20 0,-12-1-18 0,12 1-18 16,0 0-15-16,0 0-12 0,0 0-9 0,0 0-15 15,58-3-9-15,-24 1-12 0,12-6-9 0,5 1-10 16,2 0-6-16,7 1-27 0,0-4-26 0,-8-2-29 16,5 9-35-16,-4-7-55 0,-7 2-30 0,3-2-61 15,-17 5-167-15,-3-3-391 0,6 0 173 0</inkml:trace>
  <inkml:trace contextRef="#ctx0" brushRef="#br0" timeOffset="2432.2718">27676 9965 47 0,'-9'-15'272'0,"1"2"-8"0,-2 2-8 15,3-2-14-15,0 7-13 0,-2-3-19 0,4 2-21 16,2 2-18-16,-4 3-21 0,7 2-12 0,0 0-12 15,0 0-6-15,-7 22-12 0,9-7-7 16,3 11-10-16,2 5-11 0,1 11-3 0,3 3-7 0,-3-1-4 16,2 6-9-16,-1 0-4 0,1-1 3 0,-3 6-12 15,0 1-4-15,-2-2-6 0,-3 0-9 16,-2-3-28-16,8 2-32 0,-8-5-27 0,2-1-35 16,1-3-37-16,-1-13-70 0,0-3-63 0,3-2-152 15,2-4-455-15,3-7 202 0</inkml:trace>
  <inkml:trace contextRef="#ctx0" brushRef="#br0" timeOffset="3322.0949">28552 9770 35 0,'-5'-8'214'0,"4"0"-6"0,1 0-9 0,0 8-14 15,-5-8-13-15,5 8-21 0,0 0-18 0,0 0-9 16,0 0 0-16,0 0-8 0,0 0-4 0,-2 28-4 15,2-14-5-15,-7 8-8 0,5-2-6 0,-5 14-3 16,1-4-8-16,-6 10-3 0,0-11-8 0,-10 13-1 0,3-1 0 16,4-11 0-16,1 2-4 0,-1-6-6 15,-1 1-6-15,-3-1-3 0,7-4-5 0,1-6-4 16,2 1 1-16,0-2-4 0,1-2-2 0,1 2-3 16,0-5-5-16,6 0-1 0,-5-6 0 0,6 2-3 15,6 2-4-15,2-2-1 0,1-1 3 0,8 1-4 0,5-3-3 16,7-3 0-16,2 0-7 0,1 0-4 0,4 0-11 15,10-3-12-15,-10-2-8 0,1-1-8 16,-6 2-4-16,6-1-6 0,-6-3-5 0,1 1-8 16,-3-3 1-16,-3 0 5 0,-4 2 3 0,0-3 2 15,-3-3 6-15,-4 3 5 0,1-1 6 0,-4-4 1 16,1 0 10-16,-4 4-3 0,-1-8 0 0,-1 0 6 16,0 3 10-16,-5-3 5 0,5-5 2 0,-7-1 3 15,5-3 14-15,-5 11 11 0,1-3 1 0,-1 2 0 16,-1-1 6-16,-4 4 6 0,3 3 4 0,-3 4 6 15,3-2-14-15,2 4 2 0,-2 2-9 0,2 5 4 16,-5-5-8-16,5 5-4 0,0 0 0 0,0 0-2 16,-7 31-2-16,6-5-3 0,1 3 3 0,-2 13 0 15,-3 3-3-15,5 3 0 0,-7-2 2 0,5 5-2 16,2 5-2-16,0-1 0 0,-5 3 0 0,5 2-8 16,0-6-28-16,5 2-23 0,-3-1-23 0,3-3-34 15,-5-1-38-15,2-5-51 0,3-4-233 0,-10-8-462 16,12-7 204-16</inkml:trace>
  <inkml:trace contextRef="#ctx0" brushRef="#br0" timeOffset="3616.0914">29506 10502 71 0,'0'0'296'0,"-12"0"-21"16,12 0-17-16,-9-5-12 0,9 5-18 0,-8-5-17 16,8 5-24-16,0 0-14 0,0 0-17 0,0 0-19 15,30-8-11-15,-7 4-12 0,7-2-11 0,18 1-16 16,3 1-7-16,4-4-21 0,3 0-29 0,0 2-32 15,-2-3-36-15,0 1-34 0,-3 1-36 0,-2 1-54 16,-5-7-38-16,-15 6-177 0,0-2-406 0,5-1 180 16</inkml:trace>
  <inkml:trace contextRef="#ctx0" brushRef="#br0" timeOffset="4150.7772">29927 10002 66 0,'-3'-13'228'0,"-1"1"-10"0,2 4-1 0,1 1-18 16,-3 1-14-16,3 0-19 0,1 6-16 0,0 0-10 15,0 0-13-15,0 0-2 0,0 0 4 0,12 28-5 16,-9-9-11-16,4 7-8 0,-2 8-11 15,2 6-7-15,-4 4-7 0,-3-3-8 0,0 2-7 16,-3 4-8-16,-1-2-7 0,-2-1-2 0,4 1-15 16,-5-2-23-16,0 7-19 0,0-9-25 0,2 0-36 0,2-10-30 15,-7 12-51-15,8-14-36 0,-5 3-203 0,2-4-422 16,5-8 187-16</inkml:trace>
  <inkml:trace contextRef="#ctx0" brushRef="#br0" timeOffset="4632.8337">30457 10046 242 0,'0'-23'262'0,"-3"4"-22"0,0 4-16 16,1-4-13-16,0 10-13 0,4-3-13 0,-4 4-24 15,2 1-18-15,-5 2-13 0,5 5-13 0,0 0-11 0,0 0-10 16,0 20-7-16,0-2-7 0,0 9-1 16,0 2-9-16,-2 1-3 0,-3 12-9 0,3-8 0 15,-4 5 1-15,-1-6-13 0,0 7-4 0,-2-11-1 16,8 2-5-16,-4-5-3 0,-2 3 1 0,5-7-7 16,4-2-4-16,3 1-1 0,-3-3-6 0,3-3 8 15,3 2-8-15,1-6 0 0,4-2-5 0,5-6-6 16,0 1 0-16,1-4-7 0,1-5-10 0,3 3 0 15,4-10-8-15,0 3 3 0,-3-7-1 0,3-2-1 16,-1 0 5-16,-9-5 0 0,5-1 5 0,-6-2-2 16,-3-2 1-16,-4-2 0 0,-1-11-1 0,-1 10 2 15,0 0 3-15,-7 0 0 0,5 1 3 0,-5 3 1 16,2 6 1-16,-1 5 9 0,-1 1 6 0,0 3-3 16,0 5-3-16,0 2-2 0,0 5 0 0,0 0 8 15,0 0 0-15,0 0-1 0,-1 39 2 0,-1-10 13 16,-3 1-14-16,3 11-1 0,-3 4-1 0,5-2-2 15,0 4 2-15,-7 1-1 0,6 1-7 0,1 3-2 16,1-1-31-16,4 4-20 0,-3-7-38 0,3 1-36 16,-3 1-49-16,3 0-49 0,4-10-237 0,-15-9-494 15,20 2 218-15</inkml:trace>
  <inkml:trace contextRef="#ctx0" brushRef="#br0" timeOffset="5077.246">31064 10443 194 0,'2'-15'245'0,"5"4"-21"16,-2-2-19-16,-2 6-18 0,9-1-17 0,-3 2-14 16,5 1-9-16,3 1-27 0,-4 3-9 0,4 1-9 15,2 5-14-15,-4 0-5 0,1 5-4 0,-4 1-17 16,-4 2-2-16,2-1-4 0,-1 7-10 0,-6 2-3 15,3 0-5-15,-6 5-3 0,-7-5-2 0,0 2-3 16,-2-2-2-16,3-1-5 0,-5-1-5 0,3-1 7 16,1-4-2-16,-2-2 4 0,3 0 4 0,1-5 10 15,3-2 7-15,-3-1 5 0,1 0 0 0,4-4-3 16,0 0-3-16,0 0-4 0,2-24 2 0,3 8-12 16,4-2-1-16,1-5-4 0,2-5-6 0,0-3 1 15,6-8-1-15,0-4-6 0,-3 3 2 0,2 3-1 16,2 0-4-16,-1-2-4 0,-11 10-1 0,9-1 1 15,-11 9-5-15,2 2 8 0,-2 2-5 0,0 6-1 16,0 4-4-16,-2 1-2 0,-3 2 3 16,0 4 1-16,0 0-1 0,0 19 3 0,0-2 0 0,-3 7-2 15,-2 8 4-15,0 6 8 0,0 8-12 0,1-2 1 16,1 2-3-16,3-9 5 0,3 7 1 0,1-13-2 16,-1 2-15-16,4 2-20 0,-2-6-24 0,5-2-29 15,-1-2-40-15,-1 2-40 0,-1-9-51 0,7 0-248 16,-8-10-498-16,5 2 220 0</inkml:trace>
  <inkml:trace contextRef="#ctx0" brushRef="#br0" timeOffset="5319.0078">31835 9962 125 0,'-5'-8'300'0,"5"1"-27"15,-2 1-29-15,2 6-24 0,0 0-14 0,0 0-6 0,0 0-20 16,26 21-16-16,-6 2-13 0,4 12-13 0,-3-6-11 16,3 8-15-16,-2 3-10 0,-3 7 5 15,1-4-23-15,-6 5-9 0,-2 1-3 0,1 3-5 16,-8 0-13-16,-1 3-3 0,-4-2-5 0,-2 3-19 16,-1-5-37-16,-11 8-37 0,-1-6-39 0,-6-2-48 0,6 5-61 15,-14 19-66-15,3-26-138 0,-3 2-432 0,4-2 191 16</inkml:trace>
  <inkml:trace contextRef="#ctx0" brushRef="#br0" timeOffset="7289.8071">32412 10572 2 0,'0'0'173'0,"0"0"1"0,0 0-12 0,18 0-11 16,-11 0-8-16,-7 0-9 0,31 0-16 0,-16 1-13 16,4-1-9-16,1 2-9 0,16-2-11 0,-5 0-10 15,7 0-5-15,9-3-35 0,1-1-25 0,-2 9-29 16,-3-5-47-16,-7-1-21 0,1 2-134 0,-8 1-248 16,3-4 110-16</inkml:trace>
  <inkml:trace contextRef="#ctx0" brushRef="#br0" timeOffset="7491.3701">32618 10822 82 0,'-9'5'179'16,"9"-5"-13"-16,-8 1-11 0,8-1-6 0,0 0-19 15,0 0-8-15,0 0-11 0,0 0-13 0,39 0-9 16,-8-1-10-16,-2-6-16 0,13 0-29 0,10-3-24 15,-5 1-20-15,5-5-27 0,-1 6-26 0,-5-5-29 16,-10 6-27-16,6-1-72 0,-8-4-208 0,11 2 93 16</inkml:trace>
  <inkml:trace contextRef="#ctx0" brushRef="#br0" timeOffset="8582.4308">34623 10081 121 0,'-8'-3'219'0,"8"3"-18"0,0 0-17 16,0 0-11-16,15-10-12 0,-1 7-18 0,1-1-6 15,1 0-20-15,8-1-8 0,10 1-13 0,0-2-11 16,-4 1-8-16,5-7-6 0,11 10-6 0,-14-1-8 16,-1-4-19-16,6-1-19 0,-6 5-22 0,0-1-23 15,-1 4-19-15,-8 0-23 0,1-1-30 0,-3 6-46 16,-3-5-138-16,-8 3-305 0,3 5 136 0</inkml:trace>
  <inkml:trace contextRef="#ctx0" brushRef="#br0" timeOffset="8888.9822">34603 10157 223 0,'-17'-8'210'16,"5"2"-17"-16,-3 0-10 0,6 2-12 0,-3-3-4 0,4 4-11 15,-1 0-14-15,2 1-13 0,7 2-15 0,0 0-9 16,0 0-9-16,-20 8 10 0,16 0-9 0,-1 9-4 16,2 0-3-16,0 11 0 0,-1 5-2 15,1 0-10-15,-2 6-2 0,-1 9-2 0,5 0-2 16,-6-2-8-16,2 2-7 0,1-2-2 0,-6 0-4 16,7-1 3-16,-4-5-17 0,7-9 0 0,0 2-2 0,0 2-2 15,0-8-3-15,5 1-7 0,-2-2 2 0,3 1-2 16,-3-6-4-16,4-4-4 0,5 1 2 15,-4 0-8-15,3-6-5 0,2-1-7 0,1 0-24 16,5-3-16-16,-1 0-21 0,1-7-23 0,3 2-18 16,0-2-32-16,1-6-24 0,2-2-28 0,4-2-23 15,-7-2-174-15,-1 0-418 0,4-7 185 0</inkml:trace>
  <inkml:trace contextRef="#ctx0" brushRef="#br0" timeOffset="9116.1734">34415 10629 109 0,'-8'-1'198'0,"1"-3"-17"0,7 4-15 16,0 0-14-16,0 0-12 0,0 0-13 0,0 0-12 15,0 0-10-15,29-1-10 0,-5 2-11 0,5-5-4 16,5 4-11-16,12-5-4 0,10 0-11 0,-6-1-21 15,3 3-27-15,1-8-28 0,3 5-32 0,-1 2-32 16,-2-8-55-16,-2 8-105 0,0-8-267 0,1 0 118 16</inkml:trace>
  <inkml:trace contextRef="#ctx0" brushRef="#br0" timeOffset="9403.6901">35396 10181 2 0,'-9'-15'251'0,"1"2"-6"0,-6 1-26 0,6 0-16 0,1 3-13 16,-2 3-10-16,3-3-12 0,6 9-16 0,-16-4-19 16,16 4-9-16,0 0-7 0,-29 19 2 0,21-5-12 15,-2 14-5-15,-2 11-4 0,0 5-10 0,0 8-5 16,1 0-4-16,0 3-14 0,0 5 0 15,-1-4-4-15,2 20-9 0,5 0-4 0,2-19-2 16,3 2-3-16,6-5-6 0,5 2-16 0,-1-3-25 0,2-1-24 16,3-4-26-16,-1-4-22 0,1 3-30 0,4-6-44 15,3-5-41-15,0 2-42 0,-10-15-143 0,0-8-408 16,9-1 181-16</inkml:trace>
  <inkml:trace contextRef="#ctx0" brushRef="#br0" timeOffset="9864.935">35650 10694 22 0,'4'-30'253'16,"1"1"-13"-16,-2 2-18 0,6 9-25 0,4 1-19 16,3-1-17-16,-1 7-18 0,5 0-8 0,4-2-20 15,-2 9-11-15,7 1-8 0,-5 6-12 0,-2 0-8 16,4 10-2-16,-6-5-8 0,-2 8-12 0,0 3-2 0,-1 6-7 15,-8-1-6-15,-2 4-13 0,-6-4 1 16,-2 3-10-16,-6 2-8 0,-2 3-1 0,-4-4 2 16,2-1-6-16,-7-4 5 0,6 2-3 0,-9-7 2 15,6 0-3-15,1-5 1 0,2 2 1 0,0-7 9 16,9-3 7-16,-9 2 5 0,5-3-5 0,7-4 4 16,0 0-1-16,0 0 2 0,-8-16-5 0,15 4 1 15,1-5-1-15,4-8-3 0,0 0-3 0,8-5-4 16,3-6 4-16,-1-1-6 0,0 0 0 0,-3-4-1 15,10 2 1-15,-9 2 6 0,-1-1-7 0,-4 0-6 16,1 8 4-16,-3 5-2 0,-4-3 3 0,-1 8 3 16,-1 4 2-16,0 5 5 0,-5 2-2 0,3-3-4 15,-4 9 0-15,-1-1 5 0,0 4-10 0,0 0-4 16,0 0 3-16,-13 27 0 0,11-7-1 0,-5 7-1 16,-1 2 3-16,1 4-5 0,-2 9 6 0,-1 1-5 15,5 2 2-15,-2-4 1 0,7 2-2 0,0-15 5 16,2 2-6-16,3 1-7 0,0-4-16 0,2 1-21 15,3-7-19-15,-5-2-30 0,6-3-36 0,-3-2-31 16,1 2-43-16,-3-7-203 0,1-4-436 0,-7-5 193 16</inkml:trace>
  <inkml:trace contextRef="#ctx0" brushRef="#br0" timeOffset="10199.4715">36226 10187 92 0,'2'-26'226'15,"2"6"-16"-15,2 2-19 0,1 0-18 0,0 1-15 0,5 4-17 16,-2 3-17-16,4-2-6 0,-2 11-18 0,0 1-9 16,8-3-10-16,-20 3-7 0,28 12-4 0,-13-1-6 15,-2-2-12-15,-2 4-1 0,6-1-5 0,-7 8-4 16,-8-1-4-16,1-2-2 0,1 6-5 15,-11 1-3-15,-2 3-3 0,6 1-1 0,-9-3-3 16,-4-1 3-16,3-5-5 0,-2 4-2 0,-1-4 6 0,8 0 5 16,-6-6-2-16,5 4 3 0,3-8-2 0,2 2 4 15,-1-2-3-15,2 3 3 0,-1-4 6 16,4-8-4-16,7 12 4 0,0-6-13 0,3 0-1 16,9-6-5-16,3 0-24 0,0-4-28 0,-1 3-31 15,6 1-52-15,-1-9-36 0,3 3-35 0,-7 2-179 16,8-4-397-16,1-4 176 0</inkml:trace>
  <inkml:trace contextRef="#ctx0" brushRef="#br0" timeOffset="10474.4209">37057 10166 105 0,'-9'-5'259'0,"3"-2"-12"0,2 4-13 0,4 3-20 16,0 0-23-16,-7-8-14 0,7 8-19 16,0 0-19-16,0 0-10 0,0 0-9 0,16 22-8 15,1-2-4-15,0 2-2 0,-2 4-9 0,6-1-14 16,-6 4-5-16,0 10-7 0,-1 3-3 0,-5-2-10 16,-1 1-3-16,-1 7-4 0,-7-1-7 0,-5-1-2 15,-4-4-4-15,-6 5-18 0,0 1-26 0,-4 0-17 16,0 4-28-16,-8-4-27 0,-6 0-46 0,9-7-47 15,-1-1-63-15,-4-1-153 0,12-14-418 0,-2-5 186 16</inkml:trace>
  <inkml:trace contextRef="#ctx0" brushRef="#br0" timeOffset="10785.8901">37662 10703 226 0,'-13'0'262'0,"-1"0"-10"0,4 0-18 16,10 0-9-16,-17 0-12 0,17 0-23 0,-12-2-16 15,12 2-21-15,0 0-18 0,0 0-10 0,0 0-11 16,0 0-11-16,34 13-6 0,-3-13-16 0,3 0-2 16,15 0-11-16,4-5-12 0,-3 4-25 0,-4-3-34 15,-11 3-36-15,3-1-40 0,-2 0-38 0,-4 2-51 16,-3-3-65-16,-7 1-131 0,12-6-393 0,-5 5 174 16</inkml:trace>
  <inkml:trace contextRef="#ctx0" brushRef="#br0" timeOffset="11008.8537">37981 10383 2041 0,'-17'-15'38'0,"4"0"-40"0,-4-6 19 16,5 9 21-16,-4-3 26 0,9 8 15 0,-1 1-18 16,1 3-10-16,0 1-11 0,7 2 8 0,-5 11 17 15,5 3 3-15,4 0-4 0,-8 16-1 0,8 11 0 16,-4-9-5-16,6 15-5 0,-4 4-3 0,3-3-3 15,-3 1-7-15,-2 3-2 0,0-4-1 0,0 0-16 16,0 2-31-16,0-4-25 0,-2-1-31 0,4 0-40 16,-9-3-49-16,7 3-42 0,5-16-233 0,-5 4-464 15,4-5 206-15</inkml:trace>
  <inkml:trace contextRef="#ctx0" brushRef="#br0" timeOffset="12003.2948">38904 10257 104 0,'-4'-21'228'0,"4"-1"-8"16,0-4-17-16,-3 7-3 0,0 4-8 0,3 4-10 15,-2-1-23-15,2 4-15 0,0 3-11 0,0 5-20 16,0 0-4-16,0 0-9 0,0 0-10 16,2 31-9-16,1-12-1 0,0 14-7 0,1-1-6 15,-1 7-4-15,4 9-7 0,-5-5-4 0,5-2-1 0,-7-4-9 16,1-9-5-16,6 7-6 0,0-6 0 0,0-2-2 15,1 0-2-15,1-4-2 0,-2-3-4 0,8-2 0 16,-8-3-4-16,6-2 0 0,-4-3-12 0,5-2-6 16,-1-3-5-16,-1-1-1 0,0-4-5 15,0 0-2-15,7-6 2 0,-4 1 3 0,1-3-3 16,-1-7 1-16,-7 1 1 0,3-3 0 0,6-6 2 0,-5-2 0 16,-4-1-2-16,-1-5 3 0,5-10 1 0,-5 1 1 15,1 1 1-15,-4 6 2 0,-1 3-2 0,1 1 1 16,2 0 0-16,-4 7-1 0,-2 1 1 0,3 2 5 15,1 3 0-15,-4-1 5 0,0 8-1 16,0 3 0-16,0 1-4 0,0 5-3 0,0 0-1 16,0 0 3-16,0 0 3 0,0 0-4 0,0 30-1 0,0-16 6 15,3 1-3-15,1 2 2 0,-4 2 0 0,1-2 1 16,-1-1-1-16,0-1 0 0,-1 2-2 16,1-6 1-16,1-3 0 0,-2 4-3 0,1-4 2 15,0 0 2-15,0-1-2 0,0-1 1 0,0-6 3 16,0 7-2-16,0-7 0 0,0 9-1 0,0-9 5 15,0 0 1-15,0 0-3 0,0 0 0 0,0 0 2 0,0 0-4 16,0 0 3-16,8-20-7 0,-8 15 6 0,0-5-1 16,4 3 1-16,-1-1-6 0,-3 0 3 0,2 1-4 15,3-1-1-15,-10 1 4 0,10 0-4 16,-5 7 5-16,2-11-2 0,-2 11 0 0,0-11 2 16,0 7-5-16,0 4 2 0,0-8 0 0,0 8 2 0,0 0 4 15,-2-11-8-15,2 11-1 0,0-4 2 0,0 4 0 16,0 0 0-16,2-8 0 0,-2 8-1 0,0 0 0 15,0 0 2-15,0 0-1 0,-7-7-1 16,7 7-3-16,0 0-4 0,0 0-6 0,0 0 9 16,5-9-13-16,-5 9 0 0,0 0-5 0,-7-4 1 15,7 4-5-15,0 0 1 0,0 0-5 0,0 0 2 0,0 0 1 16,0 0-4-16,0 0-1 0,0 0 9 16,0 0 2-16,0 0 3 0,0 0 2 0,0 0 0 15,0 0 1-15,0 0 4 0,0 0-3 0,0 0 3 16,0 0 0-16,0 0-5 0,0 0-5 0,0 0-1 15,0 0-9-15,0 0-6 0,0 0-11 0,0 0-18 16,0 0-11-16,0 0-20 0,0 0-19 0,0 0-4 0,0 0-27 16,-8 13-127-16,8-13-299 0,0 0 132 15</inkml:trace>
  <inkml:trace contextRef="#ctx0" brushRef="#br0" timeOffset="13010.9494">38914 10185 117 0,'-7'-4'119'0,"7"4"8"0,-7-12 0 0,1 9-7 15,6 3-7-15,-5-7-11 0,1 2-1 0,4 5 5 0,-7-5-5 16,7 5-1-16,0 0-6 0,-1-8-10 16,1 8-5-16,0 0-8 0,-6-8-7 0,6 8-7 15,0 0-2-15,0 0-3 0,0 0-8 0,0 0-9 16,0 0 2-16,-1-7-10 0,1 7 5 0,0 0-10 16,0 0 1-16,0 0-5 0,0 0 4 0,12-3-8 15,-12 3 1-15,3-3-6 0,-3 3-5 0,0 0-5 0,0 0-4 16,15 0-5-16,-15 0 0 0,0 0 2 15,14-2-6-15,-14 2-8 0,0 0 4 0,2-4-7 16,-2 4 4-16,0 0-4 0,0 0 2 0,0 0-6 16,0 0 1-16,0 0 8 0,0 0 2 0,8-1-2 15,-8 1-9-15,0 0 9 0,0 0 9 0,0 0-7 0,0 0 4 16,0 0 8-16,0 0-4 0,0 0-4 0,0 0 5 16,0 0 1-16,0 0-5 0,0 0 4 15,0 0-1-15,0 0 6 0,0 0-3 0,0 0-1 16,0 0 6-16,0 0 0 0,0 0-3 0,0 0-2 15,0 0 6-15,-1 13-10 0,1-13 4 0,0 0-5 16,0 0 14-16,0 0-5 0,0 0 1 0,0 0 2 0,0 0 0 16,0 0 3-16,0 0 2 0,0 0 0 15,-7 8 12-15,7-8 7 0,0 0-2 0,0 0-4 16,0 0 12-16,0 0-17 0,0 0 17 0,0 0 3 16,0 0-1-16,0 0 8 0,-16-11-2 0,16 11 5 15,0 0-4-15,0 0 3 0,0 0 0 0,0 0 2 16,0 0-4-16,0 0 7 0,0 0-2 0,-8-3 1 0,8 3 2 15,0 0 3-15,0 0-3 0,0 0 0 16,0 0 4-16,0 0-13 0,0 0-2 0,0 0 1 16,0 0-4-16,31-6-5 0,-14 5 2 0,12-3-7 15,6 1-5-15,12 0 1 0,4 0 0 0,-17-2-3 16,17-1 0-16,0-2-3 0,5 2 0 0,2-1-2 16,-3 0-7-16,-4-2-11 0,-1 5-7 0,-4-4-16 0,-9 0-7 15,-6 5-8-15,0-1-11 0,-2-1-11 16,-7 3-3-16,-2 2-4 0,-10-1-12 0,4-3-8 15,-5 1-13-15,-9 3 4 0,0 0-14 0,0 0 6 16,11 10-5-16,-11-10 0 0,-11 9-7 0,4-1 13 16,-4 0-4-16,-4-4 9 0,-5 8-1 0,3-5-76 15,-12 0-196-15,0 6 88 0</inkml:trace>
  <inkml:trace contextRef="#ctx0" brushRef="#br0" timeOffset="13287.0545">39497 10123 439 0,'-32'8'5'0,"0"0"7"16,-1-2 15-16,2-2 2 0,1-2 5 0,4 1 2 15,7-3 14-15,-3 5 7 0,-2-2 4 0,4-4 19 16,3 1-8-16,0 0 19 0,3 0 8 0,4 0 4 15,-4 0 8-15,-1 0-4 0,1-2-1 0,1 2 2 16,1 0 0-16,-2 0 1 0,6 2-11 0,-6-1-4 16,5 6-3-16,-4 3-1 0,-3 0-6 0,8 10 8 15,-6 4 0-15,7 0-7 0,-1 4 3 0,-1 4-5 16,1 11-3-16,1 1-1 0,0 6-4 0,5-2-3 16,-3 3-8-16,4 3 0 0,1-1-6 0,0 1 3 15,-5-1-8-15,5-1 3 0,0-3-13 0,6-1-3 16,-6 0-3-16,5-1-5 0,-1-3 3 0,1-2-7 15,-3-9 0-15,4-4-1 0,3-2-1 0,-2-7-3 16,1-4-3-16,-1 1-5 0,9-1 6 0,2-4-5 16,-1-5-2-16,6-6-21 0,6 3-18 0,1-9-36 15,1-7-28-15,10-3-40 0,-10 1-42 0,8-9-55 16,-10 6-41-16,-5-5-206 0,10-10-511 0,-10 9 227 16</inkml:trace>
  <inkml:trace contextRef="#ctx0" brushRef="#br0" timeOffset="13488.1859">38969 10692 151 0,'0'0'223'16,"-11"2"-15"-16,11-2-16 0,0 0-15 0,0 0-11 0,0 0-16 15,0 0-10-15,33 7-16 0,-11-7-9 0,24-4-15 16,-2 4-5-16,4 0-19 0,8 0-34 0,1-3-30 15,-4 0-35-15,-7-4-39 0,5-1-39 0,-7-2-26 16,-10 2-150-16,-3-1-299 0,0 0 133 0</inkml:trace>
  <inkml:trace contextRef="#ctx0" brushRef="#br0" timeOffset="13777.6637">39799 10249 237 0,'-3'-12'260'0,"-1"0"-12"0,4 4 1 15,-5 0 4-15,2 4-22 0,-1-8-17 0,3 6-22 16,-6 1-21-16,7 5-16 0,0 0-16 16,-7-1-7-16,7 1-6 0,-10 16-13 0,3 0-6 15,-2 12-11-15,3 3-5 0,-1 14-5 0,0 6-7 16,0 1-7-16,7 8-9 0,-3-3-4 0,-2 2-6 15,5-3-2-15,0 6-4 0,0-5-7 0,0-1-3 0,5 0-3 16,-4-4-17-16,1 2-22 0,5-3-5 16,5-1-21-16,3-5-36 0,1-5-34 0,6 1-29 0,2-3-36 15,-2-13-34-15,2-9-45 0,0 3-205 16,6-11-487-16,6-3 216 0</inkml:trace>
  <inkml:trace contextRef="#ctx0" brushRef="#br0" timeOffset="14164.662">40294 10504 37 0,'-5'-20'272'16,"5"5"-7"-16,-7 2-16 0,3 1-16 0,3 5-29 16,-3-2-20-16,4 9-19 0,-3-4-12 0,3 4-6 15,0 0-11-15,-4 25-7 0,3-5-11 0,-1 8-9 16,4 0-14-16,-2 2-4 0,1-1-10 0,6 2-12 15,-3-2 0-15,4-4-6 0,1 2-10 0,1-1 0 16,-2-4-4-16,3-2-5 0,-1-7-4 0,5 4-4 16,-6-8-7-16,4 1-1 0,-2-3 2 0,1-4-3 15,-2 2-2-15,4-6-11 0,6-3 6 0,-3 0 1 16,-2-8-6-16,1 0 0 0,-1-3-2 0,-1 2-2 16,3-10-3-16,-2-5 0 0,-6-4 2 0,-3 0 1 15,6-10 0-15,-1 12-6 0,-5-2 2 0,0 4 14 16,-3 12-6-16,-3 1 6 0,2 2-8 0,-2 6-4 15,3 3 0-15,-3 4 1 0,0 0 3 0,-3 24-8 16,3-8-2-16,-2 18 0 0,2 10 5 0,-2 2 0 16,-3 1-5-16,2 0-1 0,-6 5-20 0,4 1-20 15,0-5-19-15,0 0-26 0,-2-5-31 0,0-3-33 16,6-4-59-16,-3-7-47 0,-3-3-194 0,11-6-483 16,-3-2 213-16</inkml:trace>
  <inkml:trace contextRef="#ctx0" brushRef="#br0" timeOffset="14414.6576">40998 10307 64 0,'-3'-15'277'0,"3"8"-19"0,3 0-25 15,-3 7-18-15,3-1-15 0,-3 1 0 0,16 12-26 16,-4 0-10-16,10 13-15 0,-3 4-15 0,10 9-9 15,-5 6-15-15,-2 1-2 0,-2 1-13 0,-10 2-6 16,6 0-10-16,-9 0-9 0,-2 2-2 0,-5-1-8 16,-4 0 2-16,-4 1-15 0,-3-1-3 0,-2-1-23 15,-9 0-29-15,0-9-30 0,-7 5-34 0,5 0-36 16,-7-8-44-16,5-3-41 0,3-8-220 0,2-3-447 16,7-10 198-16</inkml:trace>
  <inkml:trace contextRef="#ctx0" brushRef="#br0" timeOffset="14758.7468">41900 10672 197 0,'-12'-4'273'0,"4"2"-20"0,1 0-26 0,7 2-19 16,0 0-20-16,0 0-17 0,0 0-19 0,0 0-14 15,37 0-13-15,-4 0-9 0,3-4-22 0,15 2-31 16,2 0-39-16,3-2-49 0,-3 0-51 0,-2 2-51 16,0-1-59-16,-17-4-117 0,11 0-327 0,-1-4 144 15</inkml:trace>
  <inkml:trace contextRef="#ctx0" brushRef="#br0" timeOffset="14987.9591">42357 10349 1910 0,'-17'-22'-15'0,"-3"7"31"0,3-8-18 16,-4-1 34-16,4 4 39 0,2 8 11 0,-6 0 6 15,8 1-15-15,4 3-11 0,1 7-1 0,-1 1 4 0,9 0 0 16,-14 15 1-16,8 11 3 0,-3 5-4 0,6 16 5 16,3 4-2-16,0 2-6 0,3 5-4 15,-6 16 5-15,6 2-14 0,-3-17 1 0,0-5-8 16,2 6-3-16,5 18-4 0,-2-20-15 0,-4 1-23 15,-1-5-29-15,2 2-40 0,5-1-42 0,0-6-52 16,1-1-50-16,-1-15-228 0,-2-5-480 0,11-5 212 0</inkml:trace>
  <inkml:trace contextRef="#ctx0" brushRef="#br0" timeOffset="15703.2687">43186 10397 144 0,'3'-21'198'16,"1"5"-7"-16,-4-1-12 0,2-1-16 0,1-3-11 15,-3 4 0-15,0 0-3 0,3 4 6 0,1 0-3 16,-8 2-7-16,4 2-15 0,4 1-5 0,-4-1-7 16,-4-1-7-16,4 6-12 0,0-4-10 0,0 8-12 15,4-6-7-15,-4 6-9 0,0 0-6 0,0 0-5 16,-4 23-5-16,4-1 0 0,0 4 0 0,0 2-9 15,-3 15 7-15,0-9-11 0,3 8-3 0,0 4-2 16,0 1-2-16,-2-4-2 0,2-1-2 0,0-2 2 16,0 3-10-16,2-13 0 0,4-4 1 0,-6 2 1 15,7-11-3-15,2 3 1 0,-3 0-9 0,3-4-7 16,5-1-10-16,-6-6-4 0,13-1-3 0,-4-4-1 16,-2 0-13-16,0-4 2 0,-1-5-1 0,1-2 2 15,1-1 5-15,4-4 0 0,-8-3 1 0,2 1 8 16,-1-9 2-16,-2-4-1 0,2-3-1 0,-4-5 5 15,3-4 1-15,-4-1 0 0,-6 7 3 0,7-1-1 16,-9 5 12-16,6-1 3 0,-4 12 2 0,1 5 6 16,1-4-4-16,-4 8 0 0,0 0-3 0,0 5-3 15,0 4 3-15,0 0-4 0,0 20 5 0,-4-1-2 16,1 10 1-16,0 3-1 0,-2 9-1 0,-2 4-1 16,-4 1 1-16,3 2-19 0,-4-1-27 0,3 2-28 15,3 1-35-15,2-5-29 0,1 3-46 0,6-7-40 16,-3 6-148-16,4-13-397 0,8-5 175 0</inkml:trace>
  <inkml:trace contextRef="#ctx0" brushRef="#br0" timeOffset="15931.8275">44138 10420 83 0,'-12'-23'290'0,"8"4"-13"16,-1 6-21-16,0 1-18 0,3 2-33 0,7-1-19 16,-3 4-19-16,7-1-19 0,6 3-13 0,7-3-10 15,5 4-19-15,6 2-22 0,-1 4-31 0,2-2-27 16,14-3-25-16,-16 4-24 0,6 2-31 0,-7 0-44 16,3-2-38-16,-7 1-27 0,-5 4-155 0,-3-2-344 15,3-1 152-15</inkml:trace>
  <inkml:trace contextRef="#ctx0" brushRef="#br0" timeOffset="16197.4008">44146 10384 151 0,'-19'-8'240'0,"4"1"3"0,3 3-14 16,-2 0-14-16,8 3-15 0,-3-3-22 0,9 4-15 15,-14-1-20-15,14 1-2 0,-10 8 0 0,5 0-10 16,3 4-4-16,-3 3-5 0,5 11 1 15,-1 4-10-15,-1 5-7 0,-2 9 0 0,1 4-8 0,-2 1-2 16,-2 0 2-16,-1 3-7 0,1 2-8 0,-2-4-4 16,2-5-8-16,7 6-2 0,-6-7-8 0,6 0-9 15,0 0-2-15,6-4 0 0,1 0-1 16,7-8-9-16,1-4 2 0,1 0-2 0,1-5-25 0,6-3-25 16,3-2-27-16,-9-7-29 0,12 1-40 0,-7-5-47 15,0-7-51-15,9-4-63 0,-10-5-253 0,8 0-561 16,1-7 249-16</inkml:trace>
  <inkml:trace contextRef="#ctx0" brushRef="#br0" timeOffset="16375.6807">44035 10807 95 0,'-8'-4'244'15,"1"4"-19"-15,7 0-26 0,-15 0-16 0,15 0-20 16,0 0-14-16,0 0-19 0,0 0-5 15,30 5-18-15,-1 2-18 0,9-7-41 0,9 4-29 0,3-4-30 16,3 1-48-16,3-2-37 0,-3-5-30 16,0 0-122-16,-7 2-267 0,3-7 118 0</inkml:trace>
  <inkml:trace contextRef="#ctx0" brushRef="#br0" timeOffset="16629.3865">44850 10393 224 0,'-5'-19'254'0,"-2"13"-5"0,4-6-11 0,-4 4-15 0,0 0-19 15,4 3-21-15,-2-3-16 0,5 8-13 16,-12 0 5-16,5 10-13 0,-1-4-10 0,-3 11-7 16,-1 7-11-16,-3 8-5 0,5 6-7 0,-2 7-9 15,2 4-11-15,-4-1-6 0,5 2-10 0,3 1-2 16,-1-1-10-16,5 2-4 0,4-1-6 0,-4-3-6 15,2-2-22-15,2-1-29 0,-2-3-29 0,7-13-33 0,-1 2-39 16,1 1-31-16,4 6-27 0,2-12-46 16,1-3-51-16,1 1-137 0,-5-11-435 0,25 4 192 15</inkml:trace>
  <inkml:trace contextRef="#ctx0" brushRef="#br0" timeOffset="17058.1361">45324 10813 8 0,'0'-19'269'0,"0"0"-13"0,-3 3-11 16,3 4-15-16,3-3-17 0,-3 6-19 0,2 0-16 15,5-1-18-15,0 3-21 0,-4 2-12 0,6 1-7 16,1 4-21-16,-10 0-13 0,22 8-3 0,-13-1-9 16,6 6-4-16,-6 2-10 0,2 3-5 0,-7 8-6 15,3 2-7-15,-7-3-3 0,0 5-6 0,-2-3-5 16,-5-1-9-16,-1-2-3 0,-6 2-3 0,-1 0 2 15,6-9 0-15,-4 2-2 0,4-2-2 0,2-2-1 16,0-2 2-16,7-6-4 0,-5 0 1 0,2-1 3 16,-4 0 7-16,7-6 1 0,0 0-2 0,0 0-5 15,0 0 1-15,22-20 1 0,-6 6-4 0,-1-1-4 16,7-6 3-16,0-3-2 0,2 1-2 0,3-11-1 16,-10 6 3-16,14-7-1 0,-9 2-4 0,-1 5 0 15,-4 1 1-15,-2 0-1 0,-1 7 0 0,-4 4 14 16,-1 6-7-16,-3-6 2 0,-1 9-1 0,-1-1-2 15,-1 4-3-15,-3 4 2 0,0 0 0 0,0 0 7 16,-15 20 3-16,5-2-5 0,1 5 3 0,-6 4-4 16,3 4-4-16,2 1 4 0,-1 0-5 0,1 9 2 15,5-10-3-15,-3 2-4 0,2-5-21 0,8 6-13 16,2-8-23-16,-3-6-23 0,4 2-32 0,-1-2-37 16,3-4-46-16,-1-1-31 0,1-7-198 0,-3-3-456 15,14 2 202-15</inkml:trace>
  <inkml:trace contextRef="#ctx0" brushRef="#br0" timeOffset="17271.5329">45891 10691 138 0,'0'-27'270'0,"0"6"10"16,1 2 2-16,-1 3-12 0,0 8-16 0,0-4-28 16,0 5-19-16,2 1-26 0,1 3-18 15,-3 3-17-15,0 0-10 0,21 21-17 0,-7 1-8 0,4 1-11 16,-6 7-11-16,9 10-12 0,-8 1-6 0,-1 5-4 15,-8-6-7-15,-1 3-3 0,-3-2-8 0,-7 9-4 16,2-4-7-16,-5-1 3 0,1 2-43 0,-6 4-34 16,-2-3-42-16,-3 1-48 0,-6-1-66 15,-1 3-54-15,-6 0-221 0,4-2-505 0,-3-1 224 0</inkml:trace>
  <inkml:trace contextRef="#ctx0" brushRef="#br0" timeOffset="103320.1716">33582 13298 124 0,'-23'0'251'0,"13"1"-25"16,-2 1-16-16,5-2-26 0,7 0-19 0,0 0-16 15,0 0-15-15,0 0-15 0,58-2-13 0,-25 2-8 16,13 0-8-16,5-1-23 0,-3 1-17 0,1-4-23 0,-1 8-26 16,-11-3-34-16,-4 1-30 0,4 2-35 0,-3-3-37 15,-8 6-144-15,-9-3-302 0,-2 4 134 0</inkml:trace>
  <inkml:trace contextRef="#ctx0" brushRef="#br0" timeOffset="103463.6682">33611 13557 14 0,'-12'3'211'0,"5"-2"-23"16,7-1-21-16,0 0-13 0,0 0-16 0,0 0-15 15,36-1-14-15,-14-3-10 0,15 1-32 0,11-2-34 16,8-5-38-16,1 0-49 0,4-5-154 0,-1 7-224 15,-1-5 99-15</inkml:trace>
  <inkml:trace contextRef="#ctx0" brushRef="#br0" timeOffset="103709.8901">35167 12932 152 0,'-10'-4'332'15,"0"-2"-28"-15,7 2-29 0,-4 0-25 0,7 4-28 0,-2-4-19 16,2 4-19-16,12-7-17 0,8 2-20 16,3 2-12-16,12-5-15 0,15 4-30 0,-4 0-39 15,5-1-45-15,0 1-48 0,-5-2-43 0,-12 4-53 16,1-1-39-16,-12 3-189 0,-6-4-397 0,2 4 175 15</inkml:trace>
  <inkml:trace contextRef="#ctx0" brushRef="#br0" timeOffset="103980.7888">35111 12927 87 0,'-29'-13'279'0,"2"9"-11"0,12-1-14 0,-8 0-17 16,15 0-12-16,-7 2-12 0,8-2-15 0,-2 2-23 15,-1 2-16-15,10 1-7 0,-12 11-9 0,9-2 7 16,-3 2-3-16,6 10 2 0,2 7-4 0,-4 5-12 16,2 10 16-16,-6 5 6 0,2 3-17 0,-3 4-2 15,-1 3 1-15,1-3-2 0,-8 18-5 0,3-15-12 0,3-2-8 16,2-4-12-16,1 4-8 0,2-7-6 0,1 6-4 16,1-2-10-16,11-7-9 0,4-1-4 0,-8 2-9 15,6-18-8-15,-3-4-25 0,7-2-35 16,1 0-38-16,3-12-31 0,-1-2-34 0,5-5-56 15,6-3-43-15,1-4-49 0,1-8-64 0,0-8-277 0,1 3-662 16,6-17 293-16</inkml:trace>
  <inkml:trace contextRef="#ctx0" brushRef="#br0" timeOffset="104190.5734">34949 13421 2246 0,'-22'0'24'0,"-5"0"-28"16,6 0 7-16,6 0 33 0,1 3 1 0,4-2 4 16,3 1-9-16,7-2-6 0,-8 2-12 0,8-2 3 15,0 0 0-15,29 6-2 0,-11-6 0 0,17 0-1 0,14-5 0 16,4 2-2-16,7 0-16 0,-1 0-22 16,-2-8-37-16,2 6-40 0,-1-6-49 0,-2 1-47 15,-11-1-137-15,1-1-363 0,-12 0 161 0</inkml:trace>
  <inkml:trace contextRef="#ctx0" brushRef="#br0" timeOffset="104435.83">35737 12932 237 0,'-2'-18'278'0,"-4"7"0"0,-1-5-9 0,5 11-19 0,-3-2-5 16,3 2-34-16,2 5-17 0,0 0-11 15,0 0-11-15,-22 22 8 0,15-4-3 0,-6 14 0 16,1 8-7-16,0 4-11 0,-4 8-21 0,1 2 4 16,1-1-1-16,6 5-30 0,1-2-11 0,2-2-6 15,5 2-9-15,-4-2-21 0,8 3-28 0,-1-8-30 0,6 6-23 16,-1-5-24-16,11 6-38 0,-5-10-49 0,1 1-41 16,4-2-53-16,3-8-50 0,-10-8-257 15,0-3-571-15,8-2 253 0</inkml:trace>
  <inkml:trace contextRef="#ctx0" brushRef="#br0" timeOffset="104873.1747">36153 13435 17 0,'0'-18'295'0,"5"-3"-26"0,-1 2-20 15,3 3-25-15,1-1-23 0,4-1-18 0,3 5-11 16,1-2-21-16,2-2-20 0,1 9-16 0,-3 1-9 0,1 4-12 15,0 3-9-15,1 0-9 0,-7 2-9 0,4 6-5 16,0 0-8-16,-6 5-4 0,-2 1-3 16,-6 0-2-16,4 6-9 0,-18 7 1 0,4-4-3 15,-4 6-2-15,-4-5-7 0,0 0-5 0,-2-5 4 16,-2 6-7-16,1-2 5 0,6-6 5 0,1-2-4 0,2-6-1 16,3 2 8-16,3-3 2 0,1-3 2 15,4-5 2-15,0 0-1 0,0 0 5 0,0 0-14 16,0 0-2-16,26-32 0 0,-12 19-3 0,6-9-2 15,4-3 0-15,-2-1-6 0,-3 0 1 0,12-7 2 16,-9-6-6-16,5 3-1 0,-1 1 3 0,-11 7 5 16,7 2 6-16,-7 3-3 0,-8 4 11 0,2 6 4 15,-1-5-1-15,-3 11-2 0,2-1-3 0,-3 3 0 16,-4 5-4-16,0 0 5 0,0 0 1 0,3 22 3 16,-8-2-5-16,-9 8 6 0,6 5 3 0,1 6-4 15,-2 6-3-15,-4-2 0 0,4 4-2 0,2-6 2 16,6 2-10-16,-4-3 1 0,5-6-8 0,5-4-25 15,-4 3-27-15,6-3-30 0,0-3-38 0,-5-1-33 16,5-8-48-16,-1 0-54 0,3-6-48 0,-2 0-217 16,1-7-547-16,6 2 242 0</inkml:trace>
  <inkml:trace contextRef="#ctx0" brushRef="#br0" timeOffset="105185.4066">36904 12978 2109 0,'-6'-27'24'0,"3"-2"1"16,-2 1-24-16,3 1 31 0,2 2 45 0,0 1 3 16,0 5-4-16,0 4-16 0,2-2-5 0,-2 6-6 15,8 0-5-15,4 1-4 0,-1 3-6 0,7-2-3 16,-2 6-3-16,-1 2 0 0,4 2-4 0,0 2-3 16,-2 1-2-16,-2 4-3 0,2 6 2 0,-2-1-8 15,-6 0 3-15,1 7-1 0,-5 0-2 0,-1 5 0 16,-4-4-3-16,-5 5 2 0,-9 1 1 0,-1 1-2 15,3-3-1-15,-7 3-3 0,0-5 8 0,4 2 1 16,3-5 8-16,2-3 8 0,-2 1 13 0,3-2-8 16,2-2-5-16,6-4-2 0,-1 0 0 0,4-2 0 15,3-2-2-15,3-2-5 0,4 3-3 0,9-4-8 16,8 2-22-16,3-8-30 0,-1-4-34 0,-1-2-44 16,6 5-52-16,-3-4-8 0,11-6-45 0,-13 4-190 15,4 3-448-15,-2-4 198 0</inkml:trace>
  <inkml:trace contextRef="#ctx0" brushRef="#br0" timeOffset="105424.8914">37572 12784 216 0,'0'-11'282'0,"-2"4"-17"0,2 0-20 0,0 7-25 15,9-4-18-15,-2 0-13 0,-7 4-21 0,13 13-6 16,-2-3-3-16,4 6-4 0,0 5-5 0,2 3-6 15,5 16 5-15,-3-3-1 0,3 6 4 0,4 0-10 16,-9 1-10-16,9 7-12 0,-8-6-8 0,-9 4-15 16,-1 5-1-16,-8-2-10 0,-5-1-9 0,-7 1-6 15,-1 4-17-15,-4-3-38 0,-6 3-36 0,-9 14-44 16,-2-1-34-16,8-17-52 0,-3-3-56 0,6-7-60 16,-6 6-269-16,5-7-578 0,3-19 256 0</inkml:trace>
  <inkml:trace contextRef="#ctx0" brushRef="#br0" timeOffset="105786.2189">38513 13334 286 0,'-10'-1'305'16,"5"-4"-12"-16,5 5-20 0,-14-3-22 0,14 3-18 15,-3-4-18-15,3 4-28 0,0 0-20 0,0 0-16 16,19-13-18-16,1 10-3 0,13-3-23 0,2-4-11 16,17 2-8-16,-6 0-22 0,1-2-30 0,4 0-47 15,-3 0-44-15,5 0-53 0,-2 0-59 0,-3-3-74 16,-4 5-166-16,4-7-438 0,-14 8 193 0</inkml:trace>
  <inkml:trace contextRef="#ctx0" brushRef="#br0" timeOffset="106032.4059">39011 12943 2218 0,'-20'-20'21'15,"3"0"-4"-15,-4-1-18 0,6-6 48 0,0 8 54 16,6 4 13-16,-1 3-16 0,0 2-16 0,5 4-12 16,1 0 6-16,1 3 9 0,3 3-1 0,0 0-5 15,0 0 5-15,-5 15 18 0,10 5-12 0,2 8 20 16,-4 4-3-16,5 11 8 0,-4 5-18 0,-1 1-2 15,-1 1-6-15,-4 5-1 0,2 3-13 0,0-2-6 16,-7 4-10-16,7 13-12 0,-6-20-19 0,4-2-41 16,2-1-37-16,-7-2-42 0,7 0-44 0,0 0-46 15,0-4-51-15,4-13-54 0,-1 3-273 0,-1-6-604 16,4-10 267-16</inkml:trace>
  <inkml:trace contextRef="#ctx0" brushRef="#br0" timeOffset="106404.8124">39564 12996 80 0,'0'-28'302'0,"0"8"-4"0,0 1-9 16,0 10-24-16,0-1-26 0,0 9-12 0,0 1-13 16,0 0-8-16,0 0-3 0,3 29-15 0,-1-4-13 15,-2 6-5-15,3 9-20 0,-3 2-8 0,-3 3-19 16,3-6 6-16,0 6-17 0,0-15-12 0,7 5-7 15,0-4-6-15,-6-4-12 0,6 1-1 0,7 0-17 16,-6-5 2-16,-1-5-5 0,5 1-3 0,0-8-9 16,-3 4-4-16,4-4-12 0,1-7 6 0,-6-1-5 15,6 1-1-15,-4-8-7 0,9 2-11 0,-2-6 4 16,0-6-11-16,2-3 16 0,1-6-18 0,-1-4 4 16,3-8-3-16,2-2 1 0,-9-3-5 0,1 0-2 15,-6 8 8-15,4 2-3 0,-6 7 0 0,-1 9 4 16,-2-2-3-16,-1 8-10 0,2 8 3 0,-6 0 8 15,0 0-5-15,2 27 2 0,-4-2-3 0,-1 6 2 16,-4-1 9-16,2 15-10 0,-9 1-13 0,6-1-17 16,-2 3-29-16,-2 2-34 0,1-1-32 0,3-2-34 15,-1 0-44-15,6-2-52 0,1-13-55 0,-3 1-203 16,3-5-558-16,1 0 247 0</inkml:trace>
  <inkml:trace contextRef="#ctx0" brushRef="#br0" timeOffset="106776.4227">40691 13076 174 0,'-7'-14'237'0,"6"5"-9"0,-6-5 10 16,0 5-10-16,5-2-11 0,-1-2-7 0,3 6-3 15,-4 2-15-15,4-4-9 0,0 9-7 0,0-8-5 16,4 2-15-16,-4 6-11 0,0 0-16 0,-4-8-10 16,4 8-1-16,0 0-6 0,0 0-12 0,7-5-10 15,-7 5-7-15,0 0-15 0,0 0 4 0,0 0-10 16,0 0-7-16,0 0-7 0,0 0 2 0,0 0-5 15,0 0-8-15,0 0 0 0,0 0-4 0,0 0 1 16,0 0-5-16,12 13-13 0,-12-13-10 0,0 0-20 16,0 0-28-16,19-3-35 0,-12 1-36 0,-7 2-38 15,0 0-50-15,15 2-56 0,-6 0-285 0,-3 3-587 16,-6-5 259-16</inkml:trace>
  <inkml:trace contextRef="#ctx0" brushRef="#br0" timeOffset="107035.2554">40706 13540 169 0,'-8'5'385'0,"-1"-4"-20"0,9-1-24 16,-6 3-13-16,6-3-13 0,0 0-17 0,-11 0-43 15,11 0-30-15,0 0-17 0,26-8-26 0,-7 5-17 16,15-2-20-16,12-3-15 0,5 1-20 0,2 1-37 16,1-3-42-16,1-2-41 0,-2 2-37 0,0 3-51 15,-2-2-34-15,-14-3-42 0,8 6-49 0,-11 4-46 16,-5-4-193-16,2 2-501 0,-9-3 221 0</inkml:trace>
  <inkml:trace contextRef="#ctx0" brushRef="#br0" timeOffset="107274.4714">41209 13217 2137 0,'-18'-22'37'0,"2"-1"-43"0,1-3-4 0,7-5 35 16,-6 5 70-16,7 6 11 0,-1-1-5 0,1 4 8 16,0 0 1-16,5 8 4 0,-5 2 0 0,7-1-14 15,-1 1-7-15,1 7-2 0,0 0 12 0,0 0 3 16,-14 27 9-16,17-3 5 0,-3 8-2 0,4 11-12 15,-2 0-10-15,-4 7-2 0,-2-1-6 0,1 5-11 16,-4-5-5-16,5 2-8 0,-4 2-26 0,6 1-39 16,-9-5-42-16,9 1-49 0,-3 11-48 0,-1-13-57 15,1 0-67-15,6 4-74 0,-3-13-219 0,0-7-602 16,0-3 266-16</inkml:trace>
  <inkml:trace contextRef="#ctx0" brushRef="#br0" timeOffset="107866.0405">41994 13050 132 0,'5'-27'248'0,"2"2"-5"0,-4 4-15 0,2 6-12 0,-3-1-5 16,3 4-8-16,-1 1-15 0,-4 2-19 0,1 4-17 15,-1 5-5-15,0 0 8 0,0 0 5 16,5 20-6-16,-5 2-4 0,0 9-7 0,-1 10-16 16,2-2-6-16,-2 3-10 0,1 0-10 0,0-8-12 15,0 8-9-15,0-11-4 0,3-4-10 0,1 2-6 0,1-1-3 16,2-1-9-16,8-6-1 0,-3-5-4 0,-2 2 0 16,-1-8-10-16,1-1 1 0,2 0-1 15,1-1-6-15,-4-6-1 0,5-2-4 0,-4 0-2 16,5-5-7-16,0 0 4 0,4-7-4 0,-3 2 11 0,-1-2-14 15,-5-5 0-15,9-8-2 0,-4 2 2 0,1-4-7 16,-4-6 7-16,8-10-7 0,-3 0-5 16,2-2 1-16,-9 5 3 0,-1 10-6 0,3 5 7 15,-9 9-2-15,4 0-6 0,-2 5-3 0,-2 5 3 16,1 4-3-16,-4 2 4 0,3 14 0 0,-5 7 4 0,-3 6 2 16,5 4-5-16,-10 15 15 0,2 1-4 0,-4-1-13 15,-5 5-26-15,3-3-17 0,4 0-23 0,-4 7-19 16,4-3-12-16,-2-1-20 0,3 2-26 15,8-5-40-15,-5-4-46 0,12 0-46 0,-12-14-212 16,6-1-532-16,0 3 235 0</inkml:trace>
  <inkml:trace contextRef="#ctx0" brushRef="#br0" timeOffset="108256.6688">43102 13030 229 0,'-1'-11'294'0,"1"3"-20"15,0 2-14-15,1 0-19 0,-1 6-25 0,7-14-23 16,0 7-17-16,3 4-20 0,12-2-13 0,4-2-14 15,1 2-11-15,9 4-25 0,10-2-30 0,-10-1-35 16,-4 2-36-16,6 2-40 0,-6 0-40 0,4 0-51 16,-3 0-40-16,-3 3-180 0,-8-3-388 0,-3 4 172 0</inkml:trace>
  <inkml:trace contextRef="#ctx0" brushRef="#br0" timeOffset="108525.4104">43210 13002 158 0,'-5'-3'244'0,"5"3"-24"16,0 0-20-16,0 0-14 0,0 0-3 0,-19 7 0 15,19 1 5-15,0 9-2 0,0-2-9 0,0 8 9 16,0 4-8-16,-3 3 2 0,-1 2-3 0,2 12 7 16,4-3 0-16,-10 2 3 0,1 0-2 0,-2 4-8 0,-4-2-7 15,4-3-23-15,1 5-5 0,1-16-7 16,-2 9-16-16,1-9-6 0,3 14-12 0,3-10-10 15,2-8-1-15,2 2-15 0,1-1-15 0,4-3-10 16,10-3-30-16,-7-9-29 0,5-1-36 0,4-3-38 16,7-7-30-16,-4-1-37 0,0-2-40 0,9-6-38 15,-2-1-35-15,10-12-56 0,-10 8-261 0,2-5-627 16,-2-2 277-16</inkml:trace>
  <inkml:trace contextRef="#ctx0" brushRef="#br0" timeOffset="108690.1479">43058 13444 117 0,'-10'-6'236'0,"1"6"-25"0,9 0-24 0,0 0-12 16,0 0-21-16,0 0-13 0,0 0-18 0,45 6-39 16,-23-6-49-16,10 0-35 0,19-7-48 0,-3 3-47 15,-2-2-125-15,-15 4-239 0,8-2 106 0</inkml:trace>
  <inkml:trace contextRef="#ctx0" brushRef="#br0" timeOffset="108956.2497">43861 13014 17 0,'0'-16'278'0,"0"0"12"0,-3 2-1 0,3 1-5 16,-4 4-15-16,4-2-10 0,-1 4-21 0,-1 1-20 15,2 6-12-15,-5-8-16 0,5 8-14 0,0 0 0 16,-17 14 11-16,8 4-3 0,-9 7-2 0,6 6-16 16,-9 13-10-16,4-3-17 0,-2 6-10 0,4 2-10 15,-2 5-8-15,8-3-15 0,-4 3-7 0,6-4-7 16,4 2-21-16,-4-3-14 0,2-4-29 0,3-3-33 16,2 2-40-16,2-4-43 0,-2-8-40 0,5 0-36 15,-4-2-28-15,8 1-9 0,-2-12-30 0,12 4-43 16,-1 3-256-16,6-11-585 0,3-1 259 0</inkml:trace>
  <inkml:trace contextRef="#ctx0" brushRef="#br0" timeOffset="109385.9856">44211 13541 2311 0,'0'-28'54'0,"-2"1"-25"0,0 2-3 16,2 8 32-16,-1-3 35 0,1 1 4 0,0 8-12 15,0 1-10-15,3-1-8 0,2 2-2 0,2-1-11 16,-2 4-6-16,5-1-6 0,2 0-1 0,-5 2-8 15,5 4 0-15,-2 1-6 0,-10 0 2 0,23 6-8 16,-15 1-1-16,1 0-1 0,1 6-3 0,-5-3-1 16,2 3 2-16,-2 2-2 0,-5 5-4 0,-5-4-3 15,-2 6 4-15,-2 2 1 0,1-5-4 0,-6-1 2 16,6 0-8-16,-8 0 7 0,6-4-5 0,-2-1 3 16,2 3-5-16,1-11 5 0,6 2-4 0,-5 0 1 15,4-2 2-15,4-5 7 0,-3 4-7 0,3-4 10 16,0 0-16-16,0 0 3 0,22-22-6 0,-7 16 3 15,4-15 2-15,0-1-4 0,5 1 4 0,5-12 0 16,1 3-3-16,1-5 2 0,-2-3-4 0,0 3 2 16,0-2-1-16,-5-2-2 0,-9 11 6 0,1 5-1 15,-3-2 1-15,-4 10 5 0,-1 0 1 0,-1 4 14 16,-4 2 3-16,4 3 1 0,-5 2 2 0,-2 4 13 16,0 0 8-16,0 0 18 0,-9 32 7 0,1-6-6 15,-7-1 0-15,-2 13 8 0,-4-1-7 0,7-4-3 16,6-3-23-16,-4 8 2 0,0-3 4 0,5-6-14 15,0 1-3-15,7-5-25 0,-1-5-44 0,1 0-30 16,1 0-34-16,5 0-38 0,-1-4-37 0,-4-8-44 16,1 7-35-16,7-10-37 0,-3 2-244 0,1-2-579 15,3-4 255-15</inkml:trace>
  <inkml:trace contextRef="#ctx0" brushRef="#br0" timeOffset="109588.7715">44770 13208 86 0,'14'-26'210'0,"-6"6"9"15,1 4 12-15,-1 0 5 0,-4 7-11 0,-1 2-13 16,4-1-27-16,-2 4-18 0,-5 4-9 0,16 8-7 16,-4 6-9-16,3 11 4 0,4-2-11 0,-1 14 0 15,-4 0-3-15,3 5 1 0,-2 6 2 0,-1 1-6 16,-5 4-9-16,-3 2-20 0,1-2-6 0,-7 4-7 16,-7 4-6-16,1-5-11 0,-17 0-18 0,0 17-24 15,5-18-38-15,-2 0-49 0,-6-2-42 0,-1-1-50 16,-15 11-64-16,7-16-67 0,-4-1-216 0,-3-1-538 15,2-7 239-15</inkml:trace>
  <inkml:trace contextRef="#ctx0" brushRef="#br0" timeOffset="130660.1286">38147 5812 143 0,'-45'-5'183'0,"10"5"8"16,4-2-15-16,-2 2 2 0,3-1-11 0,-1-3-4 15,4 1-6-15,11 2-6 0,1-3-3 0,0 0-13 16,-1 4-7-16,10 0-8 0,6 0-9 0,-16 0-8 16,16 0-6-16,-8-1-11 0,8 1-9 0,0 0 1 15,0 0-1-15,46 17 4 0,0-14 3 0,13 5-7 16,34-3 0-16,12 3-6 0,47 4 29 0,0-9-12 15,0 1 1-15,4 5-19 0,0-5-3 0,-45-4-9 16,49-5 1-16,-8 1-5 0,-2 0-10 0,1 0-3 16,-4 4-6-16,-41-3-7 0,42 3-15 0,-40-4 1 15,-3 3-11-15,47-14-3 0,-55 10-13 0,9-3 13 16,-10-2-3-16,6 0-2 0,-7 0-5 0,3-3 4 16,-13 5 1-16,4-4-2 0,-31 4-7 0,0-1-2 15,-6-1 3-15,-7 5 0 0,-8-1-1 0,-6-3-1 16,-9 4 4-16,0-1 5 0,-6 3 7 0,4-3-7 15,-10 5 3-15,2-4 2 0,-3 2-8 0,-2 1 9 16,-7 2-4-16,12-6 2 0,-7 4-1 0,-5 2-7 16,0 0-23-16,0 0-18 0,0 0-36 0,0 0-23 15,-33-6-20-15,14 11-29 0,1-4-44 0,-11 1-26 16,-9 2-210-16,-6-2-475 0,6 4 209 16</inkml:trace>
  <inkml:trace contextRef="#ctx0" brushRef="#br0" timeOffset="131202.3817">38585 5961 1699 0,'-101'11'-4'0,"9"-4"-11"0,5 1 18 0,-6 2 25 16,12 0 10-16,20-8 9 0,3 6 3 15,10-2 0-15,-1-1 10 0,16 2 10 0,4-5 8 16,7 1 3-16,0 2-3 0,14-5-10 0,-3 2-9 16,3-1-6-16,8-1-3 0,0 0 4 0,19 6 13 15,27-5-5-15,18-2-4 0,34 1 1 0,58-7-2 16,10 7 0-16,-2-8-9 0,11 6-1 0,-4-1-5 16,6 3-4-16,0-14-1 0,-1 13-6 0,-12-1-8 15,5-3-7-15,-6 2-10 0,-7 1-14 0,-46-1-5 16,46-4 6-16,-46 1-7 0,41-2 5 0,-3-1-4 15,-49-1 1-15,53 7 0 0,-47-2 4 0,-6 0-5 16,-2-2 1-16,-6 2 1 0,-6 2 2 0,-24-2 7 16,-4 0-5-16,-15-2 4 0,-6 3 1 0,-14 1 20 15,-5 2 15-15,-3-2 7 0,-5 1-4 0,-1 0 6 16,7 2 1-16,-8-1-1 0,-7 1-3 0,12-4 4 16,-12 4-1-16,7-1-5 0,-7 1-12 0,0 0 11 15,12-2-10-15,-12 2 1 0,0 0-7 0,0 0 0 16,7-1-8-16,-7 1 3 0,0 0-2 0,0 0 1 15,0 0-13-15,0 0 6 0,0 0 1 0,0 0-6 16,0 0-12-16,0 0-7 0,0 0-7 0,0 0-8 16,-16 13-5-16,16-13-8 0,0 0-7 0,0 0-3 15,0 0-5-15,-6 7-7 0,6-7-8 0,0 0-5 16,0 0-6-16,0 0-3 0,0 0-15 0,0 0-4 16,0 0-8-16,0 0-10 0,0 0-7 0,-11 3-8 15,11-3-16-15,-5 1-21 0,5-1-138 0,-17 4-340 16,17-4 151-16</inkml:trace>
  <inkml:trace contextRef="#ctx0" brushRef="#br0" timeOffset="135494.4642">43201 6878 22 0,'0'0'139'15,"-15"0"-16"-15,15 0-13 0,0 0-9 0,0 0 6 16,0 0-15-16,0 0 3 0,29-6-4 0,-12-1-8 16,5 7-5-16,7 0-9 0,2-4 7 0,15 0-9 15,7 2-5-15,0-6-6 0,1 5-3 0,2-8-6 16,-1 7-10-16,-2-6-5 0,2 9-11 0,-8-3-16 15,-9 4-14-15,-1 3-43 0,-3-3-23 0,-6 2-7 16,1 3-18-16,-7 0-108 0,-14-4-226 0,-1 2 100 16</inkml:trace>
  <inkml:trace contextRef="#ctx0" brushRef="#br0" timeOffset="135823.7053">43201 6969 9 0,'-8'-1'169'0,"8"1"-15"0,0 0-12 0,0 0-11 16,0 0-15-16,0 0-3 0,-10 6-2 0,6 2 8 16,2 4 7-16,2 2-15 0,0 6 2 0,0 4-7 0,0 9 4 15,-6-1 3-15,2-1-12 0,1 10-3 16,-9 6-3-16,5-7-6 0,0 0-4 0,2 6-7 15,-5-3-10-15,5-1-4 0,1 0-5 0,-1 0-6 16,2-13-5-16,3 3-6 0,-4-5-4 0,8 2-5 16,-2-2-1-16,1-7 1 0,2 0-4 0,2-5-6 15,3 2 0-15,2-1-5 0,-2-3-4 0,-1-5-9 16,6 0-11-16,1-2-7 0,4-1-9 0,2-5-15 16,-5 0-16-16,14-5-23 0,-11-1-29 0,4-3-31 15,9-2-25-15,9-10-18 0,-9 6-169 0,-6-5-376 16,2 0 167-16</inkml:trace>
  <inkml:trace contextRef="#ctx0" brushRef="#br0" timeOffset="136062.2843">42935 7447 67 0,'14'-7'153'16,"-6"0"-7"-16,13 1-12 0,-4-1-7 15,12 2-14-15,5 2-10 0,2-4-8 0,15 2-7 16,2-3-13-16,1 3-4 0,8-6-10 0,-4 7-33 16,0-6-28-16,5 4-33 0,-7-2-43 0,6 2-116 15,-10 0-208-15,8-3 92 0</inkml:trace>
  <inkml:trace contextRef="#ctx0" brushRef="#br0" timeOffset="136339.6355">44277 6965 23 0,'-3'-17'232'16,"0"6"-14"-16,-6-5-13 0,2 1-7 0,0 2 0 15,4 9-17-15,-2-4-13 0,1 2-18 0,-2 4-17 16,6 2-13-16,0 0-9 0,-21 16-1 0,11-5-6 16,-4 17-6-16,-1 1 4 0,0 11-9 0,-1 2-8 15,-1 4-4-15,0 1-4 0,2 2-12 0,3-1 2 16,-2 7-13-16,7-3-1 0,6-1 2 0,-1-2-13 16,4-1-11-16,-1 0-14 0,11-5-22 0,-7-1-24 15,7-11-29-15,5 9-27 0,-3-9-22 0,3-3-30 16,4 0-42-16,-3-8-34 0,5 0-164 15,-8-6-407-15,10 4 180 0</inkml:trace>
  <inkml:trace contextRef="#ctx0" brushRef="#br0" timeOffset="136825.4432">44693 7268 90 0,'0'-19'225'0,"2"3"-20"0,-2 3-19 16,0 1-17-16,5 0-16 0,-1 4-19 0,3 0-13 0,-1 4-13 16,8 1-8-16,0 3-15 0,1 5-6 0,0 2-11 15,1 3-1-15,-4 4-10 0,1 1-4 16,-1 5-2-16,-2 5-3 0,-1-2-6 0,-6-1-4 16,-3 6-6-16,-3 2 1 0,3-2 1 0,-9-1-3 15,-1-1-6-15,-3 1-3 0,1-9-1 0,-5 7-2 16,1-9 2-16,6-3 0 0,-4 6-6 0,1-6 5 15,2-2 2-15,0 2 4 0,2-7 7 0,2-3 2 16,5-1-6-16,2-2 1 0,-5 4-4 0,5-4-2 16,0 0-9-16,0 0 1 0,7-24-2 0,9 9 3 15,-1-6-3-15,7-6-5 0,7-10 0 0,0 6-1 16,-3-4-3-16,-4 9 8 0,2-9-6 0,-2 8-4 16,5-6 0-16,-8 9 0 0,0-1 1 0,3-1-2 15,-3 3 1-15,-7 1 1 0,-1 3-2 0,3 4 0 16,-12 0-5-16,5 2 7 0,-1 4-4 0,1 1-2 15,-5 4 2-15,5 0 0 0,-7 4 0 0,0 0 1 16,0 0 2-16,-7 25 11 0,7-11-2 0,-7 10 5 16,4 1 2-16,-4 2 0 0,-7 2 4 0,-1 8-7 15,1 4-3-15,9 4 5 0,2-17-2 0,-6 5-1 16,11-3-6-16,-2-1 5 0,3 2-3 0,4-3-13 16,3 0-16-16,1-5-27 0,1-8-28 0,-2 3-37 15,2-5-41-15,3 2-43 0,-5-5-203 0,2-1-428 16,-2-3 189-16</inkml:trace>
  <inkml:trace contextRef="#ctx0" brushRef="#br0" timeOffset="137094.258">45311 6993 177 0,'-4'-19'234'0,"4"2"-13"15,2 6-21-15,-4 3-17 0,4-1-20 0,7 1-15 16,-3 8-13-16,-6 0 0 0,24 12-11 0,-8 1-3 0,11 7-11 16,4 10-2-16,-2 2 3 0,-4 1-9 0,4 8-11 15,0 0-7-15,-10 1-5 0,1 2-3 16,-6-1-4-16,-4-1-6 0,-5 6-5 0,-3 5-5 16,-4-4-4-16,-4-1-6 0,-1 4-12 0,-9-2-30 15,-1-1-21-15,-3-2-17 0,-2-1-25 0,-4-3-26 16,-1 0-26-16,-2 2-40 0,5-7-37 0,7-13-204 15,-3 1-423-15,4-3 187 0</inkml:trace>
  <inkml:trace contextRef="#ctx0" brushRef="#br0" timeOffset="137302.991">45937 7412 178 0,'-2'-9'246'0,"-1"4"-29"0,1-1-18 16,2 6-22-16,2-8-18 0,4 0-14 0,6 4-11 0,7 4-19 15,10-2-10-15,0 0-15 0,3 2-30 0,-1 0-25 16,2 4-32-16,2-4-39 0,-4 4-54 0,5-1-45 16,-12 5-132-16,-7-5-290 0,2 0 128 0</inkml:trace>
  <inkml:trace contextRef="#ctx0" brushRef="#br0" timeOffset="137460.2785">46083 7614 1861 0,'-18'5'53'0,"6"-1"-36"15,-4 5 21-15,3-6 28 0,4 2-8 0,2-5-9 16,7 0-8-16,-12 3-13 0,12-3-2 0,-3 4-3 0,3-4 0 16,0 0-3-16,0 0-1 0,37-2-6 15,-14 0-18-15,7-1-33 0,8-2-50 0,-7-3-44 16,4 0-64-16,-2-2-117 0,1-4-339 0,-3 5 150 15</inkml:trace>
  <inkml:trace contextRef="#ctx0" brushRef="#br0" timeOffset="138882.6321">46945 7025 177 0,'0'0'172'16,"3"-12"-17"-16,5 7-9 0,8 1-13 0,3-3-15 16,3-1-9-16,8 1-13 0,5 1-6 0,9-2-10 0,2 0-10 15,0 1-8-15,7 2 2 0,-17 2-14 0,8-5-1 16,2 4-2-16,-14-1-4 0,3 2-9 15,-1-1-5-15,-4 4 4 0,1-1-29 0,-2 1-19 16,-8 0-16-16,-3 0-43 0,1 0-16 0,-9 1-16 16,0-1-28-16,-10 0-85 0,0 0-236 0,0 0 104 15</inkml:trace>
  <inkml:trace contextRef="#ctx0" brushRef="#br0" timeOffset="139273.7576">47084 7037 1 0,'-13'4'158'0,"4"2"-2"0,-3-1-1 16,0 4 5-16,-1 2-11 0,2 2-7 0,-2 2 0 15,3 2-5-15,-2-1 3 0,0 7 16 0,-4-1-8 16,4-5-12-16,2 2-10 0,-2 0-1 0,4 4-5 16,-1-8-13-16,4 5 5 0,-3-4 5 0,6-3-10 15,-3 3-14-15,3-7-6 0,-3 2-4 0,5 0-6 16,0-11-11-16,0 9 3 0,0 2 7 0,5-8-11 15,-5-3-1-15,9 3-1 0,-9-3-19 0,15 3 9 16,-3-6 1-16,0 2-3 0,7-7-6 0,6-4 0 16,2 2-2-16,1-4-2 0,2 5-6 0,-1-6-5 15,2 3-2-15,0 0-10 0,-2 4 0 0,0 0-4 16,-12 8 3-16,14 0-3 0,-1 0-2 0,-8 7 0 16,2 2 2-16,5 7-3 0,0 2-3 0,-7-2 1 15,-3 6 5-15,3 2-2 0,-6 1-21 0,-3 1 18 16,-4-5 1-16,-2 0 2 0,-1 6-3 0,-6 1 2 15,-5-5-13-15,-3 4 16 0,-4-7-1 0,-3 3-5 16,-8-1 6-16,-2 1-14 0,-2-4-27 0,-14 1-13 16,13-10-34-16,-8 2-30 0,4-5-44 15,-4 1-39-15,6-7-63 0,1 3-290 0,-2-9-585 16,-2-2 259-16</inkml:trace>
  <inkml:trace contextRef="#ctx0" brushRef="#br0" timeOffset="140453.3778">40827 3665 81 0,'0'0'138'0,"-8"0"-7"0,8 0-16 16,0 0-4-16,0 0 0 0,0 0-4 0,37-12-9 15,-6 3-5-15,0-2-10 0,18-5-1 0,1-7-11 16,9 2 2-16,1 1-40 0,22-13-2 0,2 6 1 16,-1-5 2-16,2 9-14 0,-3-6-1 0,-19 14-8 15,19-17 1-15,0 9-1 0,-3-3 3 0,-18 7-1 16,0 1-13-16,-1 1 0 0,1-1 10 0,-4-1-5 0,1 3 3 15,-5 5-7-15,-9-2 7 0,-12 3-3 16,-4-4-10-16,-8 11 15 0,-5-5-13 0,-3-1 5 16,-5 5 1-16,2-3-1 0,-6 2 2 0,4-3-8 15,-7 8 7-15,-4-12-9 0,4 12 4 0,-15-3 0 16,0-1 3-16,-7 1-3 0,-7 0 3 0,-2 3-10 16,-3 3 12-16,-2-3-12 0,-2 7 6 0,-8-7-5 0,2 1 1 15,7 1 2-15,-6-2-8 0,-7 4 1 16,16 4 4-16,-10-5 0 0,-2 3 10 0,2-2-7 15,8-2 0-15,2-1 0 0,3 3 10 0,-1-8-14 16,4 8 2-16,6-3 4 0,2-2 4 0,6 1 0 16,2 0-1-16,0 1 7 0,12-1-11 0,-17-5-1 15,10 4 7-15,7 1-6 0,-8-6 0 0,8 6 1 16,5-13 2-16,-2 9 4 0,11-3-8 0,1-5 0 16,4 0 6-16,8 3-9 0,-1-6 9 0,5 2-5 15,4 1-9-15,-4 0 10 0,0 1-3 0,6 3 2 16,-6-4 2-16,19 7 5 0,-20-2-6 0,4 2 3 15,0 2 9-15,1 6-8 0,2 6-2 0,-6-3-3 16,-1 3 8-16,-1 4 1 0,0 3-3 0,-6 1-3 16,-6 2 10-16,-5 0-9 0,-2 7 1 0,-5-4 5 15,-5 3-3-15,-3-7-6 0,-6 8-1 0,-6 5 17 16,-1 0-8-16,-6 3-6 0,-7 0-1 0,-2 2-28 16,4-4-14-16,2-7-26 0,-3 7-9 0,6-5-30 15,3-7-77-15,1 3-201 0,4-8 89 0</inkml:trace>
  <inkml:trace contextRef="#ctx0" brushRef="#br0" timeOffset="141056.5074">43145 2444 90 0,'3'-8'120'16,"-3"-2"-20"-16,0 10-1 0,0-8-15 0,0 8-6 0,0 0-14 15,0 0 7-15,0 0-5 0,9 35 15 0,-2-14-3 16,0 9 2-16,5 13-10 0,0 2 0 0,-2 6-3 15,0-1-9-15,-5 8 1 0,5-5-5 0,-3 2-8 16,-2 1 2-16,7-5-5 0,-5 1-10 0,2-4 2 16,2-4 3-16,0 4-4 0,-3-6-3 0,6 0 4 15,-7-14-1-15,1 1 1 0,1-2-5 16,-2-3 6-16,-2-4-8 0,-2-6-5 0,2 4 1 16,-1-8 2-16,-4 1-2 0,3-4 12 0,-3-7 11 15,3 10 3-15,-3-10-5 0,0 8 6 0,0-8 8 16,0 0-3-16,0 0-1 0,0 0-5 0,0 0-7 15,-15-23 1-15,7 3-14 0,4 5 1 0,-8-1-2 16,5-11-11-16,-1-1 1 0,-1-1 0 0,3-2-2 16,-8 2-5-16,10-11-3 0,-7 8 1 0,4 3-4 15,-2 0 0-15,1 1-5 0,-1 8-2 0,2 0 10 16,-3 4-9-16,0 7 0 0,5-3-1 0,-2 3-4 16,2 4 10-16,-2 3-7 0,7 2 4 0,-22 11-5 15,6 5-1-15,1 2 6 0,-2 5-3 0,2 2 4 16,-1 3-2-16,3-1 1 0,-3 1 1 0,6 0-5 15,-4-3 3-15,6 3 0 0,-6-2 4 0,4 2-2 16,-2-4 9-16,4-4-7 0,-1 7 1 16,2-7 0-16,0-3-1 0,-1 2-4 0,1-4-10 15,-1 3-5-15,1-8-23 0,0 3-14 0,0-8-18 16,5 5-14-16,-3-2-9 0,2-3-21 0,3-5-2 0,-7 13-32 16,7-13-28-16,-7 2-140 0,7-2-339 0,0 0 150 15</inkml:trace>
  <inkml:trace contextRef="#ctx0" brushRef="#br0" timeOffset="141845.9718">43558 2149 17 0,'-12'-16'94'0,"-2"-2"3"16,-1 7-14-16,-6-13-5 0,3 16-9 0,-5-11-8 16,1 2 0-16,0-2-5 0,-7 3-12 0,5 1 8 15,-5-3 37-15,0 1-12 0,-1 0-1 0,-1 4-8 16,-3 1-6-16,0 1-9 0,-7-1-3 0,7 7-10 0,-9 1-1 15,9 2-4-15,1 4 4 0,-2-1-13 16,4 4-2-16,-3 5-5 0,0-5 10 0,-11 11-3 16,6 4-4-16,8-3-9 0,2 0 24 0,2 3-2 15,-9 8-4-15,1 5 0 0,4-2 8 0,-2 9 3 16,-2 3 5-16,1 3-5 0,5 6 1 0,-11 15 7 16,6 10-2-16,2-8 1 0,8-15 11 0,3 20 3 15,-1 2-6-15,7-19 1 0,-7 20-4 0,13-1-5 16,2-19-2-16,1-4-7 0,2 4 4 0,8-2-9 15,-4-2-1-15,0 2 0 0,6-3-2 0,1-3-3 16,7-2 0-16,0 4 2 0,-2-7-1 0,3 0-1 16,7 2 6-16,0-4 1 0,7-2 1 15,-3-1 0-15,3-5-2 0,1 0 3 0,1 2 1 16,7-6-2-16,1-7-4 0,5 0-3 0,1-3-2 16,2-8-2-16,4 6-1 0,-3-7 0 0,3-5-10 15,2 2 7-15,2-7 1 0,1-2-11 0,-8-2 3 16,5-9-9-16,1-3 10 0,-1 0-1 0,-7-2-3 15,0 0 4-15,-1-7-6 0,6 1 1 0,-12 0-1 16,5 0-2-16,-3-3 1 0,4-2 1 0,-6 0 0 16,-2-4 3-16,-3-2-6 0,1-2 10 0,0 3-10 15,-4-8-1-15,-2 4 3 0,0-11-6 0,-5 6 2 16,1-2-15-16,-2-6 12 0,-1-4 2 0,0-3-2 16,-5 2-2-16,5-19 7 0,-6 19-5 0,-1-1 6 15,0-20-3-15,-8 19-2 0,8-20-2 0,-9 20 1 16,-3 1 3-16,-3-18 0 0,0 20 0 0,-3 1-2 15,-4 0-5-15,-2 4 2 0,-3-1-8 0,4 2 8 16,-14 5 6-16,4 2-11 0,-2 5 5 0,-9-4-12 16,9 16 8-16,-6 1-3 0,-5-9-15 15,1 12 16-15,-8-3-9 0,7 9-1 0,-10-2-15 0,11 5 0 16,-6 6-9-16,-10-3-3 0,10 9-12 0,2-2-4 16,0 2-26-16,1 6-8 0,1-2-10 0,-2 3-20 15,3 4 6-15,1 3-15 0,6-2-8 0,2 6-13 16,-1-3-15-16,8-1-9 0,1 2-13 15,4-1-96-15,-4 0-308 0,6-4 137 0</inkml:trace>
  <inkml:trace contextRef="#ctx0" brushRef="#br0" timeOffset="143577.7141">44097 3039 104 0,'-12'5'149'15,"12"-5"-6"-15,0 0-9 0,0 0-10 0,0 0-2 16,0 0-8-16,-11 3-12 0,11-3-9 0,0 0 0 16,0 0-7-16,0 0-14 0,0 0 1 0,0 0-9 15,0 0 1-15,58-8-10 0,-20 5-1 0,15 1-1 0,1-6-10 16,13 6-5-16,-6-4-2 0,6 2-3 15,20-7-2-15,0 11-1 0,-22-7-2 0,-1 1-11 16,23 0-4-16,-3 0 3 0,-18 3 7 0,-6-1-1 16,1 1-6-16,1-2-2 0,-8 3-3 0,3 2-4 15,-4-8 4-15,-4 2-3 0,-13 4-4 0,10-4-2 16,-10 3 0-16,-6-2 0 0,5 1 2 0,-5-5-3 16,1 7-7-16,-2-3 10 0,2-1-8 0,-9 3 3 15,-5-4 2-15,3 3-1 0,-3 3 0 0,-3-2-1 16,0-2 3-16,-14 5 7 0,22-5-13 0,-12 3 9 15,-5-4 3-15,-5 6-6 0,14-2 1 0,-14 2 0 16,0 0 3-16,3-8-11 0,-3 8 7 0,0 0-1 16,-25-13 2-16,11 7 1 0,-1 1-4 0,-6 4 1 15,-1-2-1-15,0 3 0 0,1-5 3 0,3 5-2 16,-5-6 0-16,-4 0-8 0,-2 4 10 0,-2-7-10 16,2 5 2-16,0-3 5 0,0 2-3 0,-3 2 0 15,1 2 2-15,1-3-2 0,1 3 4 0,-2-1 1 16,2-5-7-16,5 5 6 0,2-2-5 15,0 5 5-15,0-4-3 0,10 3 0 0,-4-3 6 0,3 1-1 16,13 2-6-16,-21 0 3 0,21 0 0 0,0 0 3 16,-17-1-11-16,17 1 5 0,0 0 7 0,0 0-9 15,0 0 11-15,0 0-6 0,45-4 3 0,-23 2-4 16,12 2 5-16,-7-1 1 0,2 2-2 16,2 1-1-16,1-1 2 0,-8 3-4 0,7 1-3 15,3 1 2-15,-12-1-1 0,5 6 4 0,-5-2-3 16,6 5 6-16,-9-5-7 0,4 8 3 0,0 0 1 15,-10-3-2-15,1 6 1 0,-4-6 2 0,-3 6 1 16,1-4 4-16,-1 4-3 0,-7-2 0 0,0-1-1 0,-3 4 2 16,-7-4-2-16,1 8 2 0,-13-2-3 15,3 2 6-15,-3-7-3 0,-2 3 2 0,2-1-3 16,1 5-2-16,6-11-11 0,0-3-15 0,-1 1-16 16,8-4-16-16,1 0-25 0,0 1-22 0,0-4-14 15,7-5-4-15,-8 8-11 0,8-8 7 0,0 0-113 16,0 0-257-16,0 0 114 0</inkml:trace>
  <inkml:trace contextRef="#ctx0" brushRef="#br0" timeOffset="144274.1523">46065 2381 5 0,'0'0'161'15,"-11"-8"0"-15,11 8-6 0,-1-9-8 0,1 9-8 16,-7-7-4-16,7 7-11 0,0 0-11 0,0 0-10 15,0 0-16-15,3-10 0 0,-3 10-13 0,16-8-3 16,-16 8-16-16,25-4 3 0,-3 4-8 0,-5-3-5 16,6-1-2-16,14 4-9 0,9-1-10 0,5-7-5 15,0 8-16-15,-1 0-14 0,-1-3-7 0,-1-1 6 16,-12 4-19-16,5 0 12 0,-7 0-12 0,-7 0-2 16,-3 0-9-16,-3 0 4 0,-4 0-10 0,-17 0 2 15,22-5-1-15,-14 5-11 0,-8 0-2 0,0 0-8 16,0 0 6-16,0 0 6 0,0 0 4 0,0 0 3 15,0 0 3-15,0 0 4 0,-63 10 8 0,41-7-10 16,-7 1 13-16,2-1-5 0,5 2 6 16,-9-1 9-16,2-1 1 0,-7 3 6 0,7-4-1 15,9 4 12-15,-6-2 2 0,7 1 8 0,-3-3 6 0,5 6-6 16,3-5 19-16,1-2-13 0,13-1 11 0,-24 11 15 16,15-8-8-16,-3 3 11 0,4 3 9 0,8-9 0 15,-17 3-7-15,17-3-6 0,-14 12 4 0,6-4 14 16,3 2-3-16,1 1-2 0,-1-4-11 15,2 9 3-15,-1 1 6 0,3-2 7 0,1 9 3 16,-2 4 0-16,-3 3-1 0,5 10 10 0,0-9-2 16,0 15-4-16,-2-2 14 0,4 3-1 0,-2-6-10 15,0 4-5-15,5-4-2 0,-5-11-1 0,2 11 7 16,-1-14-10-16,6 0-3 0,-2 2 1 0,2-2-7 16,-4 2-3-16,-3-10-1 0,9 3-4 0,-4-5-9 15,0 0 3-15,-1 1-3 0,1-5-5 0,-2 0-2 16,6-5 2-16,1 0-3 0,-2 2 0 0,4-3 0 15,5-4-6-15,4 1 4 0,1-3-3 0,0-2-6 16,9-3-17-16,-2-1-27 0,-2 0-8 0,6-2-20 16,-8-4-23-16,-3 6-16 0,0-8-28 0,-1 0-36 15,-4 2-45-15,-3 0-144 0,-6-5-384 0,1 2 171 16</inkml:trace>
  <inkml:trace contextRef="#ctx0" brushRef="#br0" timeOffset="144448.8718">46114 2959 77 0,'27'-9'80'16,"6"-2"-15"-16,3-1-29 0,8 0-15 15,4-4-22-15,-1 4-13 0,-2-4-30 0,-3 4-48 16,-1-7 21-16</inkml:trace>
  <inkml:trace contextRef="#ctx0" brushRef="#br0" timeOffset="144740.6673">46864 2532 14 0,'0'-9'151'16,"0"2"-10"-16,0 7 9 0,0-17-16 0,0 12-6 15,0-6 1-15,0 11 6 0,-6-11 1 0,6 3-1 16,0 8-9-16,-2-11-9 0,2 11-6 0,-2-7-12 15,2 7-9-15,0 0-8 0,0 0-4 0,0 0-1 16,-20 20-5-16,13-5 0 0,-8 3-9 0,3 7 4 16,0 7-9-16,-5 6 4 0,5 0-14 0,0 6 9 15,1 3-12-15,3-6 10 0,5 2-6 16,-1 2-3-16,1-2 3 0,3-2-9 0,0 1-2 0,3-10-14 16,4-3 9-16,-2 4-7 0,2-5-9 0,3 1-18 15,2-3-17-15,0-3 0 0,2 1-20 0,1-1-6 16,0-7-22-16,-6-1-9 0,6-1-13 0,1-2-13 15,-3-1-25-15,-4-5-11 0,4-1-36 0,1-3 5 16,-4-2-150-16,-10 0-343 0,28-8 153 0</inkml:trace>
  <inkml:trace contextRef="#ctx0" brushRef="#br0" timeOffset="145218.2868">47037 2840 157 0,'1'-9'172'0,"-1"2"-12"0,0 7-16 0,5-18-12 16,2 11-18-16,2 0-15 0,1 1-3 0,2 3-10 16,0-1-9-16,0 1-7 0,-12 3-12 0,32 7 3 15,-16-3-18-15,2 8 8 0,-1-7-11 0,-1 14 4 16,-1-7-7-16,-5 15-3 0,9 1-3 0,-10-2 0 16,1 1-1-16,-5 1-8 0,-3-3 2 0,-4 2-3 15,-3-6 3-15,1 2-5 0,-2-3 3 0,-3 0-2 16,-3 0-2-16,2-5 6 0,-9 1-5 0,2 4 2 15,2-7 2-15,1-4 2 0,-1 2-3 0,6-4-10 16,2 0 12-16,-1-2 0 0,1 1 15 0,7-6-2 16,-8 6 5-16,8-6-8 0,0 0-6 0,0 0-2 15,0 0 1-15,15-24-7 0,-3 9-1 0,3 2-2 16,4-12-2-16,3 5-3 0,-5-8 1 0,4 10-1 16,-1-14-4-16,2 9-2 0,-3-3 0 0,0 3 3 15,-4 1 0-15,-5 4-11 0,1-1 8 0,2 1 0 16,-4 5-2-16,-1-1-1 0,-1 6 1 0,0 0 1 15,-4 0-2-15,2 3-2 0,-5 5 0 16,0 0 5-16,0 0-7 0,0 0 0 0,0 0-2 16,4 25 11-16,-8-10 1 0,1 5 1 0,-2 5-1 0,-2 3 3 15,4-2-3-15,-2-8 4 0,1 14-2 0,4-12 0 16,0 8-1-16,-3-4-1 0,-1-5 4 16,4 1-2-16,0 0-4 0,2-5-16 0,0 2-23 15,5-1-13-15,-2-5-11 0,-2-2-25 0,7-1-29 16,1-1-46-16,2-2-11 0,-3-1-36 0,-10-4-102 15,31-1-329-15,-16-8 146 0</inkml:trace>
  <inkml:trace contextRef="#ctx0" brushRef="#br0" timeOffset="145442.6335">47681 2665 135 0,'2'-13'218'0,"0"8"-8"16,3-7-19-16,-4 5-17 0,-1 7-14 0,9-8-16 15,-9 8-19-15,0 0-4 0,0 0-10 0,31 16-19 16,-9 3 4-16,5 2-12 0,2 10-3 0,5 5-6 16,-3-1-6-16,-2 7-10 0,-5-3-5 0,-2 4 0 15,-7 2-6-15,-3-4-4 0,-1 3-10 0,-5-4 4 16,-1 3-6-16,-8-9-18 0,1 7-19 16,-6-11-29-16,-14 8-19 0,1-3-41 0,-3 1-24 15,2 5-53-15,-9-8-161 0,-6-3-358 0,-1-2 158 16</inkml:trace>
  <inkml:trace contextRef="#ctx0" brushRef="#br0" timeOffset="148502.4287">37983 12563 38 0,'-3'-16'121'0,"-3"1"2"0,-2 1-8 16,1-5-5-16,-1 8 5 0,1-9-13 0,-3 5-4 0,-2 3-6 15,-4-4-5-15,-1-6-4 0,-5 4-6 0,0 3-2 16,-4-3-8-16,1 6 0 0,1-4 11 16,-7 4 1-16,0-3-14 0,2 1 0 0,-1 2 0 15,-3-3-2-15,-6-1-4 0,-4 4-4 0,6 5-6 0,-7-6-18 16,1 1-6-16,0 3 4 0,-3-2 2 0,-1 2-5 16,11 2-2-16,-15 3-4 0,5-4 5 15,-4 4-2-15,1-1 0 0,3 3-7 0,-2-3 6 0,12 5 1 16,-12-4-6-16,12 4 5 0,-1 0-7 0,-14 0 7 15,5 0 1-15,0 4-13 0,1-3 2 16,10 3 0-16,-10-1-1 0,1 2 3 0,6-2-3 0,1 2-8 16,-7 2 11-16,-3 8-3 0,13-5 3 0,-1-8 1 15,-11 6-4-15,10-2-3 0,5 2 4 0,-13 3-2 16,-2-2-1-16,0 2-2 0,8-2 3 16,-6 2-3-16,-2 1-1 0,-2 0 4 0,2 0-4 15,3 3-5-15,-3-1 3 0,16-3-5 0,-22 2 0 0,10 5 4 16,-3-6-3-16,-1 8-2 0,2-3 3 0,-7-5 3 15,5 7-2-15,0-6 1 0,-7 3-1 0,0 6 4 16,0-2 0-16,0-3-3 0,0 7 1 0,4-3 0 16,-1-1 0-16,3 0 0 0,-1 5 1 15,-8-2-2-15,6 2-3 0,1-2 6 0,3 0-3 0,-2 4 1 16,2-6-4-16,0 1 3 0,5 3 1 0,-2 0 2 16,8-1-4-16,-3 3 7 0,9-5-4 0,-5 4-1 15,7-6 4-15,1 5-5 0,-3 5 2 0,2 4-3 16,1-3 0-16,2 3 2 0,9-4 0 0,-5-3 3 15,-3 14-6-15,5-1 2 0,-5-2 5 16,-4 3-5-16,5 2 3 0,0-2-2 0,5-1 1 0,-4-1 0 16,6-10 1-16,0 11 5 0,3-10-4 0,-2 0 6 15,2 3-5-15,4-2 3 0,-11 8 1 0,7-11-1 16,3 1 1-16,1 11-1 0,-1-9 1 0,4 1 7 16,3-2 0-16,-3 0-2 0,4 4 3 15,1-4 2-15,0 2-2 0,5 7 5 0,-4-6-6 16,3-1 0-16,6-1-1 0,-1 2-2 0,1-4 2 0,5 9 2 15,4 3-2-15,1-6-2 0,6 5 1 0,-7-12 4 16,3-1-2-16,7 9 1 0,-3-4-3 0,8 0 1 16,-2 0-1-16,6-4 1 0,-1 4 1 15,1-3-4-15,1-1 1 0,3-1-1 0,1-4-5 16,1-2 1-16,1 3 2 0,1-4-3 0,3 1-3 0,-6-6 0 16,3 4 4-16,5 1-2 0,-3-3 0 0,8-3 3 15,-8 4-10-15,5-3 2 0,-2 1 5 0,-2 3-9 16,2-5 5-16,2-2 4 0,0 2 0 15,-2-3-1-15,2 1-4 0,-5-2 5 0,7-1-5 0,-3-2 3 16,1 0 0-16,7-1-4 0,0 1 3 16,-6-3 3-16,4-1-3 0,0 0-2 0,2-3 2 0,-2-3 0 15,-4 6 3-15,6-1 6 0,-5 1-8 0,-2-6-1 16,1 1-2-16,-1 4 3 0,5-7-3 0,-7 2 3 16,2-3 7-16,-5 0-14 0,3-2 2 15,-5 6 8-15,-7-3-9 0,9 0 3 0,-4-3-1 16,4 6-1-16,-14-1 6 0,-1-8-5 0,-1 2 3 15,4-2 2-15,-4 0 1 0,4-1 4 0,0 4 3 0,-4-5-4 16,-1 0 2-16,5 3 1 0,-4-7-2 0,-1 2-7 16,-2 2 6-16,3 3 4 0,-5-4 0 15,6 0 3-15,-9-3-2 0,3 4-1 0,-1-2-1 16,-4 2-1-16,0-5 1 0,2 3-8 0,1 1 10 16,-8 0 2-16,7-4-4 0,-8 6 3 0,6-8-1 15,-2 0 12-15,-1 4-16 0,3-8-8 0,-8 12 9 0,8-8 3 16,-3 0-8-16,3 0 5 0,-3 0-3 15,-2 7-3-15,5-10 4 0,-5 1 5 0,5 4-9 16,-6-2 2-16,6-5-5 0,-7 5 5 0,2 2 8 16,-3 0 1-16,1 1-4 0,0 0 3 0,2-4-6 15,2-1 5-15,0 2 0 0,0 3-7 0,-4 1 6 16,0-8-1-16,4 2 4 0,-5 8-4 0,1-5 7 0,2-1-7 16,4-1-3-16,-8-4 7 0,4 2-2 15,-1 1 14-15,-1-6-3 0,0-1 4 0,3 5-12 16,-1-4-2-16,0 0-6 0,0-1 11 0,3-6 8 15,-3 6-14-15,0 2 12 0,5-8-6 0,-10 7-5 16,4 0-6-16,-6 5 20 0,5-5 8 0,-6 4-7 16,4-1-1-16,-1 1-5 0,-1-8 0 0,4 9-2 15,-1-3-1-15,-4-1 0 0,2 3 1 0,-4 0-3 16,1-2 3-16,6-1 1 0,-6 0-6 0,3 3-7 16,-2-4 5-16,4 1 1 0,-6-1-2 0,1 1 5 15,3-2-8-15,-4-1-4 0,1-4 2 0,1-6 4 0,-3 8-6 16,1-9 2-16,-1 1 0 0,0 10 1 15,1 3-3-15,-3-3-1 0,-3-6 1 0,2 8-1 16,-4-3-1-16,3 2-5 0,-3 1 3 0,-2-2-3 16,1 1 4-16,-5 7-6 0,5-4 3 0,-6 1-4 15,2 3 4-15,-2-3 0 0,-2 5-5 0,-1-4 3 16,-3-1-3-16,2 6-1 0,-1 1 0 0,-8-2-1 16,1-2 3-16,-1 2 0 0,1 1 0 0,-3 6-3 15,-6-6 3-15,-2 0-7 0,1 10-11 0,-2-3-22 16,-3 0-16-16,-9-1-16 0,-1 2-25 0,-4 3-26 15,1 2-25-15,-5 0-22 0,1 3-28 0,2 5-25 16,3-1-28-16,12 3-29 0,1 3-23 0,-1-2-23 0,-2 3-194 16,2-5-562-16,3 9 248 0</inkml:trace>
  <inkml:trace contextRef="#ctx0" brushRef="#br0" timeOffset="155888.9926">23336 3732 21 0,'0'0'47'15,"0"0"-2"-15,0 0-1 0,0 0-5 0,0 0 1 16,0-7-12-16,0 7-2 0,0 0-7 0,0 0-2 16,0 0 2-16,0 0-4 0,0 0-3 0,0 0 3 15,0 0-3-15,0 0 2 0,0 0 11 0,0 0 24 16,7 16-16-16,-9-4-5 0,0-4-8 0,2 4 11 15,2 3-3-15,-4 1 4 0,2 2-7 0,0 1-2 16,-5 8 7-16,7 4 4 0,-2 9-3 0,-2-6 2 16,0 8 10-16,4 3-1 0,-2-4-8 0,0 3 14 15,-2-1-8-15,6 4 4 0,-1-2-2 0,1 3-2 16,-4-7-5-16,1 1 3 0,3 1-8 0,-4-2 6 16,1 2-6-16,-1-11 6 0,0 12-4 0,2 0-3 15,2 0 1-15,-4-3-7 0,1 2 6 0,1-10-1 16,-2 15-3-16,2-5 3 0,-4 2-3 0,0-11-3 15,4 0 2-15,0-4-7 0,-2 2-2 0,5-3 2 16,-3-1 1-16,1 1-5 0,0 1-4 0,-1-4 1 16,1-9 0-16,-1 9 0 0,-2-6-1 15,2 2-1-15,-2-5 0 0,0 7-1 0,0-9 5 0,3 2-8 16,-6-3 1-16,6-2 2 0,-3-2-2 0,2-3-2 16,-4 2 3-16,2-2-2 0,2-2 4 0,-2-5-1 15,0 12-2-15,0-8-4 0,0-4 4 0,0 0-4 16,2 7 1-16,-2-7 1 0,0 0 1 0,0 4-3 15,0-4-11-15,0 0-13 0,0 0-11 16,0 0-11-16,0 0-25 0,-7-22-9 0,3 13-19 16,-1 0-1-16,2-8-13 0,-2 0-11 0,0-11-79 15,0-5-219-15,-1-7 98 0</inkml:trace>
  <inkml:trace contextRef="#ctx0" brushRef="#br0" timeOffset="158711.0492">23249 4003 9 0,'3'-3'55'0,"4"-2"-10"16,0-2 1-16,1 2-5 0,4-3 2 0,-3 5 2 15,1-9-8-15,5 5 3 0,-1-2-3 0,1 2 2 16,3-5-3-16,0 0-3 0,-1 8-4 16,0-8-5-16,6 0 2 0,-3 7-1 0,12-13-13 15,-4 10 21-15,6-5-21 0,2 1 7 0,-4 2-6 16,4 2-6-16,0-3-1 0,-4 2 6 0,4 6-2 15,-2-7 3-15,12 5-3 0,-8-3-2 0,-3 4-3 16,13 3 5-16,3-6-2 0,-3 6-3 0,3-5-1 16,2 3 6-16,2 3-5 0,-1 0 2 0,6 3 4 15,-2-3-6-15,-2-5-2 0,2 7-2 0,-3 1-1 16,4-3 5-16,-4 7-4 0,10-11-2 0,-9 1 7 16,4 3-6-16,1 0 21 0,23-5-22 0,-16 4 6 15,-5 1-2-15,26-5-4 0,-6 5 3 0,6-3 2 16,-6 0-2-16,4 3-1 0,0-4 6 0,0 4-9 15,0-8 10-15,0 6-2 0,-3 4-8 0,-1-4 2 16,-14 4-3-16,13 2 17 0,3 3-15 0,-2-7 14 16,4 4-12-16,-3 1-5 0,-21-5-2 0,22 4 11 15,-1 1-4-15,-18-2-1 0,1 0 3 0,16-3-8 16,-18 0 1-16,2 1 3 0,18-1 2 0,-19-1-1 16,25-2-4-16,-8-3-4 0,-14 4 20 15,14 1-14-15,8-4-9 0,1 3 13 0,3 1-7 16,1-3 0-16,1 2 4 0,-5 1 2 0,10-7-4 15,-6 6 14-15,1-1-14 0,0-2-2 0,-6 7 0 16,1-6 3-16,-9 0-1 0,8 3 0 0,-25 1 1 0,19 0-1 16,-18-7 14-16,20 7-13 0,-5-4-4 15,-16 4 5-15,19-4 0 0,-23 0 5 0,21 1-7 16,-16 2 14-16,-1 1-11 0,18-4 2 0,-19 4-7 16,-4 4 6-16,6-9 1 0,-1 6-4 0,1-1-3 15,16 4 6-15,-25-4-6 0,2 1 9 0,0-1 0 16,3-5-6-16,-5 4-2 0,5 1 0 0,-3 0 4 15,-1-3-3-15,-1 6 0 0,0-3 9 0,0 0 2 16,2 0-6-16,0 0-3 0,-3-7 1 0,8 4 4 16,-3 6-6-16,-1-3 3 0,0-1-10 0,-1-1 9 15,2-3 4-15,2 6-5 0,-6-1-2 0,2-1 6 16,0-3-3-16,-2 1 2 0,-2 3-2 16,4 2 11-16,-7-4-10 0,-2-3 0 0,-2 4 3 0,4 1-5 15,-7-7-1-15,5 12 0 0,-6-6-4 0,1-4 4 16,-11 4-2-16,0 1 3 0,-1 1-4 0,-2-2 5 15,0 2-3-15,-3-4-1 0,2 3 3 0,-7-3 0 16,-2-2 5-16,-1 5-1 0,-4-1-5 0,5-1 4 16,-2 2 2-16,-3-1-5 0,0-4 3 15,2 3-6-15,-2-2-5 0,4 1 14 0,-4 1-10 16,1 2 6-16,1 0-10 0,0-4 14 0,3-1-3 16,-3 3-5-16,7-2 1 0,3 3 0 0,-4-2 4 0,9-2-5 15,-1 3 12-15,4 0-12 0,9-4 5 0,9 1-1 16,-6 5 0-16,7 0-5 0,2 0-9 0,-1 2 6 15,2 1 4-15,-4-1 0 0,5 4 0 16,-1-8 4-16,-4 7-1 0,-2-5 2 0,-7 8 3 16,-9-5 2-16,-6 1-10 0,0 0 6 0,-9-3-4 15,-3-1 5-15,-4 5 4 0,-3-3-10 0,2-2-4 16,-2 4 8-16,-2-3-2 0,-10-1 2 0,29 7-3 16,-14-3 2-16,-5 1-6 0,6 0 5 0,4-4 6 15,-6 0-6-15,-4 3-3 0,4-3 9 0,-1 1 3 16,-13-2-4-16,24 1 1 0,-10 3 19 0,-2-3-25 15,-12-1 16-15,29-1-4 0,-16 1 2 0,-13 0-9 16,19 1 9-16,-19-1-5 0,22 0-4 0,-10 0 17 16,4-1-11-16,1 2-3 0,5-1-5 0,0 0 3 15,-2 0-4-15,1 2 12 0,6-2-9 0,-10 0 4 16,5 1 1-16,-6-1-6 0,-1 0-7 0,-15 0 1 16,24 0 4-16,-24 0 2 0,15-1 1 0,-15 1-4 15,16-2 11-15,-16 2-11 0,0 0-9 0,0 0 16 16,18 2-11-16,-18-2-2 0,0 0 22 0,9 5-20 15,-9-5-3-15,0 0-3 0,9 2 11 16,-9-2 2-16,6 10-4 0,-1-7-2 0,-5-3 1 0,6 12 4 16,-1-4 8-16,0 1 6 0,-2-1 0 0,2 4-3 15,-1 0-2-15,-4 7 4 0,5-8-5 16,-2 7 5-16,4-2-2 0,-4 3 0 0,3-2-1 16,-1 2-9-16,3 1 7 0,-1 5 3 0,-2 3 6 15,5-1 11-15,-1 2-7 0,-1-2-5 0,-1 5 5 16,2 8 0-16,-2-8-1 0,1 0 3 0,-1 9 5 15,0 1-7-15,0-1 7 0,-1-10-2 0,1 11 13 16,-5-12-16-16,3 11-3 0,-1-8-2 0,1-3 4 16,-4 5 0-16,4-3 5 0,2 9-3 0,-7 5 0 15,2-4 2-15,0-1-4 0,5-10 3 0,-2 11-1 16,-4 4 0-16,1-16-6 0,3 15 1 0,4-5-1 16,-4-8-1-16,-2 0-1 0,-3 3 0 0,7-6-1 15,-5 3 7-15,3 0-3 0,-3 1 3 0,3 1-5 16,-4-4 2-16,-1-1 0 0,2 4-6 0,-2-4 2 15,3-1 0-15,-3-1 5 0,2 0-5 0,-2-3-1 16,2-4 0-16,-2 4-3 0,-2-5 2 0,4-1-1 16,-2 6 0-16,-2-8-4 0,2-1 6 0,-2 5-12 15,2-12 4-15,0 8-1 0,0-5 4 0,-5-1-5 16,4 1 5-16,-4 1 2 0,1-4-3 0,-1-1 3 16,3 1-2-16,-3 1 2 0,-3-1 1 0,-1 0 0 15,-6-4 0-15,-1 2-4 0,-6 2 0 0,-12-3 0 16,3 2-1-16,1-2 3 0,-8 0-1 0,-4 1-6 15,-4-4 4-15,-2 8-1 0,0-7-4 0,4 2 3 16,-2-3-1-16,-7 3-3 0,5-3 1 0,-1 3 1 16,-4-4-1-16,2 1 0 0,-6 3-2 15,-2-4-1-15,6 3 1 0,-3 3 1 0,-2-7-4 16,1 1 1-16,-2 1-1 0,-3-2 1 0,-4 0-3 0,-20 1 6 16,22-1-4-16,-28 0-2 0,1 4 0 0,-1-4 0 15,-5 0-1-15,-4 0 1 0,1 3 0 0,4 2-1 16,-5-9 1-16,-4 4-3 0,1-1 0 15,1 6 0-15,-7-5-5 0,-39 0 3 0,43 7-1 16,-50-7 1-16,48 0 1 0,-42-7 2 0,41 7-1 16,-43 0-1-16,41 0 0 0,-44 7 1 0,5-7 2 15,44 5-1-15,-51-10 2 0,11 10-1 0,38-4 6 16,-50 1-7-16,8-2-1 0,41 5 3 0,-47-4 1 16,49 1 0-16,-43-4-3 0,42 4 2 0,3-2 1 15,-4 8 0-15,-40-6-4 0,42 1 8 0,1 2-6 16,-46-2 2-16,53 3 1 0,-8-5-1 0,1 11-1 15,0-7 2-15,-6 3 3 0,6 2 1 0,-1-1-2 16,1-1 5-16,2 0-4 0,2-3-1 0,-2 3-2 16,-4 0 4-16,8-1-1 0,2-5 0 0,8 9 1 15,1-7-6-15,6 3 7 0,-3-1-4 0,3-6 1 16,20 3 1-16,1-3-3 0,3 0 3 0,-3 3 0 16,-1-3-3-16,2 4 2 0,-2-4-2 0,-19 8 1 15,20-6 0-15,1 1-2 0,-2 4 3 0,-4-6 1 16,-16 6-6-16,-1 1 6 0,20-4-3 0,2-3 1 15,-6 4-2-15,7-3 2 0,-1 3-1 0,2-5 2 16,-1 0-2-16,1 2-2 0,-3 3 4 0,4-10-2 16,4 10 1-16,4-5 0 0,3 3 3 0,-3-6-2 15,15 3 3-15,-1 0 2 0,3 0-9 16,-16-4 6-16,4 11-5 0,0-7-2 0,0 3 2 16,0-1-2-16,8-2 4 0,-6 0-2 0,10 1 9 15,-2-1-8-15,4 0 0 0,-2 3 0 0,1-6-3 16,1 3 3-16,-2 0 3 0,3-1 0 0,0 1-3 15,1 0 1-15,-1 0 0 0,0 0 2 0,2 0 0 0,7 0-2 16,0 0-1-16,1-2 3 0,-1 2 0 16,-3 0 1-16,4 3-3 0,-1-4-1 0,0 1 4 15,-5 0-1-15,-2-2 6 0,3 2-8 0,-10 0 1 16,4 2 0-16,1 2-3 0,0-2-1 0,-1 0 6 16,-2-2-1-16,2 1 0 0,1 3-2 0,0-2-1 15,-5 3 2-15,6-4 1 0,1 1-3 0,6 1 4 16,-4-6-1-16,-4 6-3 0,2 0 4 0,0-3 2 15,6 3-4-15,-1-3 1 0,2 0 1 0,-9-3-1 16,4 3 4-16,-4-3-4 0,9 3-3 0,-7-3 1 16,1 1 1-16,3 2 6 0,4-5-5 0,-1 5 0 15,-7-1-1-15,9 1 4 0,-2-2-6 0,5 1 9 16,-1-2-5-16,3 2-3 0,2-1 3 0,-1 0 7 16,14 2 0-16,-15-3 7 0,15 3-7 0,-16-1 3 15,16 1-1-15,0 0 3 0,-15-4-7 0,15 4 8 16,-9-4-8-16,9 4-2 0,0 0 1 0,0 0 0 15,-7-11 2-15,7 11-1 0,0 0-3 0,0 0 2 16,-3-5 0-16,3 5-5 0,-3-8 2 0,3 8-1 16,0 0 1-16,0-12-4 0,0 12 4 15,0 0 0-15,0-11-3 0,0 11-2 0,0 0 0 16,3-8 2-16,-3 8-2 0,3-9 0 0,-3 9 2 0,0 0-1 16,7-6 2-16,-7 6-4 0,7-7 0 0,-7 7 2 15,0 0-3-15,9-10 1 0,-9 10 0 0,8-5 0 16,-8 5 1-16,0 0 1 0,7-6 0 15,-7 6-1-15,9-2-2 0,-9 2 0 0,13-5-1 16,-13 5 4-16,0 0-3 0,14-7 1 0,-14 7 0 16,7-3 1-16,-7 3 1 0,0 0 3 0,0 0-5 15,10-5-1-15,-10 5 1 0,0 0 0 0,0 0-2 16,0 0 0-16,7-5 2 0,-7 5 0 0,0 0 2 16,0 0-2-16,8-3 7 0,-8 3-9 0,0 0 1 15,14-7-1-15,-14 7 4 0,10-1-2 0,-10 1-2 16,0 0 3-16,12-7-1 0,-12 7 0 0,0 0-2 15,9-5 2-15,-9 5 1 0,0 0-2 0,0 0 2 16,10-3 2-16,-10 3-3 0,7-5 2 0,-6 0-3 16,-1 5 3-16,0 0-4 0,0 0 1 0,12-9 3 15,-10 4 0-15,-2 5-4 0,7-8 6 0,-6 2-1 16,3 3-1-16,3-4-2 0,-4-2-2 0,4-1-1 16,0 1-2-16,0-3 0 0,-1-1 0 0,0-6-5 15,0 3-4-15,6-4 2 0,-5 4 1 0,2-12-5 16,-3 4-3-16,1-2-1 0,2 1 11 0,-2 0-10 15,-2-3-3-15,2 0 0 0,-1-2-3 0,1 4-2 16,-2-3 5-16,-1 1-14 0,-3 2 7 0,5 1 1 16,-6-2-6-16,1 1-4 0,6-1 3 0,-7-1-5 15,3 1 1-15,1 1-8 0,-4-4 8 16,0 2-4-16,0 0-21 0,0-5 9 0,0 3-9 16,-4 2-9-16,4-7 2 0,0 3-19 0,0 3 10 15,0-3-13-15,0 6-7 0,-3 0-17 0,3 1-2 16,0 6 1-16,0 4-98 0,0-3-233 0,0 3 104 15</inkml:trace>
  <inkml:trace contextRef="#ctx0" brushRef="#br0" timeOffset="163041.1043">13489 13609 164 0,'-7'-7'170'0,"1"2"-17"0,2-3-18 15,-1 3-15-15,5 5-11 0,0 0 2 0,0 0-6 16,15 18-7-16,1-9-6 0,-3 11-6 0,4 6 2 16,14 10-5-16,-2 8-1 0,9-5-4 0,-3 6-14 15,-2 6-3-15,-1-9-4 0,-1 8-3 0,-2-6-8 16,-2 1-2-16,1 0-5 0,1-4-3 0,0 2-2 16,-6-2-3-16,5-2-3 0,-11-11-3 0,12 5-4 15,-14-8-3-15,2-3-6 0,0-1-2 16,-5-8-4-16,2-2-5 0,-2 0-9 0,-4-3 1 0,-1-3-1 15,5-5 5-15,-12 0-3 0,19-10-3 0,-9 3 10 16,-2-4-6-16,3-6 0 0,-4-6-2 0,1-4 3 16,1-2-3-16,-4-11 3 0,0-1 2 0,-2-11-4 15,-6 1-4-15,-2-5 4 0,-2 2 3 0,0-5-5 16,-7-19 2-16,4 3 1 0,0 19-1 16,-4 3-1-16,6-2 0 0,-6-1-5 0,1 5 4 0,2-1 5 15,3 11 0-15,1 6 1 0,0 9 6 0,-1-2-5 16,2 13 5-16,3-1-5 0,-2 7 0 0,5 6-7 15,0 3 9-15,0 0 0 0,5 24 2 0,0 3 0 16,7 13 5-16,-3 3-7 0,4 3 4 16,-1 7 2-16,0-2-5 0,-2 8-4 0,1 17-12 0,-3 0-10 15,-6-20-28-15,5 7-20 0,-1-6-21 0,1 3-25 16,2-6-32-16,-6 0-117 0,2-3-289 0,4-3 129 16</inkml:trace>
  <inkml:trace contextRef="#ctx0" brushRef="#br0" timeOffset="163356.3583">14640 13421 41 0,'-12'-17'201'0,"4"2"-11"0,1 3-10 0,0 5-14 16,-1 2-12-16,1 5-17 0,7 0-7 0,-9 19-1 16,1-2-7-16,1 12-5 0,7 14-12 0,-7 4-9 0,5-1-6 15,-3 12-8-15,5-5-9 0,0 23-1 16,5-20-8-16,1 6-6 0,4 15-7 0,-3-18-5 16,-4-2-5-16,4 2-15 0,7-3-14 0,-1-1-26 15,-4-6-20-15,6-4-20 0,0 1-24 0,-1-8-21 16,3-10-20-16,-2-1-18 0,6 0-22 0,-4-6-123 15,3 2-305-15,4-4 136 0</inkml:trace>
  <inkml:trace contextRef="#ctx0" brushRef="#br0" timeOffset="163823.1403">15108 13829 119 0,'-2'-33'212'0,"4"2"-14"0,4-1-11 16,5 3-11-16,-1 1-15 0,4 2-16 0,1 5-12 16,0 4-13-16,4 8-10 0,1 7-9 0,11-3-10 15,-4 10-9-15,6-2-8 0,-9 12-5 0,5 2-8 16,-5 6-3-16,-9-2-6 0,0 7-4 0,-3 4-3 16,-7 14-5-16,-1-3-5 0,-4-9-3 0,-9 9-1 15,-6 5-4-15,1-6-3 0,1-2-2 0,-3-12-4 16,1-1-2-16,-6-2 3 0,13-5-5 0,-1-9 6 15,3 5 6-15,-3-7 4 0,4-2 6 0,5-7-7 16,-2 5 1-16,2-5-1 0,0 0-7 0,0 0-3 16,0-33-4-16,14 8 0 0,-6-3-2 0,8-10-4 15,-1-1-3-15,0 0-1 0,6-3-4 16,-4 6-2-16,-3-9-1 0,1 2-5 0,-7 13 4 16,8-8-1-16,-6 7-1 0,7-10 2 0,-12 14-6 0,2 2 5 15,-2 3-3-15,2 3 5 0,-4 4 1 0,1 3-3 16,-3 5 0-16,1 4 0 0,-2 3 4 0,0 0-3 15,0 0 1-15,-8 31 3 0,8-7 5 0,-5 3 1 16,1 2-1-16,-1 13 1 0,3-1 0 0,4 5 0 16,-2-1 1-16,0 0-3 0,5-7 2 15,-1-2 0-15,2-7-8 0,1 0-19 0,5 3-14 0,3-4-25 16,1-5-29-16,-1-3-38 0,11-4-29 0,-4 4-6 16,9-4-16-16,-2-5-158 0,1-6-362 0,-1 0 160 15</inkml:trace>
  <inkml:trace contextRef="#ctx0" brushRef="#br0" timeOffset="164039.4408">15873 13357 70 0,'-1'-20'235'0,"2"4"-14"0,-1 1-18 0,7 8-26 15,2 1-6-15,3 2-10 0,1 8-9 0,6 4 5 16,5 8-21-16,-2 8-5 0,9 8-4 0,-2 4-9 15,0 7-11-15,-5-2-3 0,-2 7-12 0,-2 2-4 16,-3 6-9-16,-7 1-4 0,1 0-7 0,-6 25-8 16,2 2-7-16,-9-11-15 0,0 3-29 0,-5-16-31 0,1-9-32 15,-5 25-44-15,5-23-43 0,0-2-46 16,-2-4-202-16,-1-4-420 0,4-13 186 0</inkml:trace>
  <inkml:trace contextRef="#ctx0" brushRef="#br0" timeOffset="164234.9419">16479 13863 1749 0,'0'-12'24'16,"5"2"-26"-16,-3 0 1 0,4 0 10 0,3 1 14 16,6 1-4-16,2-1 9 0,-1 0-16 0,13-1-2 15,0-1 5-15,1-1-9 0,1 2-4 0,0 0-2 16,-2 2-14-16,1 3-11 0,1 4-17 0,-10 1-27 15,-4 1-21-15,6 1-9 0,-2 1-28 0,-7 5-111 16,-4-3-259-16,-2 4 115 0</inkml:trace>
  <inkml:trace contextRef="#ctx0" brushRef="#br0" timeOffset="164373.6169">16692 14079 154 0,'-12'9'233'0,"5"-6"-10"15,-1 4-8-15,1 3-12 0,0-7-21 0,2 1-16 16,5-4-14-16,0 0-14 0,0 0-17 0,0 0-13 15,37-3-14-15,-20-1-45 0,12-6-48 0,0 1-47 16,2-1-62-16,0-1-40 0,-9 4-142 0,5-6-314 16,4 1 139-16</inkml:trace>
  <inkml:trace contextRef="#ctx0" brushRef="#br0" timeOffset="165978.3487">17911 12923 34 0,'-2'-5'176'16,"-3"-3"-18"-16,5 8-14 0,0 0-9 0,0 0 15 15,0 0 7-15,31 28 3 0,-12-4-12 0,6 12 4 0,4 5-4 16,4 7-9-16,-4-1-7 0,0 1-15 0,3 1-20 16,-6 0-3-16,1 0-7 0,2-2-8 15,-5-2-3-15,-2 4-8 0,2-7 2 0,0 3-6 16,-2-1-5-16,-2-9-7 0,-3-6-4 0,-1 2-2 16,4 6-4-16,-8-9-5 0,0-3-3 0,-3-5-2 0,-1-6-4 15,-6-3-1-15,3 1 8 0,0-3-5 0,-1-2 3 16,-4 2 3-16,0-9 10 0,-9 8-17 15,9-8 7-15,0 0-10 0,-24-16 2 0,11 5-3 16,-3-4-2-16,-4-7-6 0,-4-4 11 0,-2-8-14 0,4 7-1 16,-15-6-3-16,6-2-1 0,-7 3-3 0,9-2 1 15,0 12-5-15,9 2 2 0,1 7 1 0,-6 2-6 16,4 6 2-16,-4 5-1 0,-4 5 0 0,0 4 5 16,3 6-1-16,-1 5 7 0,10 2-11 15,-14 11 0-15,2 2 2 0,3 1-19 0,1 2-19 0,3 1-22 16,5 2-27-16,1 2-23 0,6 0-33 0,0-6-43 15,10-9-40-15,-2 6-214 0,0-5-473 0,2 0 211 16</inkml:trace>
  <inkml:trace contextRef="#ctx0" brushRef="#br0" timeOffset="166694.7033">19028 13373 95 0,'-3'-4'257'0,"-2"-1"-23"16,5 5-21-16,-4-8-23 0,4 8-20 0,4-10-14 15,2 5-11-15,8-3-18 0,1-3-14 0,4 5-11 16,12-5-14-16,12-5-21 0,-8 8-25 16,-1 1-39-16,-5 3-35 0,9-3-32 0,-7 1-28 15,16 0-36-15,-12 5-153 0,-17 2-305 0,3-1 134 0</inkml:trace>
  <inkml:trace contextRef="#ctx0" brushRef="#br0" timeOffset="166847.9992">19209 13513 40 0,'-15'8'264'0,"4"-3"-23"16,1-2-19-16,5 1-22 0,-5-1-19 0,10-3-17 0,0 0-16 15,0 0-15-15,0 0-14 0,25 5-27 0,-6-6-45 16,10-3-63-16,3-3-65 0,4 4-75 0,-7-3-111 15,4-2-289-15,3 2 129 0</inkml:trace>
  <inkml:trace contextRef="#ctx0" brushRef="#br0" timeOffset="167128.5235">20207 12807 182 0,'-19'-4'268'0,"9"0"-12"0,-2-2-26 15,3 3-24-15,2-3-18 0,4 0-19 0,3 6-18 16,7-12-13-16,3 4-17 0,5-5-12 0,6 4-28 15,6 1-24-15,4-4-39 0,5 3-27 16,-4 0-40-16,4 1-32 0,0 1-30 0,-4-1-31 16,-1 4-155-16,-9-2-322 0,5 1 142 0</inkml:trace>
  <inkml:trace contextRef="#ctx0" brushRef="#br0" timeOffset="167441.2428">20200 12763 23 0,'-22'4'264'0,"-1"0"-21"0,3 4-11 0,3 0-12 16,2 3-11-16,1 0-10 0,-1 2-30 0,8 0-14 15,-2 3-12-15,7-6-3 0,2 8-14 0,2-3-11 16,-2 1-10-16,9 1-8 0,-2-4-13 0,10-2-3 16,-2 1-12-16,5-4-4 0,8 3-6 0,2-7-8 0,3 6-4 15,-3-1-6-15,3-1-7 0,3 0 0 0,-6 2-3 16,6-2-7-16,-5 1 4 0,-2 4-7 15,2 0 1-15,-8 0-2 0,-4-2-2 0,0 1-2 16,-2 0-3-16,-3 1-2 0,-4 4 1 0,-3-2-1 16,0 0-2-16,-7 1 0 0,-2-1 7 0,-5 7-6 15,-2-4-1-15,-4 0 0 0,-8 0-1 0,3 2 0 16,-6 0-2-16,-2-3 2 0,-1 1-9 0,0-6-22 16,4 1-29-16,0-3-48 0,0-2-56 0,8-6-74 15,-7 6-231-15,7-4-498 0,4-4 220 0</inkml:trace>
  <inkml:trace contextRef="#ctx0" brushRef="#br0" timeOffset="174640.7044">12481 16428 3 0,'-17'-3'220'0,"4"-2"-4"15,-6 2-2-15,0 0-2 0,6 3-10 0,4-4-9 16,0 4-6-16,-4-4-10 0,3 3-10 0,10 1-6 15,-14-3-16-15,14 3-10 0,-15 4-14 0,8 3-3 16,3-2-14-16,4 5 16 0,0 10-5 0,7 8 9 16,-3 13-11-16,2 3 3 0,5 0-17 0,-1 8-8 15,0-3-4-15,2 7 3 0,-7-1-2 0,2 6-11 16,0-4-5-16,0 1-1 0,1 1-10 0,-8-7-11 16,7 0-2-16,-5-1-2 0,3-3-1 0,-3-6-5 15,4-2-7-15,-4-10 1 0,10-2-5 0,-9 4-2 16,4-8-1-16,0-4-4 0,2-4-12 0,-3 0-6 15,3-6-16-15,5-2-4 0,1-3-12 0,0-4-18 16,7-2-26-16,1-4-30 0,2-6-26 0,4-3-29 16,0-4-37-16,7-5-31 0,5-9-15 0,-9 1-276 15,4-2-558-15,0-5 246 0</inkml:trace>
  <inkml:trace contextRef="#ctx0" brushRef="#br0" timeOffset="175164.1377">12413 16383 123 0,'0'-13'164'0,"0"6"-10"15,0-2-20-15,0-3-13 0,2 4-5 0,5-11-11 16,6 10-7-16,3-8-7 0,6 3-5 0,7-8-12 0,0 5-16 16,10-3 2-16,0 0-11 0,4 5-10 0,-11 0-27 15,9 2-29-15,4-3-23 0,-1 4-32 0,-12 1-22 16,2 2-117-16,-8 1-227 0,3 0 101 0</inkml:trace>
  <inkml:trace contextRef="#ctx0" brushRef="#br0" timeOffset="175433.5507">12464 16920 6 0,'0'0'171'0,"0"0"-5"16,24-12-14-16,-8 8-16 0,-1-7-7 0,7 3-14 15,9-5-11-15,-1 0-11 0,13-6-10 0,0 1-8 16,1 1-7-16,0 0-32 0,2 2-29 0,0 1-22 0,4-2-44 16,-4 4-40-16,-14 1-96 0,13-8-211 15,-13 7 93-15</inkml:trace>
  <inkml:trace contextRef="#ctx0" brushRef="#br0" timeOffset="175716.4838">13467 16199 226 0,'-8'-9'252'0,"6"0"-11"0,-3 1-12 15,-2-2-12-15,3 7-19 0,-1-2-21 0,5 5-18 16,0 0-17-16,0 0-11 0,-17 15-7 0,12 1-12 16,5 6 0-16,-3 8-3 0,3 19-13 0,0 6-8 15,0 1-7-15,3 0-10 0,2 3-4 0,-1-2-6 16,3 3-6-16,1-2-6 0,6-1-6 0,-2-6-6 16,6 2-19-16,-1-1-5 0,19-3-13 0,-14-4-25 15,9-3-29-15,5-5-27 0,-2-1-25 0,4-7-31 16,2-3-26-16,1-8-28 0,-8-5-202 0,-4-5-424 15,2-4 189-15</inkml:trace>
  <inkml:trace contextRef="#ctx0" brushRef="#br0" timeOffset="175995.7098">14211 16315 230 0,'-4'-17'243'0,"1"-2"-19"0,3-1-12 15,0 7-5-15,-2 1-11 0,2 4-19 0,0-2-16 0,0 4-21 16,0 6-14-16,0 0-7 0,0 0-7 0,0 0-12 16,0 0-4-16,0 0-6 0,2 32-5 0,-2-16-7 15,3 4-11-15,-6-3 0 0,1 15-6 0,-3-5-4 16,3-1-3-16,-5 4-7 0,1-2-3 0,0 3-5 16,-4 1 0-16,2-4-7 0,-1 0-8 0,-1 4-1 15,-2-4-11-15,2 0-15 0,-4-1-5 0,1-4-12 16,4-4-23-16,0-2-23 0,-2 0-18 0,2-3-21 15,2 1-21-15,2-6-27 0,0 1-8 0,5-1-27 16,-5-2-26-16,3-2-119 0,2-5-359 16,0 0 160-16</inkml:trace>
  <inkml:trace contextRef="#ctx0" brushRef="#br0" timeOffset="176465.6302">13810 16370 126 0,'-7'-8'249'0,"5"1"-15"0,-1-3-21 0,3 10-21 16,-7-3-19-16,7 3-17 0,0 0-16 0,10-8-14 15,-10 8-9-15,28 3-6 0,-10 2-5 0,13 3-6 16,3 5-6-16,7 9-11 0,2-5-6 0,-4 6-11 16,5-2-4-16,-3-1-3 0,-2 0-7 0,-1 3-15 15,-9-3-19-15,0 1-25 0,-5-1-39 0,3-1-33 16,-3 2-49-16,0-1-41 0,-4-1-192 0,-8-2-390 15,4-3 173-15</inkml:trace>
  <inkml:trace contextRef="#ctx0" brushRef="#br0" timeOffset="176818.7793">14514 16019 2 0,'0'-27'202'0,"0"9"-11"0,0-6-17 16,7-2-15-16,1 3-19 0,1 4-9 0,6-4-18 15,-1 7-8-15,1 1-8 0,2 2-4 0,4 5-14 16,-1 1-8-16,-3 2-9 0,-1 4-5 0,-1 2-5 16,0 7-8-16,2 0 0 0,-5 4-9 0,-1 0 0 15,-5 8-5-15,0 1 2 0,-5-2-2 0,-2 7-4 16,-1 3-6-16,-8 0-3 0,-1-1 3 0,-1 0 5 15,2 0 5-15,-5-3 5 0,5-8 4 0,-2 1 9 16,5-4 3-16,-2 0 6 0,3-6 0 0,-1-1-2 16,5 1-5-16,-5-1 2 0,7-3-5 15,0-4 0-15,7 6-3 0,-7-6-5 0,15-1-3 0,6-3-2 16,-4-1-6-16,14-8-23 0,-2 0-30 0,3 1-29 16,-1-4-33-16,-1 4-29 0,1-5-45 0,0 1-25 15,-1 1-183-15,-2-3-399 0,-4 3 176 0</inkml:trace>
  <inkml:trace contextRef="#ctx0" brushRef="#br0" timeOffset="177091.5309">15324 15815 167 0,'-5'-7'259'0,"3"1"-8"0,-4-2-14 16,4 1-14-16,2-1-19 0,0 0-19 0,0 8-7 15,3-7-21-15,9 7-12 0,-12 0-6 0,24 7-3 0,-9 6-10 16,1-3-5-16,11 7-11 0,-5 6-9 16,-1 2 1-16,1 1-9 0,5 10-6 0,-1 1-10 15,-4 4-5-15,-2 6-8 0,-3-3-1 0,-5 4-10 16,-1 0-3-16,-3 5-12 0,-8 2-27 0,0 1-28 16,0-1-29-16,-3-6-24 0,-2 3-45 0,-2-8-38 0,-2 7-49 15,2-11-51-15,-1-9-180 0,1-2-467 0,4-9 207 16</inkml:trace>
  <inkml:trace contextRef="#ctx0" brushRef="#br0" timeOffset="177365.3093">16296 16143 236 0,'0'0'273'0,"0"0"-15"0,0 0-22 0,0 0-21 15,0 0-24-15,0 0-18 0,0 0-15 0,0 0-18 16,39-13-13-16,-18 6-12 0,10-2-22 0,13-3-35 15,-5-2-45-15,12 1-54 0,-8 1-62 0,5-5-66 16,-14 6-161-16,-4 0-356 0,5-2 159 0</inkml:trace>
  <inkml:trace contextRef="#ctx0" brushRef="#br0" timeOffset="177701.5225">17570 15532 107 0,'-10'-5'238'0,"3"-6"-10"16,-1 2-7-16,2 1-13 0,-2-2-19 0,3 1-16 16,5 0-16-16,7-2-14 0,-1 0-14 0,3-4-11 15,3 1-11-15,3 2-11 0,7-7-9 0,-1 6-8 16,6-3-10-16,-1 4-9 0,3 4-17 0,1-2-26 16,-11 5-31-16,2 4-24 0,-1-1-30 0,2 0-24 15,-6 2-35-15,-1 2-37 0,0-2-164 0,-6 3-355 16,-2 0 157-16</inkml:trace>
  <inkml:trace contextRef="#ctx0" brushRef="#br0" timeOffset="177934.8915">17645 15444 135 0,'-20'0'198'0,"3"4"1"16,1-3-5-16,1-1 1 0,1 0-3 0,-1 0-4 16,6 5-10-16,3-3-15 0,-3 2-3 0,2-1-11 15,0 5-3-15,7 1-5 0,-1 3 5 16,2 4-1-16,-1 4-2 0,7 11 13 0,0 0-17 0,0 14-6 15,1-4-13-15,1 1 7 0,3 4-14 0,-7 0-3 16,9-1-14-16,-2-4-6 0,-1 2-9 0,-5-3-5 16,9 0-10-16,-5-9-4 0,6 9-7 0,-3-13-11 15,3 1-3-15,2-5-14 0,1 0-18 0,2-1-37 16,1-5-23-16,3-3-34 0,-8-6-31 0,12-2-54 16,0-3-61-16,2-6-51 0,0-3-261 0,-1-2-588 15,-2-6 262-15</inkml:trace>
  <inkml:trace contextRef="#ctx0" brushRef="#br0" timeOffset="178131.2889">17676 15883 158 0,'-9'2'290'0,"9"-2"-21"15,-13-2-24-15,13 2-22 0,0 0-27 0,0 0-16 16,-14-1-20-16,14 1-15 0,0 0-13 0,36-7-12 15,-14-1-14-15,10-2-16 0,14-4-25 0,0 1-40 16,6-2-41-16,1 3-48 0,-6-4-56 0,3 3-38 16,-4-2-183-16,-5-4-370 0,-11 6 163 0</inkml:trace>
  <inkml:trace contextRef="#ctx0" brushRef="#br0" timeOffset="178368.7753">18222 15429 22 0,'-14'-14'281'0,"0"-1"-4"0,4 4-5 16,-4 0-7-16,6 3-6 0,1 3-12 0,-2-2-13 15,3 2-22-15,6 5-18 0,0 0-6 0,-19 15-7 16,12-5-3-16,2 8-18 0,-2 7-7 0,0 5-11 16,6 3-10-16,1 11-18 0,5 3-9 0,-2-2-15 15,4 6-3-15,5-5-6 0,0 1-13 0,10-4-26 16,0-2-26-16,0-4-38 0,7-1-40 0,-3-6-31 15,3 3-10-15,7-2-27 0,-2-3-44 0,2-2-48 16,-7-7-53-16,-2-5-212 0,5-2-527 0,2-3 233 16</inkml:trace>
  <inkml:trace contextRef="#ctx0" brushRef="#br0" timeOffset="178608.6407">18905 15449 2185 0,'0'-25'-18'15,"-6"-4"19"-15,-3 4 16 0,2 5 53 0,6 0 45 16,-6 5 1-16,0 4-4 0,0 0-16 0,5 5-12 16,-4 3 0-16,6 3 10 0,0 0 1 0,-9 13-5 15,2 3 6-15,0 4-2 0,-1 7 3 0,-2 13-7 16,-2 3-2-16,1 2-10 0,3 1-4 0,-4 8-9 16,2-4-11-16,-2 0 5 0,3-2-25 0,-1 0-23 15,3-10-30-15,0 3-35 0,2-9-34 0,2 0-38 16,-4-1-40-16,2-3-45 0,3-7-43 0,-3-1-257 15,3-7-553-15,-1-3 245 0</inkml:trace>
  <inkml:trace contextRef="#ctx0" brushRef="#br0" timeOffset="178816.4942">18556 15646 2153 0,'-7'-21'24'0,"-8"-2"10"0,1 1-4 0,5 2 60 16,-4 8 19-16,3-4 9 0,4 9-16 0,1-2-17 15,0-2-19-15,0 6-5 0,5 5 2 0,0 0 3 16,0 0 10-16,0 0 3 0,38 11-9 0,-16 6 3 16,7 0-4-16,8 6-7 0,1 1-5 0,-4 2-10 15,7-1-4-15,-14-7-2 0,14 5-8 0,-3 5-18 16,-1 0-22-16,-3-1-31 0,-5-3-38 0,-5-5-31 16,-2 3-28-16,6-3-40 0,-5-3-30 0,1-1-37 15,-3-4-206-15,-3-5-483 0,3 2 214 0</inkml:trace>
  <inkml:trace contextRef="#ctx0" brushRef="#br0" timeOffset="179058.4862">19253 15381 2187 0,'-12'-25'13'0,"2"-3"10"16,3 0-11-16,-6 1 46 0,4 3 30 0,2-1 23 15,2 3 5-15,2 6-9 0,-1 6-15 0,-1-2-5 16,4 5-6-16,1-2-10 0,0 2-4 0,0 7-8 15,0 0 7-15,17 4 1 0,-11 4-2 0,10 3-6 16,6 11-5-16,-5 0-4 0,12 11-5 0,-14-5 1 16,14 11-7-16,-5 1-3 0,0 0-5 0,-2 4 0 15,-5-4-4-15,-3 7-21 0,1 2-29 0,-6 1-31 16,-4 3-33-16,2-8-44 0,-4-2-45 0,1 1-51 16,-3-12-76-16,-1 0-163 0,-1-4-505 0,-3-2 225 15</inkml:trace>
  <inkml:trace contextRef="#ctx0" brushRef="#br0" timeOffset="179345.1107">19509 15025 247 0,'-7'-20'295'0,"4"4"-12"15,-1 3-16-15,8 1-18 0,-4 4-20 0,0-6-17 16,5 9-17-16,3 1-19 0,1-1-2 0,5 5-12 16,6 0-12-16,2 6-5 0,11 9-6 0,-3-2-9 15,8 10-7-15,-1 10-12 0,1 1-7 0,-7 0 5 16,-1 8-30-16,1 3-3 0,-7-1 10 0,-2 4-16 16,-1 4-2-16,-6 0-11 0,-3-1-13 0,-2 1-32 15,-7 4-24-15,4-2-34 0,-7-8-35 0,0 2-40 16,-5-1-38-16,3-6-52 0,-1-10-52 0,-2 1-254 15,5-4-560-15,-7-8 249 0</inkml:trace>
  <inkml:trace contextRef="#ctx0" brushRef="#br0" timeOffset="180241.7353">17401 15208 92 0,'-8'-7'160'0,"-6"-1"-1"0,2-1-18 0,4 2 2 15,-6 6-9-15,4-2-7 0,0 4-6 0,-2 2-10 16,-4 9 1-16,1 8 0 0,0 10-1 0,-8 11 3 16,8 9-5-16,0 8-4 0,4 17-1 0,0 10-9 15,0-5-12-15,4 3-3 0,2 0-4 0,4 1-3 16,2-3-8-16,11-1-3 0,-1-5-6 0,6 2-3 16,5 7-7-16,-2-29-5 0,11 17-3 0,-2-20-4 15,5-8-10-15,7 0-25 0,7-2-21 0,5-6-18 16,-2 2-37-16,5-8-25 0,-3-7-40 0,34 0-28 15,-24-8-52-15,-9-11-113 0,15-3-362 0,-11-2 161 16</inkml:trace>
  <inkml:trace contextRef="#ctx0" brushRef="#br0" timeOffset="180825.5279">20021 14370 25 0,'0'-11'151'16,"5"3"-9"-16,-4 0-6 0,-1-4-5 0,0 4-9 15,6-2-4-15,-3-1-11 0,2 4 0 0,-3-3 2 16,3 1-8-16,-3 4-4 0,-1-1-10 0,4 3-8 16,-3-4-12-16,-2 7-5 0,9-7-3 0,-2 6-8 15,-7 1-8-15,13 0 0 0,-13 0-2 0,24 4-7 16,-7 0-8-16,2 3-1 0,3-2 0 0,-2 3-3 16,8 2-2-16,-3 0-3 0,-4-2-9 0,-1 5-4 15,-1-1-7-15,-4-1-11 0,-1 5-5 0,-5-1 2 16,-3 2 4-16,-6 2 2 0,0-3 4 0,-6 3-4 15,-3-1 6-15,-11 5 18 0,3 0 15 0,-9-1 14 16,-1-1 10-16,1-3 13 0,0 2 7 0,6-3 1 16,5-4 2-16,1-3-5 0,2 2-3 0,4-4-4 15,1-3-4-15,3 2-7 0,1-4-5 0,3-3-3 16,14 5-2-16,-1-5-1 0,13-7-32 0,8-1-41 16,14-4-41-16,1-2-56 0,1-1-50 0,1-1-39 15,-5 0-156-15,2 1-405 0,-2 2 179 0</inkml:trace>
  <inkml:trace contextRef="#ctx0" brushRef="#br0" timeOffset="181050.2805">20867 14982 2471 0,'-21'19'49'0,"4"-3"-34"0,-3-8-8 15,6 0 30-15,5-1 4 0,1-3-13 0,1-1-10 16,7-3-1-16,0 0-2 0,0 0-2 16,0 0-2-16,29-10-1 0,-10-2-11 0,10 4-22 0,1-5-17 15,-1 1-30-15,2 4-13 0,0 0-29 0,0-6-11 16,-2 8-12-16,-12 0-17 0,5-2-25 0,-7 3-126 16,6 2-328-16,-4-2 145 0</inkml:trace>
  <inkml:trace contextRef="#ctx0" brushRef="#br0" timeOffset="181193.6111">21022 15169 26 0,'-16'13'235'0,"6"-1"8"16,-5 2-2-16,5-6 1 0,1 1-3 0,2-4 3 15,2-3-12-15,0 5-21 0,5-7-20 16,0 0-26-16,0 0-8 0,24-10-36 0,-9-2-50 16,7 0-47-16,1-5-57 0,7 2-56 0,8-13-70 0,-1 3-70 15,-13 6-120-15,7 1-381 0,-2 0 168 0</inkml:trace>
  <inkml:trace contextRef="#ctx0" brushRef="#br0" timeOffset="181435.2642">22001 14412 197 0,'-9'-1'320'0,"9"1"-32"0,-10-5-26 0,5 0-29 16,5 5-21-16,7-9-15 0,1 1-23 0,6 0-19 16,1 2-18-16,2-1-12 0,0-1-15 0,4 1-19 15,2-3-21-15,6 2-20 0,-6 1-28 0,1-1-22 16,-4 3-30-16,-3 2-24 0,5-4-30 0,0 3-38 16,-5 1-32-16,0 1-37 0,-5 1-144 0,-3-2-363 15,-9 3 161-15</inkml:trace>
  <inkml:trace contextRef="#ctx0" brushRef="#br0" timeOffset="181739.1496">22028 14435 254 0,'-27'11'271'0,"10"0"-3"0,-1 2-5 15,0-1-2-15,2 0-10 0,1 1-15 0,5 5 2 16,1-6-12-16,-1 8-2 0,5-2-8 0,-2-2-22 16,2 3-4-16,5-4-8 0,0 4-16 0,0-4-21 15,7 0-10-15,1 0-12 0,-3-3-8 0,4-3-13 16,-1-1-6-16,3 0-9 0,1 1-7 0,-2-6-9 15,9 1-9-15,-1-1-6 0,3-4-1 0,-1-1-8 16,1-3-7-16,1-2-4 0,9-1-4 0,-9 3-1 16,0 2-3-16,2-2-3 0,-2 3-2 0,12 1 5 15,-8 4-9-15,-4 2-2 0,0-2 0 0,4 9-1 16,-6 1-6-16,4 2 1 0,-9-2-6 0,1 5 1 16,-10 0-1-16,6 4 0 0,-12-4 2 0,4 9 0 15,-4-1 0-15,-7 2-1 0,-5-2-9 0,0 2-9 16,-5 0-22-16,2 0-33 0,-13 7-25 0,-2-2-35 15,-1-4-28-15,5-4-48 0,-9 0-52 0,11-4-59 16,-12 3-309-16,5-4-674 0,-5-10 299 0</inkml:trace>
  <inkml:trace contextRef="#ctx0" brushRef="#br0" timeOffset="182541.6785">15711 18361 107 0,'-7'-5'200'0,"7"-6"-20"15,-1 3-19-15,2-4-13 0,6 0-20 0,7-1-6 16,1-2-11-16,7-5-10 0,6 0-14 0,2 1-8 16,13-2-7-16,-4 3-9 0,-3 5-15 0,5-2-25 15,-10 3-33-15,-1 7-14 0,5-3-33 0,-6 6-33 16,-6 0-32-16,-7 4-100 0,-3 0-239 0,-4 1 106 16</inkml:trace>
  <inkml:trace contextRef="#ctx0" brushRef="#br0" timeOffset="182841.3708">15675 18477 131 0,'-8'-5'189'0,"8"5"-6"16,-19-2-5-16,14-3-8 0,5 5-11 0,-14-1-13 0,14 1-15 16,-8 9 12-16,8-1 10 0,-5 9-1 0,10 2 3 15,-5 9-6-15,2 1-1 0,4 9-8 0,1 6-8 16,0 0-5-16,2 3-4 0,-3 1-8 0,3 5-11 15,5-2-9-15,-8-1-7 0,-2 0-7 0,8 1-7 16,-4 2-11-16,1-4-4 0,-1-6-7 0,6-3-7 16,0-10-8-16,-4-4-1 0,3-1-6 0,3-2-7 15,6-4-10-15,0-6-13 0,-3-5-15 0,3-1-16 16,2-9-14-16,5-1-20 0,2-5-16 0,-1-2-25 16,1-7-31-16,3 1-34 0,4-11-28 0,-6-1-37 15,-5 8-187-15,-8-1-459 0,2-2 203 0</inkml:trace>
  <inkml:trace contextRef="#ctx0" brushRef="#br0" timeOffset="182999.8892">15817 18939 95 0,'-12'-3'189'15,"12"3"-18"-15,0 0-18 0,0 0-10 0,0 0-14 0,0 0-13 16,27-14-9-16,2 3-13 0,14-4-9 0,1-3-1 15,7-1-17-15,-4 4-14 0,5-5-27 0,0 4-32 16,0-5-45-16,1 2-49 0,-5-1-127 16,-2 2-243-16,7-4 107 0</inkml:trace>
  <inkml:trace contextRef="#ctx0" brushRef="#br0" timeOffset="183245.0821">16591 18297 201 0,'-15'-11'256'16,"1"2"1"-16,4-2-14 0,-2 5-18 0,-5-2-5 0,8 6-15 15,1 2-10-15,8 0-9 0,-20 16-9 0,11 3-1 16,-5 9-16-16,6 10-4 0,1 7-1 16,0 1-23-16,7 2-9 0,0-5-17 0,7 12-3 15,-2-11-12-15,2 12-12 0,1-6-9 0,3-1-8 16,-4 2-18-16,8 5-20 0,-2-3-24 0,6-3-25 0,2 0-26 15,3-6-31-15,5 3-35 0,0-14-39 0,3 3-40 16,-8-16-30-16,5 3-240 0,0-6-505 16,-4-9 225-16</inkml:trace>
  <inkml:trace contextRef="#ctx0" brushRef="#br0" timeOffset="183464.7438">17319 18472 2258 0,'-5'-32'39'15,"0"-1"-34"-15,-5-1 1 0,3 6 46 0,-3 4 46 16,3 8 4-16,0 0-9 0,0 8-14 0,4 4-17 16,-4 0-7-16,7 4 9 0,-10 15 0 0,-2 2-2 15,2 6-9-15,-11 14 0 0,6 8 0 0,0 0-7 0,1 0-5 16,-1 3-4-16,4 0-3 0,-2 1-5 0,-3-3-5 16,1 2-16-16,1 0-17 0,1-6-32 15,3 1-25-15,-4-1-30 0,7-9-31 0,2-5-40 16,0 4-45-16,0-8-56 0,-4 1-138 0,1-6-438 15,1-10 194-15</inkml:trace>
  <inkml:trace contextRef="#ctx0" brushRef="#br0" timeOffset="183667.7622">16758 18575 33 0,'-6'-20'241'0,"6"1"-12"0,-2 4-13 0,4 6-19 16,-2 2-11-16,6 0-12 0,8 6 5 0,3 1-20 15,5 3-10-15,9 5-10 0,5 2-9 0,-2 1-9 16,8 8-17-16,6-4-5 0,-19 3-11 0,17 1-5 16,-1 2-8-16,-6 3-11 0,5-2-9 0,-8 2-30 15,-5-2-30-15,-4-2-38 0,2-5-41 0,-5 9-48 16,3-8-27-16,-3 0-47 0,-7 0-148 0,3-5-382 0,-4-6 170 16</inkml:trace>
  <inkml:trace contextRef="#ctx0" brushRef="#br0" timeOffset="183984.6372">17342 18003 90 0,'-2'-20'256'16,"-3"2"-23"-16,5 2-21 0,0 2-15 0,5 5-13 15,0-2-15-15,9-2-16 0,1 3-16 0,-1 2-17 16,3 2-13-16,5 0-11 0,-3 4-5 0,-1 2-10 15,-1 0-7-15,-3 4-6 0,1 1-7 0,-1 6-8 0,1 1-7 16,-6 1-4-16,-2 7-4 0,-2 0-1 16,-3 7-6-16,-2-3 0 0,-7 8-4 0,5-8-6 15,-5 5-1-15,-6-1 0 0,6-2-1 0,-2-6-1 16,2 0 0-16,6-3 2 0,-6-4 6 0,7-3 6 16,0 3 6-16,0-5-4 0,2-1-1 0,3 0-6 15,2-1 2-15,1-4-3 0,7-4-6 0,1 1-4 16,8-7-18-16,-2 1-26 0,8-3-31 0,-2-5-31 15,-3-1-38-15,3 0-33 0,-1-3-35 0,-1-5-203 16,-8 6-430-16,11-4 190 0</inkml:trace>
  <inkml:trace contextRef="#ctx0" brushRef="#br0" timeOffset="184230.8869">18012 17718 115 0,'-9'-3'283'15,"6"-9"-3"-15,-7 4-4 0,6 4 2 0,4 4-24 16,-8-9-23-16,8 9-18 0,0 0-17 0,0 0 0 16,0 0-12-16,0 0-8 0,24 26-9 0,-11-12-18 15,6 6-13-15,1 8-1 0,9 8-10 0,-1 0-10 16,1 3-3-16,1 10-3 0,-1-1-21 0,0 2-12 16,4 18-4-16,-6-15-6 0,-8 7-14 0,5 11-16 15,-9-15-26-15,-1-3-21 0,-2 3-31 0,-4 4-34 16,-4-4-27-16,-1-1-28 0,-6-3-33 0,-4 0-39 15,3 1-44-15,-1-3-65 0,-10-9-162 0,5-11-513 16,-4-5 228-16</inkml:trace>
  <inkml:trace contextRef="#ctx0" brushRef="#br0" timeOffset="184595.9092">18859 18245 20 0,'-10'-4'379'0,"-2"1"2"16,5 2-8-16,-3-3-13 0,10 4-15 0,-12-3-19 16,12 3-24-16,-3-4-22 0,3 4-24 0,0 0-29 15,10-8-19-15,5 3-19 0,4-4-21 0,8-2-13 16,4-4-16-16,13-2-15 0,6 1-12 0,-7 1-13 15,-1-5-21-15,-1 1-18 0,-10 10-18 0,1-7-22 16,-5 6-4-16,2-1-4 0,-5 4-9 0,-3-3-3 16,-4 2-9-16,5 2 6 0,-7 2 1 0,2-1 4 15,-3 0-4-15,-7 2-4 0,3-1-2 0,0 2 1 16,-3 1 5-16,-7 1-3 0,9-5 10 0,-9 5-19 16,0 0 7-16,0 0 7 0,0 0-13 0,0 0-11 15,8 8-23-15,-8-8-30 0,-1 10-38 0,1-10-44 0,-6 8-55 16,8-1-49-16,-2-7-53 0,-2 7-249 0,2-7-612 15,0 0 271-15</inkml:trace>
  <inkml:trace contextRef="#ctx0" brushRef="#br0" timeOffset="187632.2458">20237 17487 100 0,'5'-8'156'15,"6"5"-17"-15,-1-3-6 0,5-1-17 0,7 2-6 16,2-6-13-16,7 0-14 0,-2 3-3 0,2-1-12 15,-1 2-6-15,3-6-7 0,-1 8-9 16,-5-1-28-16,2 3-27 0,-6-5-29 0,-3 2-18 16,-1 2-29-16,0 4-95 0,-9-2-194 0,-2 2 87 0</inkml:trace>
  <inkml:trace contextRef="#ctx0" brushRef="#br0" timeOffset="187925.2918">20178 17578 40 0,'-14'11'120'0,"4"4"9"16,-2-4 9-16,5 1-14 0,4 1-8 0,-3-1 2 16,5-1-10-16,1 5-8 0,0 0-7 15,3-4-5-15,7-1 2 0,-5 1-2 0,6 0-2 16,4-1-3-16,-3 1-4 0,8-3-9 0,1 2-4 0,6-2-6 16,2 4-6-16,4-2-6 0,2-2-3 0,10 2-3 15,-15 1-4-15,1 0-7 0,-2-2 0 16,-3 2-7-16,1 2-2 0,-10-3 3 0,-2 3-4 0,-3 6-1 15,-7-5 5-15,2 4 2 0,-7 1-10 16,-1 1 4-16,-6-1 1 0,-7 3-3 0,4 2 2 0,-7 0-5 16,-4-2 3-16,1 0-4 0,-2 1 1 0,1-7-4 15,-6 3-5-15,5-5-15 0,-2 2-20 0,9-2-28 16,-1-7-29-16,1-1-35 0,1-1-45 16,6-4-164-16,-6-4-357 0,14 2 159 0</inkml:trace>
  <inkml:trace contextRef="#ctx0" brushRef="#br0" timeOffset="188241.1201">20732 17349 1813 0,'8'-30'-3'16,"-8"-3"-3"-16,-1 2-9 0,-5 0 33 0,0 3 50 0,6 8-4 15,-2 0-15-15,2 1-17 0,2 1 1 0,4-1 0 16,0 4 1-16,4-1 4 0,5 9-12 15,-1-1-3-15,3 0-1 0,3 6-5 0,3 2 0 16,0 4 0-16,-7 4 4 0,4 1-7 0,-8 8 4 16,7 1-6-16,-7 9-6 0,-7-7 0 0,2 8 5 0,-9 1-1 15,-8 2-3-15,0-3-2 0,-13 8 4 0,3 1-1 16,1-8-2-16,-8 1-1 0,3-3 5 16,5-6 0-16,6-2 0 0,-3-5 0 0,3 0-4 15,6-1 5-15,0-5 1 0,7 0-4 0,0-8 3 16,7 12-1-16,6-10-2 0,5-2-1 0,16-6-10 15,-2-2-22-15,16-1-23 0,5-5-39 0,6-3-31 0,3 1-43 16,-4 3-188-16,-4-6-376 0,1 7 166 16</inkml:trace>
  <inkml:trace contextRef="#ctx0" brushRef="#br0" timeOffset="188442.105">21573 17735 124 0,'1'3'180'0,"-1"-3"-16"0,22-2-19 0,-3 1-4 16,10-12-26-16,2 2-13 0,3-5-25 0,0 8-39 0,-5 0-35 16,2-4-20-16,-1 4-26 0,-2-4-31 0,-10 11-86 15,1 0-172-15,-7-4 76 0</inkml:trace>
  <inkml:trace contextRef="#ctx0" brushRef="#br0" timeOffset="188579.8732">21803 17890 180 0,'-9'17'190'0,"1"-2"-12"0,1-2-7 16,0 0-19-16,2-7-11 0,3 2-13 0,9-4-12 16,-7-4-12-16,14 5-14 0,3-11-27 0,5-2-41 15,9-6-54-15,-2-3-44 0,12-9-58 0,-4 4-82 16,6-1-233-16,1-3 103 0</inkml:trace>
  <inkml:trace contextRef="#ctx0" brushRef="#br0" timeOffset="188860.3856">22574 17088 176 0,'-6'-19'240'0,"5"4"-17"0,1-3-16 16,1 2-19-16,10 2-20 0,-1-1-15 0,5 0-15 15,2 2-15-15,9-1-12 0,1 5-10 0,4-4-14 16,1 6-18-16,-1-1-21 0,0 1-35 0,-2 2-42 15,0-2-42-15,-5 6-39 0,-4-3-42 0,-3 4-129 16,-2-1-304-16,-1 1 135 0</inkml:trace>
  <inkml:trace contextRef="#ctx0" brushRef="#br0" timeOffset="189102.4734">22551 17097 193 0,'-13'8'204'0,"6"-1"-13"15,0 1-4-15,5 4-8 0,2 0-15 0,7 0-4 16,0 4-13-16,3-1-6 0,12 6-4 0,4-1-8 16,1-4-11-16,4 3-5 0,0-3-3 0,6 8-8 15,2-4-6-15,-10-3-1 0,2 2-10 0,-9-1-4 16,7-1-8-16,-7 3-2 0,-6-6-10 0,-1 1-6 16,-5 2-2-16,-3 1-5 0,0 3-6 0,-7 6-1 15,-7-9-13-15,-1 10-16 0,-6 2-23 0,-1-5-31 16,-7 3-30-16,-2-3-35 0,-5-7-41 0,5 1-32 15,-2 0-59-15,-4-4-148 0,1-3-418 0,0-2 186 16</inkml:trace>
  <inkml:trace contextRef="#ctx0" brushRef="#br0" timeOffset="189579.1769">18191 20164 2 0,'0'0'202'0,"-7"-3"-22"0,7 3-13 0,0 0-24 16,29-20-10-16,-12 12-9 0,14 1-6 0,-1-3-12 16,15-5-10-16,-1 4-17 0,0 1-27 0,-9 2-38 0,9-2-45 15,-12 1-40-15,4 5-58 0,-5-1-69 16,-2-1-214-16,0 3 95 0</inkml:trace>
  <inkml:trace contextRef="#ctx0" brushRef="#br0" timeOffset="189861.8246">18148 20256 238 0,'-8'3'241'0,"-6"-6"-8"16,6-1-11-16,8 4-19 0,-16 4-22 0,16-4-18 0,-13 3-11 15,11 3 0-15,-5 1-2 0,5 8 7 0,1 0-16 16,1 5 2-16,0 8-11 0,1 0 3 0,4 5-11 16,1 8-1-16,-3 6-9 0,7 5-10 15,-6-3-8-15,4 6 3 0,-4 1-11 0,4-1-9 16,-1-2 1-16,6 1-15 0,-2-6-4 0,2 2 0 0,8-9-13 16,-4-6-1-16,3-7-2 0,3-1-25 0,-1-4 9 15,2-5-23-15,1-1-5 0,2-7-26 0,1-3-13 16,4-6-20-16,2-1-38 0,11-4-22 15,-13-5-17-15,-1-2-37 0,-2-5-34 0,1-2-47 16,-9-4-219-16,-2-1-512 0,-1-2 227 0</inkml:trace>
  <inkml:trace contextRef="#ctx0" brushRef="#br0" timeOffset="190054.073">18177 20647 1771 0,'-22'0'8'0,"7"1"7"0,-1-1-18 16,6 0 2-16,10 0-2 0,-12-1 5 16,12 1 9-16,0 0-1 0,0 0-4 0,38-12 5 15,-8 2 1-15,15 0 1 0,1-8-7 0,8 4-5 16,3-1-11-16,4-2-22 0,-1 0-38 0,3-1-20 16,-9 2-43-16,-2 0-121 0,-6 3-276 0,0-1 123 0</inkml:trace>
  <inkml:trace contextRef="#ctx0" brushRef="#br0" timeOffset="190297.1058">19016 20125 95 0,'-10'-15'257'0,"-2"5"-7"0,-2-2-5 15,6 7-7-15,-6-3-12 0,6 5-11 0,-6 0-18 16,14 3-9-16,-17 8-5 0,3 8-9 0,1 3-13 15,4 10-6-15,1 18-15 0,-6 1-10 0,6 3-14 16,8 3-11-16,0 0-8 0,1 3-8 0,9-3-11 0,1 7-5 16,4-5-19-16,2 0-18 0,5-4-19 15,7-4-28-15,0 1-34 0,0-4-31 0,-3-7-34 16,4 2-42-16,3-4-48 0,4-5-44 0,-2-3-204 16,-3-13-483-16,-10-6 214 0</inkml:trace>
  <inkml:trace contextRef="#ctx0" brushRef="#br0" timeOffset="190533.2014">19801 20328 2194 0,'-4'-26'6'0,"-6"-2"9"0,0 2-17 0,3 7 39 16,-2 6 50-16,4-1 0 0,2 6-12 0,-2 3-8 0,1 4-5 15,4 1 7-15,-13 9 8 0,4 11 1 16,-4 7-6-16,6 1 0 0,-9 17 1 0,1 2-8 15,-2 4-9-15,-3-2 0 0,4 6-7 0,-6-4-4 16,8-1-5-16,-3-2-5 0,2 0-21 0,1-3-17 16,-1-4-24-16,6-8-24 0,1-1-35 0,-1-4-39 0,3-2-35 15,0-11-34-15,5-1-39 0,-8 0-192 16,2-7-461-16,-1 1 203 0</inkml:trace>
  <inkml:trace contextRef="#ctx0" brushRef="#br0" timeOffset="190724.6936">19315 20539 1683 0,'-2'-17'28'0,"-5"1"-4"0,0 6 40 16,7 0 23-16,0 0-14 0,0 3-17 0,0 7 1 15,9-5 8-15,-9 5 2 0,15 0 9 0,4 5-5 16,1 3-7-16,11 6-4 0,2-1-7 0,9 8-2 16,-1 2-4-16,0 1-4 0,-3 0-6 0,-6 0-8 15,5 3-21-15,1-3-20 0,-2 3-28 0,-7-6-25 16,-5-1-38-16,0 0-20 0,4-7-37 0,-4 1-62 15,0-5-115-15,-7-1-364 0,4-2 162 0</inkml:trace>
  <inkml:trace contextRef="#ctx0" brushRef="#br0" timeOffset="191032.87">19968 19901 128 0,'0'-16'214'16,"2"0"-21"-16,4 0-9 0,8 1-20 0,1 2-18 16,13-3-9-16,-10 5-19 0,10 0-9 0,-1 2-9 15,-5 8-14-15,7 1-6 0,-7 7-11 0,-5-2-7 16,2 8-1-16,-4-2-8 0,-4 6-8 0,-5-1-4 16,3 11-7-16,-9 0 0 0,0-1-5 0,-3 2-3 15,-8 2-2-15,3 2-2 0,-4-3-2 0,0-2 0 16,-2-1 5-16,7-6 3 0,-1 0 0 0,-1-3 3 15,3-3-4-15,2 5 4 0,4-10-1 0,0-2 0 16,2 5-1-16,5-7-7 0,1-2 0 0,6-2-2 16,3-2-9-16,3-4-29 0,6-5-31 0,5 2-18 15,-1-2-27-15,15-12-45 0,-1 6-54 0,-15-1-137 16,12 1-356-16,-10-3 159 0</inkml:trace>
  <inkml:trace contextRef="#ctx0" brushRef="#br0" timeOffset="191279.8644">20749 19752 175 0,'0'-8'276'0,"-2"3"-21"0,2 5-12 16,9-9-10-16,-9 9-16 0,15 4-8 0,-15-4-15 15,36 7-14-15,-12 10-9 0,-2-1-13 0,2 3-15 16,-2 6-5-16,3 10-1 0,-2 6-14 0,1 2-10 15,-4 4-8-15,-5 7-11 0,8 20-3 0,-15-20-15 16,7 4-8-16,-8-3 1 0,-7 4-35 0,0-1-22 16,0 2-32-16,-5 15-25 0,2-18-34 15,-9 0-37-15,2-6-55 0,-1 0-49 0,6-3-258 16,-5-8-516-16,7-12 228 0</inkml:trace>
  <inkml:trace contextRef="#ctx0" brushRef="#br0" timeOffset="191476.6484">21400 20169 28 0,'-5'-8'295'0,"5"-4"-21"0,5 3-32 0,4-2-22 16,-2 2-25-16,8-2-19 0,9-5-16 15,5 3-19-15,-2-2-20 0,4 3-34 0,-4 4-36 0,4 3-41 16,-9 2-40-16,-2 1-37 0,3 2-37 0,-5-2-40 15,-4 6-133-15,-2-3-298 0,-2 6 132 0</inkml:trace>
  <inkml:trace contextRef="#ctx0" brushRef="#br0" timeOffset="191618.5416">21607 20347 2205 0,'-12'13'188'0,"-5"-5"-129"16,5 2-1-16,0-7 52 0,3 2 23 0,1 1-23 15,3-6-30-15,5 0-13 0,0 0-8 0,0 0-11 16,0 0-3-16,0 0-4 0,25-11-4 15,-13 5-11-15,3-2-34 0,1 1-28 0,-3-3-47 16,1 0-58-16,0-2-62 0,1-1-264 0,0-2-503 0,1-6 222 16</inkml:trace>
  <inkml:trace contextRef="#ctx0" brushRef="#br0" timeOffset="193269.2143">22722 19528 86 0,'5'-16'173'0,"2"2"-9"0,3-2-2 0,-3 0-16 16,5 0-17-16,-2 4-5 0,0 0-12 0,4 0-9 15,0 9-9-15,-6-1-5 0,4-2-4 0,0 3-9 16,2 4-9-16,3 1-11 0,3 6-5 0,-6-3-5 15,1 7-4-15,0 3-4 0,3 6-5 0,-5-4 1 16,1 6-2-16,-2 3-3 0,-4 1-1 0,-3 1-6 16,1-1-6-16,-10 1 9 0,4 0-9 0,-3-5 0 15,-6 2-1-15,2-2-3 0,-5 0-5 0,4 1 8 16,-2-6 4-16,-2-3-3 0,1 1 9 0,-2-4-7 16,4 1 3-16,-4 0 0 0,6-6-2 0,-2 3 2 15,3-4-2-15,-1-1 0 0,3 1-4 0,-3 2-1 16,1-4-1-16,-3 1 0 0,-3-1-2 0,10-1-1 15,-4 4 1-15,-1-2 0 0,0-1-7 0,5 0 2 16,-5 3 3-16,1-1-1 0,-3-3-2 0,2 1-4 16,-1 0 1-16,-1 0 0 0,2 0 0 0,-1 0 3 0,5 1-4 15,-8-3 4-15,8 2-2 0,3-4 1 16,-14 5 3-16,9-2-5 0,5-3 2 0,-10 1 4 16,5 4-4-16,5-5-2 0,-9 3 0 0,9-3 3 15,0 0-5-15,0 0 3 0,0 0 2 0,-10 0-1 16,10 0 1-16,0 0-7 0,0 0 5 0,0 0 4 15,0 0-2-15,0 0 3 0,0 0-1 0,0 0 4 16,0 0-2-16,-9 3 1 0,9-3 1 0,0 0-1 16,0 0 1-16,0 0 4 0,0 0-2 0,0 0-5 15,0 0 2-15,0 0 0 0,0 0-2 0,0 0-1 16,0 0 0-16,0 0-1 0,0 0 1 0,0 0 0 16,0 0-2-16,0 0 0 0,0 0-2 0,0 0 1 15,0 0 0-15,0 0-2 0,0 0 2 0,0 0-1 16,0 0 0-16,0 0-3 0,0 0 2 0,0 0-3 15,12-17-2-15,-12 17 5 0,0 0-1 0,7-2 0 16,-7 2 1-16,0 0-1 0,9-5-4 0,-9 5 3 16,5-3-1-16,-5 3-1 0,5-8 7 0,-5 8-8 15,5-4 1-15,-5 4 0 0,5-6 1 0,-5 6-1 16,7-6 1-16,-7 6 1 0,7-3 0 0,-7 3-1 16,3-5-3-16,-3 5 5 0,7-3-4 0,-7 3-1 15,0 0 4-15,7-3 0 0,-7 3 0 0,0 0 0 16,8-3 0-16,-8 3 0 0,7-4 0 0,-7 4-1 0,0 0-1 15,7-3 1-15,-7 3-2 0,9-5 3 16,-3 2-3-16,3-1 3 0,-9 4 1 0,8-4-2 16,-1 0-2-16,-7 4 1 0,9-5 4 0,-9 5-4 15,7-3 5-15,-7 3-2 0,6-4 7 0,-6 4-4 16,7-3 6-16,-7 3-7 0,0 0 3 0,9-6-9 16,-2 5 2-16,-7 1 5 0,6-6-2 0,-6 6-5 15,9-5 7-15,-9 5 1 0,0 0-6 0,7-3 2 16,-7 3 1-16,0 0 0 0,8-4-2 0,-8 4 1 15,0 0-2-15,0 0 2 0,7-3-3 0,-7 3 5 16,0 0-2-16,0 0 6 0,0 0-8 0,7-1-1 16,-7 1-1-16,0 0 4 0,0 0-2 0,0 0 1 15,0 0-3-15,7-4 3 0,-7 4 0 0,0 0 0 16,8-7-2-16,-8 7 0 0,7-5-1 0,-7 5 4 16,9-3-4-16,-9 3 1 0,1-5 2 0,-1 5 3 15,12 0-6-15,-12 0 2 0,11-2 1 0,-11 2 2 16,13-5-1-16,-6 4 0 0,2-1 4 0,-1 0 3 15,2-1-9-15,2 3-1 0,2-3 1 0,3 3 4 16,-3-2-3-16,3 2 0 0,-2 0-2 0,2 2 0 16,2 0 2-16,-2-1-2 0,-2 4 2 0,1-2-2 15,-8 4 6-15,13 1 0 0,-11 4 0 0,5 1 6 16,-1 2 4-16,-1 1 0 0,-4 3 5 0,-2 2 5 16,1 6 3-16,-8-7 5 0,5 9 5 0,-10 0 0 15,-3-1-1-15,-6 0 2 0,-8 8-6 0,-2 1 0 16,-2-3 0-16,-1 1-6 0,-5-1-4 0,5-9 1 15,-6 4 9-15,6-9-12 0,1-1-1 0,-4 0-4 16,1-2-15-16,5-4-19 0,-5-1-25 0,12-4-31 16,-4-5-28-16,8-3-48 0,2-3-59 0,4-4-48 15,-1-6-188-15,8 1-483 0,2-3 214 0</inkml:trace>
  <inkml:trace contextRef="#ctx0" brushRef="#br0" timeOffset="193676.9429">23389 19741 1700 0,'7'-15'13'0,"-2"1"-20"0,-4-5 5 0,1 0 46 16,3 3 36-16,-3-3 9 0,3 5-14 0,-2-1 1 16,1 3 1-16,-2 4 3 0,-1 0 9 0,-1 1-8 15,2 2-7-15,-2 5-9 0,0 0 6 0,0 0 6 16,7 24 4-16,-7-4 3 0,3 8-1 0,-1 3-8 15,-2 10-7-15,0 3-5 0,7-4 0 0,0 3-10 16,-2-3-1-16,8 4-9 0,3-7-4 0,2-2 1 16,1 5-6-16,3-15-6 0,0-4 13 0,7-3-18 15,-3-1-3-15,3-2-1 0,3-3-4 0,3-8-3 16,-8 0 3-16,5-3-6 0,-6-9-1 0,-2 2 0 16,0-8-2-16,-4 0-4 0,-5-6 1 0,2-3-1 15,-3-6 3-15,-5 2 4 0,-3-7 5 0,-4-8 10 16,-2-2 3-16,-2 1 2 0,-11-5 4 0,4 4 1 15,-8-4-3-15,-5 6-1 0,-4 0-7 0,1 7-7 16,6 12 1-16,-3 5 4 0,-5 5-5 0,-4 2-1 16,4 8-7-16,-7 9-18 0,1 2-22 0,-3 1-24 15,7 7-28-15,4 0-16 0,-13 12-35 0,18-3-36 16,3-2-45-16,3 5-36 0,4-1-243 0,1 1-535 16,4-4 236-16</inkml:trace>
  <inkml:trace contextRef="#ctx0" brushRef="#br0" timeOffset="195724.4847">34129 16533 191 0,'5'-6'178'0,"5"0"-16"0,6-2-16 16,6 1-15-16,8-6-16 0,8 5-7 0,8 4-8 15,0-3-11-15,7 2-14 0,-4 1-14 0,-1 5-32 16,-3 2-29-16,2-3-32 0,-16 5-32 0,-2-3-29 15,2 6-107-15,-16-1-215 0,0 1 95 0</inkml:trace>
  <inkml:trace contextRef="#ctx0" brushRef="#br0" timeOffset="195881.4965">34311 16817 118 0,'-15'5'211'0,"1"-2"-16"16,13 2-11-16,-1-1-11 0,2-4-16 0,9 8-15 15,6-8-14-15,16-2-12 0,15-1-17 0,5 0-33 16,5-2-42-16,0-3-42 0,4-1-51 0,5 2-58 16,-5-4-107-16,1-1-252 0,0-2 111 0</inkml:trace>
  <inkml:trace contextRef="#ctx0" brushRef="#br0" timeOffset="196352.997">35693 16453 2072 0,'0'-23'40'0,"-2"-1"-24"0,-1 4 7 0,-1-1 52 15,4 1 8-15,0 9-14 0,7-9-17 0,-5 12-10 16,11-9-11-16,3 7 2 0,-1-2-7 0,14-1 2 16,0 10-5-16,-7-2-1 0,2 1-5 0,0 8-1 15,5 2 0-15,-3 3-3 0,-8 2-2 0,1-1-2 16,-5 10-4-16,-4-4-5 0,0 9-6 0,-5 2 1 15,-6 5-1-15,-6 0 1 0,-3-3 0 0,-11 9 2 16,4-9 0-16,-7 6 0 0,-5-5 0 0,5-7 0 16,-12 8 3-16,14-8-1 0,-8-6 3 0,7-1 0 15,1-5 9-15,7 2 1 0,0-3 5 0,3 0 12 16,1-5 6-16,5-2 1 0,6-3-7 0,-6 0-6 16,6 0 2-16,0 0 1 0,19-24-9 0,-3 12 2 15,13-3-8-15,0 4 0 0,3 2 1 0,4-5-3 16,-6 8-1-16,3 8-1 0,1-4 1 0,-3 6-1 15,-4 6-1-15,4 3-3 0,-2 3-3 0,1 4 2 16,-6 5 1-16,-2 0 0 0,1 3 2 0,-8 1-1 16,-1 4 9-16,-9-5 4 0,-5 2 7 0,-7 3 8 15,-5 8 5-15,-12-6 7 0,-5 3 7 0,-3-4 1 16,-6-2 2-16,-3-4 1 0,-8 0-4 0,-2-4-3 16,3-4-6-16,-5-2 3 0,2-1-3 0,5-4-4 15,12-7-7-15,0-1-5 0,3-1-31 0,9-4-31 16,3 0-29-16,4-4-38 0,1-1-50 0,7-3-49 15,5-6-38-15,4-2-254 0,3-2-534 0,11-4 237 16</inkml:trace>
  <inkml:trace contextRef="#ctx0" brushRef="#br0" timeOffset="196744.1277">36344 16569 54 0,'4'-19'264'0,"1"2"-14"0,-2-2-10 16,1 3-8-16,-1 4-1 0,0 4-4 0,-3-4-5 16,0 7-15-16,0 5-17 0,0 0-15 0,0 0-12 15,0 0 0-15,-15 21-1 0,8-4-12 0,-5 11 7 16,-1 12-29-16,1 2-7 0,1 2-8 0,-1 6-16 16,9-4-8-16,1-1-7 0,-1-2-4 0,3 0-13 15,8 3 2-15,4-7-11 0,7 0 3 0,7-2-15 16,8-7-3-16,0-4-3 0,7-3-8 0,2-4-2 15,3-6 2-15,-2-5-9 0,-12-3-4 0,1-6-4 16,1-7 1-16,-3-1-10 0,3-5 2 0,-5-2-2 16,3-12-6-16,-3-4 8 0,2-5-6 0,-9-3-1 15,-2-4 5-15,-3 0-1 0,-8-8 1 0,-2 0 0 16,-2-3 3-16,-5-1-3 0,-9-3-6 0,-1-17 13 16,-7 27-11-16,3 2-1 0,-9 9-1 0,5 10-2 15,-2 10-3-15,-9 1-1 0,9 14-6 0,-13-1-13 16,1 8-26-16,-9 11-17 0,-2 5-22 0,19-4-33 15,-6 16-33-15,7-9-45 0,10 0-52 0,4 4-58 16,2-8-194-16,7 3-549 0,0-4 244 0</inkml:trace>
  <inkml:trace contextRef="#ctx0" brushRef="#br0" timeOffset="196972.0396">37534 16731 2771 0,'0'0'41'16,"0"0"-15"-16,-37-3 8 0,28-4 52 0,3 2-11 15,2 3-6-15,4 2-18 0,0 0-6 0,0 0-11 16,17-5-2-16,0 2-2 0,5 0-6 0,14 1 3 16,-3-2-5-16,20 0-10 0,-2-1-23 0,-5-2-24 15,-10 3-27-15,-2 2-20 0,3-1-21 0,-4 3-29 16,2-7-22-16,-6 3-36 0,2 0-38 0,-9-4-169 15,4 0-431-15,-6 4 191 0</inkml:trace>
  <inkml:trace contextRef="#ctx0" brushRef="#br0" timeOffset="197228.1244">37893 16301 54 0,'-17'-20'297'0,"1"5"-4"15,9 7-31-15,1 1-25 0,-3 0-20 0,2 2-6 16,7 5-11-16,0 0 0 0,-1 19-12 0,2 2-6 16,3 1-6-16,6 19-5 0,-8 8-10 0,1-2-15 15,0 6 2-15,-1-2-29 0,3 4-19 0,-5 0-5 16,2-1-6-16,-4 4-12 0,9-5-29 0,-7 7-26 16,2-10-35-16,5 1-32 0,-7-1-32 0,0-4-47 15,1-1-50-15,6-12-48 0,0-4-66 0,0-9-171 16,1-3-497-16,1 0 221 0</inkml:trace>
  <inkml:trace contextRef="#ctx0" brushRef="#br0" timeOffset="197610.8327">38813 16426 2535 0,'4'-28'24'0,"-4"-4"-7"16,-4 4-7-16,1-1 35 0,1 6 35 0,2 4 26 15,-3 4-14-15,0 5-18 0,1 4-11 0,2 6 16 16,-7 0 4-16,7 0 9 0,-10 22 9 0,5-2-3 16,-2 9 3-16,0 9-3 0,-1 10-5 0,4-3-9 15,-1-5-3-15,3-7-8 0,6 6-2 0,1-7-4 16,2-1-13-16,1 2-3 0,6-2-4 0,1-2 0 16,2-6-7-16,4-1 0 0,-6-9-10 0,4 4-1 15,-4-9-10-15,0 0-2 0,8 0-10 0,-6-6-5 16,5-4 1-16,0-2-10 0,0-4 15 0,-1-4-13 15,4-5 1-15,-3-2 13 0,1-6-12 0,-3-2-6 16,2-14 0-16,2-1 3 0,-7-3-4 0,4-6 12 16,-6 3-5-16,0 8 3 0,2 0 1 0,-8 12-1 15,-9 8 4-15,7 0-11 0,-7 12-2 0,0 4 1 16,0 4 6-16,0 0 3 0,0 0-7 0,-7 36 1 16,-2-1 5-16,-4 9 2 0,4 4 4 0,-4 2-29 15,-3 5-30-15,-1 1-26 0,0-1-30 0,-2-3-32 16,4-1-46-16,5 3-45 0,3 1-43 0,4-11-55 15,-1-5-181-15,11-7-553 0,5-2 244 0</inkml:trace>
  <inkml:trace contextRef="#ctx0" brushRef="#br0" timeOffset="197989.6802">40544 16613 57 0,'-13'-3'240'0,"6"-2"-18"0,-2 2-16 16,3-2-19-16,-1-2-18 0,7 7-20 0,-5-5-17 0,5 5-9 15,0 0-15-15,18-3-8 0,3 3-10 16,1 0-7-16,12 0-15 0,4 0-25 0,15 0-21 15,-2 0-36-15,-4-5-20 0,3 5-39 0,-2-7-34 16,-2 14-189-16,-14-10-320 0,2-1 142 0</inkml:trace>
  <inkml:trace contextRef="#ctx0" brushRef="#br0" timeOffset="198231.9743">40599 16186 177 0,'-10'-12'205'15,"1"1"-18"-15,2 6-21 0,2 0-16 0,5 5-2 0,0 0-5 16,-8 13-2-16,8 6 3 0,1 6-9 0,3 16-13 16,-1 3-7-16,2 4-9 0,-1 2-10 15,3 7-9-15,1-1-7 0,-3 0-6 0,2 0-19 16,0 1-27-16,-4 1-22 0,4-5-44 0,-5 3-41 0,3 0-44 15,0-9-49-15,-5-3-154 0,5 1-353 0,5-15 157 16</inkml:trace>
  <inkml:trace contextRef="#ctx0" brushRef="#br0" timeOffset="198614.9509">41397 16466 1821 0,'5'-28'-14'16,"-10"3"3"-16,-3 2 49 0,1 2 25 0,2 6 27 0,1 3-8 16,-3 4-14-16,4 3-7 0,3 5-4 0,-9-2-3 15,9 2 7-15,0 0 7 0,-6 16 2 0,9 3-7 16,-3-3-3-16,7 4-6 0,-2-4-5 16,5 3 15-16,2 4-7 0,-2-5-2 0,6-6-7 15,-1 3-5-15,7 1-4 0,-6-3-3 0,6-2-5 0,-2-2-2 16,-1-5 1-16,3 3-9 0,0-3 1 0,0-4-5 15,1 0 3-15,-5-8-5 0,5 5 0 0,-3-1-2 16,1-7-2-16,-3 1 0 0,-2-5-3 0,6-5 0 16,-10-3-2-16,3-3 1 0,-8-1-1 15,-2-1 0-15,2 0-4 0,-4-4 0 0,1 4-1 0,-4-2-1 16,1 4 2-16,6 6-2 0,-7 4 1 0,0 4-4 16,-2 4 0-16,2 4 1 0,0 4 1 0,0 0-3 15,0 0 2-15,0 24 1 0,0-4 0 16,2 8-9-16,-10 3-7 0,8 15-20 0,-7 2-28 0,5-3-17 15,2 1-21-15,-7-1-34 0,9 1-26 0,5 1-39 16,-7-2-220-16,0-7-456 0,7-5 202 0</inkml:trace>
  <inkml:trace contextRef="#ctx0" brushRef="#br0" timeOffset="198847.9324">42647 16363 301 0,'-2'-9'285'15,"2"-2"-24"-15,0 11-20 0,-6-1-10 0,6 1-10 0,0 0-18 16,-23 27-11-16,8-5-14 0,-14 12-19 0,-2 0-16 16,1 1-13-16,-1 5-15 0,-3 3-7 0,1 0-12 15,3-2-21-15,2-2-36 0,3-2-30 0,1-1-48 16,5-5-49-16,1-5-52 0,0 1-56 15,1 1-225-15,-1-6-456 0,2-4 202 0</inkml:trace>
  <inkml:trace contextRef="#ctx0" brushRef="#br0" timeOffset="199046.8778">42154 16406 186 0,'0'0'222'0,"0"0"-6"0,0 0-18 0,31 20-7 16,-16-5-14-16,7 5-13 0,1 3-18 0,1 2-15 16,4 5-9-16,5 5-15 0,4-4-11 0,-2 2-16 15,-1-1-26-15,-5-2-32 0,-6-5-30 0,0-1-38 16,1 0-47-16,5-3-31 0,-2 1-184 0,-2-4-331 16,-1 0 146-16</inkml:trace>
  <inkml:trace contextRef="#ctx0" brushRef="#br0" timeOffset="199248.2723">43411 16417 48 0,'7'-19'303'0,"3"6"-27"16,5-2-25-16,4 7-25 0,2-12-26 0,8 7-15 15,1 1-22-15,1 4-17 0,0-6-13 0,-1 8-23 0,15-2-28 16,-11 6-27-16,-2-2-29 0,1 1-23 0,-4 1-31 15,0 4-32-15,-4-2-24 0,-3-2-23 0,1 2-19 16,-6-3-50-16,3 3-95 0,-10-1-295 0,2 1 131 16</inkml:trace>
  <inkml:trace contextRef="#ctx0" brushRef="#br0" timeOffset="199610.846">43450 16342 207 0,'-25'15'229'16,"-4"5"-7"-16,5-4-19 0,2 8-8 0,0-5-8 16,8-1-18-16,-1 4-8 0,6-4-9 15,4 2-7-15,1 0-6 0,4 0-16 0,4-4-11 0,8-1-9 16,5 2-11-16,5-2-8 0,9 0-9 0,-1-2-7 15,3-5-6-15,3 4-3 0,10-5-8 0,-4 2-9 16,-8-1-3-16,2-2 1 0,-3 2-6 0,-6 3-3 16,2 0-3-16,-3-2-5 0,1 6 2 0,-3-2-4 15,-2 4 1-15,-5-3 2 0,-7 0 2 0,4 1 8 16,-9 0 0-16,-2 4-1 0,-3-2-5 0,-8 2 6 16,-6-4-6-16,-3 10-2 0,-9-7-4 0,-9 8-2 15,-5-6-4-15,-4 2 0 0,0-3-22 16,-9-2-24-16,7-6-34 0,-7 4-40 0,7-3-50 0,8-7-53 15,-2 2-69-15,-10 0-165 0,18-6-477 0,-4 3 211 16</inkml:trace>
  <inkml:trace contextRef="#ctx0" brushRef="#br0" timeOffset="200094.3024">36071 18529 9 0,'-17'-4'304'0,"0"-1"-15"0,7 2-22 15,1-2-27-15,3 1-26 0,6 4-20 0,0 0-16 16,0 0-14-16,42-1-16 0,-9-1-12 0,11 4-11 16,14-2-16-16,5 0-11 0,0 0-9 0,4 0-17 15,-6-2-29-15,7 2-33 0,-6 3-37 0,-9 1-45 0,3 1-37 16,-7-2-42-16,-11-2-55 0,-9 4-148 15,-7 2-384-15,-12-5 170 0</inkml:trace>
  <inkml:trace contextRef="#ctx0" brushRef="#br0" timeOffset="200266.3789">36264 18720 103 0,'-12'0'224'0,"12"0"-17"0,0 0-7 15,0 0-27-15,31-4-15 0,-2-2-16 0,3-2-13 16,14 0-15-16,12 4-16 0,4-4-27 0,-3 0-43 0,23 1-43 16,5 0-45-16,-5-5-48 0,-21 9-136 15,1-3-265-15,-3-4 117 0</inkml:trace>
  <inkml:trace contextRef="#ctx0" brushRef="#br0" timeOffset="200481.0157">38036 18442 2338 0,'-2'-17'15'0,"0"8"-4"16,-3 0 4-16,2-1 41 0,5 0 2 0,-1 4-12 0,1-4-11 16,8 0-8-16,6 0-4 0,1 1-3 15,8-4-1-15,9 1-4 0,-1 4-2 0,13-1-14 16,0 2-28-16,-10 0-25 0,10 1-31 0,-10 4-32 15,-4 1-33-15,4-3-24 0,-9 4-174 0,-5 0-375 16,-6-4 167-16</inkml:trace>
  <inkml:trace contextRef="#ctx0" brushRef="#br0" timeOffset="200815.4652">38063 18381 150 0,'-29'-4'240'0,"7"4"-11"0,5-1-10 0,-4 2-16 16,6-1-14-16,7 4-14 0,-9 0-7 0,5 0-7 16,1 6-8-16,-2 1-9 0,-1 0-7 0,7 1-12 15,-1-3-8-15,8 6-9 0,-2 0-9 0,7-2-10 0,-1 3 1 16,9 3-14-16,3-4-5 0,7 3-10 0,1 0-8 16,5 4 1-16,9 1-5 0,-13-7-5 15,16 9-7-15,-1-2-1 0,-1-4-5 0,-9-1-3 16,1 1 0-16,-7 1-5 0,5-3-3 0,-7 3 2 15,-6-5-2-15,-5 1-3 0,-2 0 10 0,-2 2-15 0,-4 2 8 16,-6-2 3-16,-4 2 4 0,-13 4-2 0,4-5-2 16,-6 2 5-16,-9-2-6 0,-6 2-1 0,-4-1-2 15,-2-4 0-15,11-2-4 0,-12-5-6 16,3 2-18-16,-9-3-24 0,13-3-25 0,4-5-23 16,4 0-40-16,7 0-41 0,0 0-46 0,13-4-40 0,3 3-225 15,6 1-513-15,-9-10 228 0</inkml:trace>
  <inkml:trace contextRef="#ctx0" brushRef="#br0" timeOffset="201211.1095">38723 18637 2455 0,'10'-18'34'0,"-1"-8"-14"15,-4 1-13-15,2-2 10 0,-5 11 54 0,-1-4 22 16,3 7 4-16,-4 1-11 0,1 2-7 0,-1 0-2 15,0 0-9-15,0 9-2 0,0 1 1 0,0 0-3 0,0 0 10 16,-5 21 9-16,2 1-11 0,-2 6-7 16,1 0-5-16,-1 12 0 0,5 0 0 0,-3-8-15 15,3-1 1-15,1-2 1 0,1-1-21 0,3 5 10 16,2-10-8-16,-3 4 1 0,4-2-2 0,4-2-4 16,-2-3-6-16,4-7 1 0,-4-5 5 0,4-1-7 0,3-7 0 15,-4-3 4-15,4-1-5 0,4-2-7 0,-6-7 2 16,2 0 2-16,-1-3-3 0,4-4-1 15,-3-3 0-15,-3-3-4 0,-1-1 1 0,-4-1-2 16,0-1-1-16,4 0 8 0,-4 1 0 0,-1 10-4 0,4 0-6 16,-8 3 4-16,1 4 0 0,-2 8 2 0,1 2-5 15,-4 1 0-15,3 13 1 0,-3 2-1 0,-3 12 5 16,-3 7-6-16,3 6-14 0,-2 11-23 0,-4 8 1 16,3 0-26-16,4 2-32 0,-7-3-28 15,4 0-35-15,3 3-41 0,-3-4-36 0,5-1-38 0,9-3-246 16,-2-6-559-16,0-2 248 0</inkml:trace>
  <inkml:trace contextRef="#ctx0" brushRef="#br0" timeOffset="201928.1205">39560 18369 129 0,'-8'-46'233'0,"-1"4"-9"16,-1 1-16-16,-7-1-8 0,2 3-16 0,-4-3-17 16,-1 9-12-16,2 5-13 0,-5-10-12 0,0 14-5 0,1 0-6 15,-7-11-8-15,-5 6 1 0,2 9-7 0,4 0-7 16,-9 0-1-16,-6 1-12 0,-1 0-12 0,1 9-5 16,-6-5-4-16,-6 5-5 0,-4 3-4 0,-1 2 1 15,-25 5-7-15,18 0-5 0,-16 5-1 0,-4 3 4 16,0 8-3-16,3 4-2 0,-1 1-3 0,1 3 0 15,-1 5 0-15,-2 1 2 0,9 5-1 0,-4 1 5 16,5 5-4-16,2 1 8 0,3 1-3 0,21-7 6 16,-15 19-2-16,4-7-4 0,15-5-1 15,2 0 4-15,-8 13 1 0,14-6 12 0,2 0 9 0,-8 18-3 16,15-2 4-16,1-10 2 0,5 20 4 0,7 1 6 16,5 0-1-16,5-19-5 0,7 0-4 0,7 24-5 15,0-26-1-15,16 20-2 0,0-3-4 0,14-7 0 16,1-18-1-16,9 15-8 0,13 0-2 0,8-5 0 15,7-4-7-15,7-5 0 0,5 0-4 0,3-5 2 16,4 0-9-16,2-8-2 0,-1 4-5 0,-3 0-2 16,2-5 4-16,-5-2-3 0,0-8-8 0,-9-2 3 15,-17-7-2-15,-5-4-5 0,1 1-3 0,-6-7 4 16,5-5-10-16,-3-2 1 0,1-10-11 0,7-1 3 16,17-12 2-16,11-3 2 0,-9-2-6 0,3 1 3 15,-2 4-1-15,-2-5-4 0,-22 7-3 0,21-5 0 16,-20 6 0-16,17-7-2 0,-24 4 2 0,5-4-1 15,-9-1-9-15,1 1 4 0,-6-3 5 0,-1-3-4 16,-1-1 5-16,-9-8-1 0,2 2 3 0,-4-2 0 16,-2-7 1-16,-3-3 7 0,-2 0-18 0,5-22 15 15,-6 1 5-15,0-2-6 0,-8 3 5 0,0-7 0 16,-8 22 0-16,-7-16 1 0,-3 18 4 0,-1-3 2 16,-4 6 1-16,-6-1 4 0,-1 2-5 0,3-1 0 15,-10-3-4-15,-2 7-8 0,-2 2 8 0,-6 3-2 16,1-1 2-16,-13 5-1 0,-2 2-2 0,-7 3 0 15,-17-8-2-15,17 17-4 0,-8 4-17 0,-1 2-2 16,-2 5-16-16,9 8-16 0,-3 1-19 0,5 4-25 16,4 6-18-16,-3 4-24 0,12 4-29 0,5 3-23 15,13 4-20-15,-2 6-26 0,6 0-26 0,-1 16-23 16,10 1-32-16,-4 2-219 0,11 4-585 0,4 0 258 16</inkml:trace>
  <inkml:trace contextRef="#ctx0" brushRef="#br0" timeOffset="202448.2438">37326 21314 75 0,'-46'1'208'0,"12"-6"-4"0,4 9 1 15,1-4 2-15,12 0 0 0,-4 0-11 0,13 0-15 16,-8 0-14-16,9 1-21 0,-1 1-12 0,8-2-13 16,-7 4-9-16,7-4-5 0,0 0-1 15,14 11-5-15,3-6-7 0,19 0-9 0,10-2-6 16,5 1-10-16,8-4-4 0,27-5-9 0,6 5-6 0,7-9-3 16,6-4-3-16,47-7-5 0,-41 0-7 0,37-9 3 15,1 0-9-15,-43 10-1 0,45-9-2 16,-4 2-4-16,-36 12-4 0,44-11 5 0,-49 10-4 15,47-5-3-15,-42 9-1 0,-4 0-6 0,42-2 2 0,-55 6-1 16,-4 3 1-16,-27-1-4 0,-3 1 1 0,-2 1 3 16,-10-1-3-16,-2 1-4 0,-17 2 6 0,-12-3-1 15,5 1-4-15,-7 3-3 0,-3-3-2 0,-2 3-7 16,-1-2-15-16,-9 2-12 0,13-1-19 0,-13 1-19 16,7-4-27-16,-7 4-24 0,0 0-26 0,0 0-32 15,0 0-45-15,4 10-173 0,-4-10-435 0,-11 8 193 16</inkml:trace>
  <inkml:trace contextRef="#ctx0" brushRef="#br0" timeOffset="202780.4015">37724 21570 130 0,'-24'0'318'0,"7"0"-33"16,3 2-28-16,7 0-25 0,7-2-20 0,0 0-22 16,0 0-16-16,53 7-21 0,0-7-12 0,10-7-12 15,28-13-8-15,14 13-16 0,47-21-7 0,-46 11-12 16,52-2-15-16,-4-4-10 0,-52 6-21 0,6 2-7 16,43 0-9-16,-50 2-7 0,3 2-8 0,-2-1-11 15,2 0-12-15,-6-1-9 0,-8 3-7 0,-3 3-11 16,-27-4-3-16,-1 4-6 0,-7 4-9 0,-18-4-11 15,0 6 3-15,-16-3 5 0,3-1 8 0,-4 2 1 16,-5 2 8-16,-4-5 3 0,3 0 2 0,-4 4 0 16,1-3-10-16,-8 5-10 0,7-1-20 0,1-2-17 15,-8 3-32-15,0 0-40 0,14-1-93 0,-14 1-282 16,0 0 125-16</inkml:trace>
  <inkml:trace contextRef="#ctx0" brushRef="#br0" timeOffset="220140.965">33711 22116 123 0,'-44'-17'223'16,"11"9"-3"-16,13 1-8 0,-2 0-8 0,5 1-11 16,8 3-13-16,-3-4-18 0,11 0-18 0,1 1-12 15,0 6-14-15,18-12-11 0,15 5-6 0,11-2-10 16,11 5-10-16,8 0-9 0,24-2-7 0,-2 4-8 15,0-2-8-15,-1 2-16 0,-19 2-17 0,-2 0-26 16,1 0-27-16,-2 6-33 0,-6 2-38 0,-5-4-29 16,-5 8-23-16,-10-6-40 0,-9 1-111 0,2 0-336 15,-13-1 149-15</inkml:trace>
  <inkml:trace contextRef="#ctx0" brushRef="#br0" timeOffset="220480.5536">33878 22145 58 0,'-22'-11'154'16,"3"2"2"-16,1 3-10 0,-1-6-19 15,-2 5 6-15,4 3-1 0,4-1-2 0,2-2-6 0,-2 6-9 16,1 1-5-16,2 0-8 0,-4 0 1 0,4 6-1 16,1 1-4-16,-3 2 6 0,5 6 3 0,6 5 0 15,-8 8 3-15,2 4-8 0,1 8-4 16,-1 3-2-16,7-2 0 0,-2 6-4 0,-3-3-4 15,5 3-4-15,0 2-2 0,0-1-6 0,0 4-3 0,0-1-8 16,-2-3-3-16,-5 2-6 0,7 0-4 0,0-6-4 16,-6 3-4-16,4-4-10 0,-3-1 4 0,3-11-3 15,0 0-2-15,-3-3-7 0,5 0-9 16,5-10 8-16,-3 2-16 0,7-1-6 0,-3-5-7 16,8-5-15-16,3 4-15 0,4-8-21 0,9-5-25 15,-1 0-21-15,4-5-25 0,2-7-24 0,8 1-16 0,1-14-26 16,1 5-19-16,-1 0-208 0,-13 2-455 0,6-10 202 15</inkml:trace>
  <inkml:trace contextRef="#ctx0" brushRef="#br0" timeOffset="220676.1184">33500 22578 140 0,'-19'-2'209'0,"0"-3"-17"0,9 5-19 16,3 0-16-16,7 0-14 0,0 0-11 0,0 0-12 16,26 8-18-16,9-1 0 0,13 2-10 0,12-6-7 15,5 1-10-15,22-4-9 0,5 0-10 0,10-3-36 0,-8 3-27 16,-4-3-49-16,1-1-43 0,-27-4-38 0,-2 3-125 16,-4-3-282-16,-2 6 125 0</inkml:trace>
  <inkml:trace contextRef="#ctx0" brushRef="#br0" timeOffset="220963.7989">35075 22255 1565 0,'-8'-17'48'16,"-4"-1"-19"-16,-3-4-9 0,-2 0 2 0,-4-1 76 15,9 10 4-15,0-3-4 0,-1 4-10 0,4-1-10 16,-5 5 3-16,6 0 6 0,1 1 2 0,-2 2-6 15,9 5-9-15,0 0 7 0,-25 18 7 0,13 5 4 0,2 7-3 16,-4 8 1-16,-1 10-4 0,1 3-1 16,4 1-3-16,1 3-15 0,1 1-4 0,-2 1-1 15,1-5-6-15,6 27-10 0,-2-21 0 0,5 0-5 16,0 1-6-16,5-5-26 0,5 4-25 0,-2-5-24 16,11-2-23-16,-2-7-27 0,7 2-22 0,3-4-25 15,7-3-34-15,4-7-29 0,0-3-35 0,8-5-201 16,-4-6-473-16,4-5 209 0</inkml:trace>
  <inkml:trace contextRef="#ctx0" brushRef="#br0" timeOffset="221529.6857">35730 22510 16 0,'-1'-20'238'0,"-6"0"-3"0,-2 1-12 0,2 2-18 15,4-2-10-15,-2 6-7 0,-2 3-8 0,4 3-20 16,-1-3-14-16,4 7-15 0,0 3-8 0,0 0-16 16,-19 2-10-16,9 6-10 0,-5 5-6 0,-4 7-9 15,-12 13-5-15,2-3-3 0,4 3-4 0,-4 2-1 16,8-10-11-16,6 3 7 0,-2-1-15 0,3 2-1 16,1-1-6-16,9-4 0 0,-1-5-3 0,10-3-4 15,-1 0-4-15,9 0-2 0,3-4-5 0,-1-7 0 16,9 2-11-16,-4-6-3 0,9-1 1 0,-6-1-5 15,0-6-3-15,3 2 1 0,5-10-4 0,-7 6-1 16,5-7 3-16,-7 1 7 0,0-4-8 0,0 2 1 16,-5-8 0-16,-2 1 2 0,-1-3 0 0,-5 0 1 15,-3 1 0-15,6-2-2 0,-8-4 3 0,1 4-1 16,-5 5 4-16,2 2 2 0,-1 6 10 0,-1-1 8 16,4 7-5-16,-4 6-2 0,0 3-2 0,0 0 17 15,0 0 3-15,0 0 10 0,3 39 8 0,-3-14-1 16,2 7 5-16,1 12-5 0,-1 8 0 0,0 0 0 15,1 8 3-15,-6 19-4 0,3-3-1 0,0 3 0 16,-2-2-12-16,2 0 0 0,2-3-5 0,-4-13 2 16,4-2-5-16,-2 15-1 0,-2-17-2 0,0-1-1 15,2 1 0-15,-7-8-8 0,6 5 1 0,-11-9 0 16,3-2 3-16,-1-10-9 0,-4-5 5 0,-1 0-2 16,0-5 2-16,-4-7-9 0,4-1 4 0,-1-4 4 15,-6-6-6-15,5-3 3 0,-5-3-2 0,0-5-3 16,-2-9 2-16,-5-1-12 0,2-16-4 0,-2-9-10 15,6 3-17-15,6-6-17 0,2-4-16 0,10 5-13 16,5-1-25-16,7 0-19 0,8 0-35 16,0 3-31-16,14 4-33 0,-3-5-41 0,5 10-193 0,4-5-497 15,-2 9 220-15</inkml:trace>
  <inkml:trace contextRef="#ctx0" brushRef="#br0" timeOffset="221785.6097">36226 22329 118 0,'2'-28'208'0,"0"10"19"16,0 1-6-16,1 4-10 0,-3-2-8 0,-3 4-9 16,3 4-17-16,0 2-16 0,0 5-12 15,-2-5-13-15,2 5 2 0,0 0-2 0,-4 28-11 16,-1-5 2-16,-3 14-9 0,-1 4-12 0,3 6-13 15,4 1-4-15,-3 3-8 0,-2-5-11 0,5 7-5 0,-3-2-8 16,12 8-11-16,-2-7-17 0,2-4-29 16,3-8-25-16,-3 0-23 0,3 3-28 0,-1-15-32 15,3 4-30-15,-2-9-26 0,0-3-25 0,0-3-30 16,-1 0-168-16,3-6-419 0,-4-2 187 0</inkml:trace>
  <inkml:trace contextRef="#ctx0" brushRef="#br0" timeOffset="222191.6696">36493 22558 174 0,'3'-12'217'0,"4"-4"-12"15,1 7-12-15,-1 1-17 0,7 1-10 0,3 2-15 16,2 5-12-16,-1 0-8 0,3 4-17 0,-2 2-12 0,-1 4-9 16,-1-1-9-16,-3 8-8 0,-2-5-7 0,2 12-4 15,-8-5-9-15,3 3-3 0,-2 1-5 16,-11 4-2-16,1-3-10 0,0 3 0 0,-6 1-5 15,2-1 1-15,-3-2-6 0,1-8-3 0,-1 3-1 16,3-9-4-16,-3 6-2 0,3-8 3 0,2 2-2 16,2-6 11-16,-2-1-1 0,5-4-2 0,0 0-3 0,0 0-2 15,0 0-2-15,0 0-1 0,20-33-2 16,-5 9 0-16,3-2-3 0,-1-2 1 0,6-6-3 16,0 6 5-16,2-8-12 0,2 1 0 0,1 1 0 15,-9 9 0-15,10-12-1 0,-9 16-1 0,-3-2 2 16,-3 7 0-16,-1 0 3 0,-8 9 6 0,6-4 6 15,-6 5-1-15,2 2 9 0,-7 4 2 0,0 0 8 16,0 0-2-16,0 0 1 0,-7 23 3 0,-2-8 1 16,-3 10-1-16,-1 3-4 0,-6 9 3 0,7 1-11 15,0 3 7-15,2-1-6 0,5-9-4 0,-4 7-11 16,7-4-21-16,-3-3-23 0,5-6-22 0,0 4-27 16,0-10-33-16,7 2-37 0,2 1-26 0,-2-8-31 15,1 0-224-15,-1-2-466 0,7 1 207 0</inkml:trace>
  <inkml:trace contextRef="#ctx0" brushRef="#br0" timeOffset="222447.1929">37176 22371 24 0,'-5'-19'276'0,"4"-1"-5"0,-5 7-16 15,6 1-17-15,0 4-26 0,7 2-16 0,-2 1 0 16,6 5-18-16,4 3-7 0,7 5-8 0,0 9-14 15,7 2 2-15,-3 5-11 0,10 9 2 0,-6 3-15 16,-6 3-5-16,-3 5-4 0,-8-1-9 0,-2 2-7 16,1 2-11-16,-7-3-10 0,-5 6-1 0,-2 0-12 15,-1 2-4-15,-9-8-13 0,5 5-14 0,-3-2-28 16,-2 1-32-16,0-4-36 0,0-7-36 0,-4 2-40 16,6-8-40-16,-2-8-54 0,5-3-66 0,-1-4-174 15,8-7-507-15,0-1 225 0</inkml:trace>
  <inkml:trace contextRef="#ctx0" brushRef="#br0" timeOffset="222725.5143">37775 22408 157 0,'2'-17'259'0,"-1"-3"-15"0,6 0-9 15,-2 0-15-15,6 0-17 0,-3 7-7 0,2-4-15 16,2 7-11-16,4 3-8 0,4 2-8 0,-10 7-10 16,11 5-2-16,3 4-4 0,5 5-6 0,-7 8-9 15,7 9 2-15,-5 7-9 0,-7 2-5 0,-2 2-4 16,-6 8-10-16,-3 1-3 0,-6-4-11 16,-3 9-6-16,-4-2-12 0,-8 20-2 0,-1-20-9 15,1-4-18-15,-5 8-33 0,-3-5-33 0,6-7-28 0,-3 1-30 16,-4 1-44-16,2-5-47 0,0-1-49 0,3-5-72 15,4-11-180-15,3 0-519 0,5-10 230 0</inkml:trace>
  <inkml:trace contextRef="#ctx0" brushRef="#br0" timeOffset="223052.7754">39443 22683 248 0,'-14'-1'229'0,"6"-3"-25"0,1 3-24 0,7 1-9 16,0 0-18-16,0 0-12 0,19-7-15 15,3 4-15-15,15 2-16 0,14-3-22 0,11-3-34 16,-8 6-44-16,-1 1-43 0,0 1-42 0,-3 3-43 16,-18-1-116-16,-3-2-270 0,-7 2 119 0</inkml:trace>
  <inkml:trace contextRef="#ctx0" brushRef="#br0" timeOffset="223185.0519">39465 22966 176 0,'-17'7'210'0,"7"0"-19"15,1-1-17-15,7-2-10 0,2 4-21 0,0-8-13 16,16 8-12-16,3-1-17 0,15-7-22 0,18 0-43 0,6 0-63 16,9-3-52-16,22-2-157 0,-26-2-256 0,3-1 113 15</inkml:trace>
  <inkml:trace contextRef="#ctx0" brushRef="#br0" timeOffset="223763.743">42229 22168 129 0,'9'-20'185'16,"4"4"-3"-16,-4 3-1 0,6 1 0 0,-6 2 2 15,1 4-5-15,-7-2-6 0,4 1-5 0,-5 0-10 16,-2 7-16-16,3-5-4 0,-3 5-5 0,0 0-8 0,-27 19-6 16,2-5-13-16,-16 6-5 0,-5 2-9 15,-7 1-6-15,-7 3-11 0,-18 6-24 0,18-8-5 16,-24 8-6-16,6-1-3 0,-2-3-3 0,1-3-5 15,13-3-1-15,6-5-2 0,-1 3-6 0,1-5 2 16,5 1-3-16,11-4 0 0,12-3-4 0,10-2-1 0,4-2 0 16,7 2-2-16,2-6-1 0,2 3-4 15,7-4 3-15,0 0-3 0,27 0-7 0,-4-2 4 16,9 0-10-16,19 1-9 0,4 1-11 0,-1-3-3 16,6 6-5-16,0 0-2 0,-6 0-2 0,-1 3 0 15,-2-3 0-15,-6 7 2 0,-11-2 1 0,-4 0 1 0,-7 7-1 16,-1-10-7-16,-7 11 7 0,-6-9 3 0,-2 3 2 15,-7 2 5-15,-2-2 4 0,-10 5 2 16,-12-1 1-16,0 10 4 0,-20-8 0 0,-7 4 5 16,-1 2 4-16,-7-5 6 0,-6-1 0 0,-19 8 5 15,1-7 3-15,-4 2 7 0,22-5 0 0,2-2 15 16,5 2 1-16,-2-5 3 0,6 4-1 0,21-7-1 16,3-2-4-16,9 4-1 0,8-4-6 0,4 1-2 15,6-3-3-15,3-2 1 0,0 0-5 0,37 8-3 16,6-7-16-16,13 6-18 0,31-3-20 0,3 0-22 15,2-2-31-15,6 5-30 0,1 2-19 0,-1-3-11 16,-7 2-13-16,-6 0-30 0,-18 0-113 0,15-1-340 0,-19 3 151 16</inkml:trace>
  <inkml:trace contextRef="#ctx0" brushRef="#br0" timeOffset="224269.5269">43263 22606 143 0,'5'-27'214'0,"-10"7"-9"0,5 2-9 0,-2-4-3 16,0 2-2-16,2 3-11 0,-5-2-7 0,-2 3-13 16,2-1-11-16,-5 6-16 0,-2 0-9 0,-3 2-11 0,-4 2-9 15,-3 7-5-15,-5 0-4 0,-8 7-9 16,3 1-1-16,0 5-7 0,-11 4-3 0,5 8-9 15,6 0 7-15,5-2-17 0,5 2-9 0,6 6-4 16,4-2-1-16,7 0-4 0,0 1-4 0,10-1-4 16,4 3 0-16,6 7 0 0,0-8-5 0,6-6-6 15,1 6-2-15,0-13 4 0,-3 9-4 0,8-4 0 16,-1-2-2-16,-4 1-3 0,-7-4 0 0,-1-2-6 16,1 6 0-16,-1-4-4 0,-4-3-2 0,-3 4 5 15,-2-3-3-15,-1-1-2 0,-6 3-4 0,-5 0-3 16,-3-3 7-16,-11 4 1 0,-3-3 1 0,-3 2-3 15,-3-4-1-15,-1 1 3 0,-14-2-1 0,-1 2 0 16,0-2-4-16,-5-10-2 0,3-3 0 0,1 0-3 16,1-2 1-16,-4-6-1 0,20-5 0 0,-1 0 1 15,2-1 0-15,2-6-4 0,1-3-4 0,11 2-4 16,3 3-3-16,0-10-2 0,10 3-4 0,2 7 3 16,3 1-3-16,8-3-7 0,4-2-2 0,0 8 1 15,11 0-1-15,-2 2-5 0,12 1 5 0,3-1-2 16,10-1-3-16,-1 8 1 0,3-10 3 0,-1 6-10 15,-1 2-12-15,1-1 1 0,1 0-8 0,-5 2-14 16,-9 4-13-16,-4-7-5 0,1 1-30 0,-2-3 1 16,-1 5-10-16,-7 1-1 0,-5-4 4 0,-1 1-12 15,-2-4-98-15,4 1-266 0,-10 2 118 0</inkml:trace>
  <inkml:trace contextRef="#ctx0" brushRef="#br0" timeOffset="225163.6171">43259 22510 19 0,'-5'-9'119'0,"3"3"-7"0,-4 1 4 0,-1-2-7 16,0 0 10-16,0-4-29 0,-1 8 3 0,-1-4 2 15,-1 0 0-15,-2 1-3 0,3 1-3 0,-11 2-8 16,5 0 2-16,-4 3-7 0,5 0-3 0,-3 3-6 15,-12 2 1-15,4 6-10 0,-3 2-1 0,3 2-11 16,-3 6-6-16,5-1 4 0,-13 8-4 0,14-4-3 16,5 4-4-16,-6-3-7 0,8 0 1 0,-4 0-1 15,6-4-4-15,4-1-2 0,2-4-1 0,2 3-1 16,2-4-4-16,4 2 2 0,3-1-1 0,-1-6-3 16,4 1-4-16,2-4 1 0,1 1 2 0,2 0-6 15,0-8-8-15,1 0-5 0,4 2-6 0,6-4-8 16,-3-4-14-16,2 0-5 0,-5 0-10 0,5-4-3 15,1 2-3-15,-1-8-7 0,-2 5 2 0,-3-2-8 16,0 1 9-16,6-4 5 0,-6 1-2 0,-4-1 3 16,1-1 9-16,-4 2-5 0,2 2 6 0,-2-3 3 15,-1 0 6-15,-2 1 2 0,1-1-3 0,-1 8 5 16,0-5 11-16,-5 4-9 0,4-4 2 0,-2 5 4 16,-1 1 4-16,6-3 5 0,-6 3-9 15,0 1 12-15,4-2-4 0,0-1 2 0,-5 1 5 0,1-2 12 16,-3 5 12-16,4-3 16 0,-4 0 8 0,1 1 1 15,-1 2 15-15,5-3 6 0,-3 1 5 0,-2 2-4 16,0 5 6-16,0-10 6 0,5 5 5 0,-5 5 1 16,0-7-7-16,0 7-1 0,0 0 0 0,0 0-12 15,0 0 4-15,0 0 8 0,0 0 4 0,0 0 3 16,-7 20 5-16,1-5 4 0,2 5-6 0,-1 7 6 16,-2 1-4-16,-3 10 2 0,5 8 6 0,-2 2-2 15,0 5-4-15,1 1-1 0,0 2-6 0,0 3-3 16,-6 19-4-16,1 0-9 0,6 0-2 0,-2 0 5 15,-1-1-17-15,5-18-7 0,-11 17-1 0,5-19-1 16,3 2-4-16,-8-8-11 0,5 4 1 0,4-11 3 16,-7 4-6-16,-1-6 1 0,-4-4-2 0,1-8-2 15,-1-2-7-15,-3-4 1 0,-2-2-6 0,-6-12 3 16,13 5 2-16,-7-13-7 0,-9 0 1 0,2-6-9 16,-3-11 2-16,3 5-6 0,-5-8 2 0,-2-12-10 15,0-6-1-15,5-6 0 0,4-1-1 0,5-3 0 16,3-5-3-16,9-1 1 0,3 3-5 0,9-1-11 15,5-2-8-15,13 3-19 0,6 1-15 0,8-3-20 16,8 7-17-16,16-8-18 0,5 0-8 0,-11 17-21 16,0 2-17-16,18-10-11 0,-19 10-10 0,1 0-17 15,-3 6-143-15,-3-1-388 0,5 1 173 0</inkml:trace>
  <inkml:trace contextRef="#ctx0" brushRef="#br0" timeOffset="225517.0817">43767 22490 31 0,'-6'-15'194'0,"4"-3"-4"0,-5 0-22 15,0 6-5-15,2-4-6 0,-2 4 4 0,6 0-6 0,-6 4-1 16,3 0-5-16,-1 3-13 0,5 5-10 16,-17-2-11-16,-3 5-1 0,4 9-2 0,-1 8-1 15,-3 3-3-15,3 5-2 0,-12 7-11 0,7 6-5 16,6 4-6-16,1 2-10 0,0 2-6 0,1 6-5 15,9 1-7-15,2-4-4 0,3 4-4 0,3 0-23 16,5-6-27-16,8-1-25 0,1 1-38 0,-2-4-38 0,1-2-50 16,-1-15-55-16,0 10-41 0,-6-11-134 15,6-2-416-15,-1-1 185 0</inkml:trace>
  <inkml:trace contextRef="#ctx0" brushRef="#br0" timeOffset="225948.1583">43839 22760 26 0,'12'-18'206'0,"-2"1"-13"0,6 2-12 0,6-1-17 15,0 5-14-15,2 2-10 0,-2 4-11 0,0 2-19 16,0 4-11-16,1-1-8 0,-1 3-12 0,-5 2-5 16,-2 3-7-16,-1 3-8 0,-7-2-6 0,1 10-2 15,-3-3-6-15,-5 4-2 0,-3 7-10 0,-4-7-6 16,-2 2-7-16,-8 2-3 0,4-1-4 0,-3 4-2 15,-1-6-2-15,4-5-5 0,-1-2 4 0,6-1-3 16,-1-8 2-16,2 3-3 0,0-1 3 0,1-2 0 16,6-5 0-16,0 0-4 0,0 0 0 0,0 0 1 15,29-24 7-15,-16 10-8 0,9-9 6 0,2 0-5 16,7-9-4-16,-4 11 3 0,6-13-2 0,-1 3 1 16,-8 8-1-16,10-9 0 0,-5 1 0 0,-10 3 0 15,3 1-1-15,-7 1 10 0,1 3 13 0,-8 3 11 16,-1 11 1-16,1-4 2 0,-8 5-3 0,6 6 3 15,-6 2 13-15,0 0 3 0,0 0 10 0,-16 25 3 16,3-10 5-16,-1 6-8 0,-3 7 4 0,2 15 0 16,-1 1-9-16,3-4-3 0,1 0-9 0,1-8 1 15,11 0-12-15,-3 1-1 0,6-7-22 0,-3-1-25 16,7-3-32-16,-3-4-23 0,4-3-36 0,-1 0-49 16,3-1-30-16,-1-3-18 0,6-3-23 0,0-5-142 15,1-3-396-15,4-3 176 0</inkml:trace>
  <inkml:trace contextRef="#ctx0" brushRef="#br0" timeOffset="226139.8595">44586 22571 55 0,'3'-23'218'0,"4"6"-3"0,-7 7-8 0,5 0-14 16,-1 4-9-16,-1 2-7 0,-3 4-2 0,0 0-12 16,19 14 13-16,-12-5-6 0,1 8-18 0,1 9-7 15,5-1 4-15,1 4-11 0,-2 12-18 0,-4 0-4 16,0 2-14-16,-4 2-9 0,-5 0-6 0,-7-2-11 15,0 7-4-15,-7-7-17 0,6-2-11 0,-1-1-30 16,-4-10-25-16,-3 8-35 0,8-10-37 0,-8-1-52 16,3-1-48-16,-3 1-58 0,1-7-193 0,5-4-468 15,1-9 208-15</inkml:trace>
  <inkml:trace contextRef="#ctx0" brushRef="#br0" timeOffset="226491.677">45855 22079 48 0,'-7'-43'187'0,"0"-5"-10"0,-3 4-7 0,-4-1 1 15,6 3-12-15,-6 2 1 0,4 12-7 16,-2 12 4-16,3-1-4 0,3 1-8 0,-5 7-13 16,-2 7-13-16,-1 6 5 0,-1 9 10 0,-1 14-4 0,-9 17 2 15,4 8-9-15,-1 23-3 0,7 2-13 0,3-1 1 16,0 3-2-16,3 1-7 0,4 3-6 16,5-23-3-16,4 26-9 0,-4-2-10 0,1-4-4 15,1 2-2-15,-4-7-8 0,1-15-12 0,-4-1 2 16,1-4-16-16,-9 2-17 0,-1-1-25 0,-3-2-24 15,-4 0-23-15,-2-6-35 0,-6-2-41 0,-2-3-44 0,2-5-49 16,5-12-280-16,-2-4-548 0,8-9 242 0</inkml:trace>
  <inkml:trace contextRef="#ctx0" brushRef="#br0" timeOffset="226642.7267">45224 22742 1809 0,'7'-25'39'16,"-1"5"-41"-16,5-3 0 0,-1 8-1 0,12-9-1 15,5 7 1-15,6 1 4 0,13 5-1 0,14-6-1 16,-2 1-5-16,25 4-16 0,-3-6-12 0,-13 9-23 16,21-8-21-16,-23 11-28 0,-2-3-25 0,-5 0-103 15,-5 1-253-15,-7-3 112 0</inkml:trace>
  <inkml:trace contextRef="#ctx0" brushRef="#br0" timeOffset="226845.9754">46312 22190 129 0,'-12'-23'149'15,"0"4"1"-15,-2 3-7 0,4 4 12 0,-4-1 2 16,4 11-7-16,-3-4 1 0,-1 6 2 0,2 1-1 16,-2 6 5-16,-6 6-10 0,3 12-3 0,-4 0-3 15,4 16-9-15,-5 1-10 0,7 8-4 0,-1 2-9 16,3 0-10-16,4 0-12 0,-4 4-8 0,8 0-4 16,1 5-7-16,4-4-9 0,-3-6-15 0,6 0-25 15,-3 0-20-15,9-3-30 0,-3-3-30 0,1-2-27 16,-2-13-49-16,2-2-39 0,3-3-35 0,-8-5-187 15,5-7-430-15,2-1 190 0</inkml:trace>
  <inkml:trace contextRef="#ctx0" brushRef="#br0" timeOffset="227230.0716">46297 22626 39 0,'5'-30'205'0,"0"3"-9"0,-2 6-10 15,4 3-9-15,0 6-3 0,3-5-14 0,-1 7-11 16,4 1-14-16,3-2-8 0,-1 7-13 0,0 4-16 15,7 4-9-15,-6 3-3 0,-3 5-4 0,-2-3-9 16,2 5-3-16,1 3-4 0,-4 1 0 0,-3 8-7 16,-7-1-7-16,5 2 0 0,-10 2-13 0,3-2-1 15,-3-2-2-15,2 1-3 0,-4-1-2 0,-5-5-3 16,9-2-2-16,-3-4-4 0,-2 0-4 0,1-7 1 16,0 4-2-16,6-3 0 0,-3-5 2 0,4-3 4 15,0 0 1-15,0 0-2 0,0 0 0 0,0 0-6 16,27-26 3-16,-11 7 1 0,4-1-7 0,-3-2 2 15,12-10-3-15,-7-4 1 0,1 8-1 0,1-8 3 16,-2 1-4-16,-5 7 0 0,2 0 2 0,-4 4 8 16,-3 6 5-16,-4 4-1 0,-1 5 0 0,0 2-2 15,-4 3 2-15,-3 4 3 0,0 0 6 0,0 0 3 16,-3 24 4-16,3-4-5 0,-7-1-4 0,-5 9-1 16,2 0-3-16,5 4 0 0,-2-1-8 0,0 2-6 15,0-4-16-15,6-6-18 0,-3 3-18 0,4 0-28 16,0-4-28-16,0-6-33 0,4 2-41 0,-4-9-37 15,1-1-39-15,-1 5-185 0,7-12-463 0,2 4 205 16</inkml:trace>
  <inkml:trace contextRef="#ctx0" brushRef="#br0" timeOffset="227432.456">47176 22299 15 0,'16'-28'244'0,"-3"4"-11"0,3 8-9 16,-8 8-12-16,-1 1-18 0,2 2-10 15,3 10-6-15,3 2-5 0,0 8-12 0,1 8-14 0,1 7-9 16,1 8-8-16,-6 4-14 0,-5 1-10 0,-2 6-14 16,-5-1-3-16,-5 0-6 0,-2 7-10 0,-3 0 7 15,-14 16-25-15,4-15-9 0,-11 20-24 0,2-21-32 16,5-4-33-16,-20 19-45 0,10-21-41 0,-16 11-49 16,-2 4-58-16,-1 1-150 0,15-22-417 0,-8 1 185 15</inkml:trace>
  <inkml:trace contextRef="#ctx0" brushRef="#br0" timeOffset="228336.1958">43239 23818 121 0,'-2'-10'202'0,"-3"2"-19"0,5-5-19 0,-7 5 0 16,5-3-21-16,-1 3-12 0,3 3-9 0,0 5-10 15,0 0 3-15,0 0 7 0,0 0 2 0,-3 21 8 16,3-2-8-16,6 1-3 0,-6 8-1 0,7 13 1 16,-5-1-10-16,-2 8-1 0,0 0-8 0,0 3-7 15,-2-4 4-15,-3 4-6 0,3 2-9 0,2-6-10 16,-6-1-1-16,6-1-11 0,0 1-8 0,-7-6-8 15,5 3 2-15,-1-12-7 0,-1-1-1 0,4 2-7 16,0-3 0-16,-6-10 4 0,4 0-11 0,-2 1-3 16,1-8 0-16,3 1-3 0,0-3-8 0,0-5 8 15,-3 0-2-15,3-5 0 0,0 0-4 0,0 0-2 16,0 0-1-16,0 0-3 0,3-36 6 0,-3 7-8 16,0 1 2-16,-7 0 3 0,7-2-7 0,-2-3 0 15,-1-7 0-15,6 6-4 0,-3 5 11 0,0 4-5 16,0-3-3-16,0 8-2 0,-3 3 4 0,6 2-5 15,-3 3 2-15,-3-1 13 0,3 3-2 0,-3 1-5 16,3-2-1-16,0 11-1 0,0 0 0 0,0-12-2 16,0 12 6-16,0 0-3 0,0 0-6 0,-7 40 6 15,-2-20 5-15,6 10-9 0,-4-1 5 0,0 3-4 16,2 6 3-16,-3 8-4 0,1-6-2 0,-2 0 9 16,6 1-3-16,-2-7 1 0,-2-5-3 0,3 3-1 15,-2-5 3-15,-1 1 0 0,2-2 4 0,1-8-9 16,-1 2 2-16,0-4-2 0,0 0-1 0,2-5 6 15,3 1-5-15,-2-6 3 0,0 1 2 0,2-4-2 16,0-3-1-16,0 0 4 0,0 0-1 0,0 0-8 16,-7-18-1-16,11 5-7 0,-4-3 10 0,3-4-9 15,-1-4 0-15,3 6-3 0,-3 0 3 0,-1-2-1 16,1 1-8-16,1-2 3 0,1 8-1 0,-1-1 1 16,-1 5 5-16,0-3-6 0,-1 0 5 0,-1 9-7 15,4-4 2-15,-4 7-5 0,0-11-4 0,0 11 3 16,2-8-2-16,-1 2-5 0,-1 6-3 0,0-4 5 15,0 4-1-15,5-9-2 0,-5 9 5 0,9-3-5 16,-4-2 6-16,-5 5-2 0,15-2 4 0,-8 1 7 16,-7 1-9-16,17 0-9 0,-7-4-6 0,-10 4-8 15,23 0-11-15,-8 5-7 0,7-3-7 0,-7-2-5 16,8 5-11-16,-1 2-11 0,7-1-11 0,-4-3-13 16,13 1 0-16,-2 3 12 0,-2-2-10 0,2-1-8 15,-1 0-5-15,-2-4-14 0,-2 1-8 16,3-2-20-16,-14 1-95 0,7-4-292 0,-4 4 130 15</inkml:trace>
  <inkml:trace contextRef="#ctx0" brushRef="#br0" timeOffset="230488.0782">25229 11323 137 0,'0'0'173'15,"-4"-5"-13"-15,4 5-14 0,0 0 3 0,0 0 6 16,-3 24-8-16,3-9-4 0,0 13 16 0,-7 13-8 15,0 7-2-15,0 4 0 0,1 0-6 0,-5 7-1 16,-2 17 5-16,9-20 2 0,-2 4-14 0,-6-4-6 0,3 5-11 16,7-7-9-16,-3 0-4 0,4 0-14 15,-5-4-6-15,0-5-7 0,6 0 1 0,-2-5-12 16,0-1-1-16,2-9-10 0,0-3-5 0,-1 1-10 16,-5-8 0-16,12 1-5 0,-6-13-2 0,1 6-1 15,-2-6 3-15,1 0 0 0,0-3-4 0,0-5 0 0,0 0 2 16,-6 7 4-16,6-7-15 0,0 0-4 15,-10-27 4-15,7 11-3 0,-6-8 0 0,2-4 1 16,-1-1-3-16,1-11-1 0,-1-7 2 0,1-5-14 16,0-1 3-16,-2 3-10 0,8-11-1 0,-6-15-2 0,0 21-8 15,5-5 6-15,-3 2-2 0,5-1 0 0,-8-1-2 16,1 9 3-16,0 7 2 0,-2 1-4 0,8 15 4 16,-6 10 0-16,0 0 0 0,0 8-4 15,6 0 5-15,-6 2-1 0,0 6-3 0,7 2 3 16,-24 17-2-16,7-6 2 0,-3 14 4 0,-4 13 1 0,-4 0-2 15,3 7 1-15,-4-2-28 0,5-2 9 0,0 2-4 16,2-3 8-16,0 0-1 0,0-5 4 0,8-9-2 16,4-3 5-16,-4 1-3 0,6-8 3 15,-3-1 8-15,6-7-1 0,-2 4-2 0,4-5 1 16,0-2 5-16,-4 3 9 0,5-5-3 0,2-3 8 0,0 0-7 16,0 0-3-16,0 0 2 0,0 0-1 0,17-30 1 15,-3 12-4-15,8-8 1 0,7-10 5 16,3-3-3-16,2-7-5 0,1-1 4 0,2 1-2 15,11-16 0-15,5-1 2 0,-6 2-9 0,-6 18 1 16,-3-6 1-16,1 4 2 0,-1 2 1 0,-1 12-6 16,-10 7 2-16,1 9-6 0,2 3 0 0,-1 9 4 0,-6 3 1 15,7 6 1-15,-8 14 12 0,11 11-2 0,-4 3 11 16,-7 3 11-16,2 5 4 0,-2 2-1 0,-5 1 16 16,-2 5 4-16,-1-2-12 0,-2 0-3 15,-2-4-7-15,-3 4-1 0,3-1 0 0,0-1 4 16,-1-3-26-16,0 0-16 0,-1-11-43 0,4-1-36 0,5 6-49 15,0-9-60-15,-2-2-62 0,4 0-72 0,0-6-197 16,-2 4-571-16,-2-11 253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10:50.356"/>
    </inkml:context>
    <inkml:brush xml:id="br0">
      <inkml:brushProperty name="width" value="0.05292" units="cm"/>
      <inkml:brushProperty name="height" value="0.05292" units="cm"/>
      <inkml:brushProperty name="color" value="#FF0000"/>
    </inkml:brush>
  </inkml:definitions>
  <inkml:trace contextRef="#ctx0" brushRef="#br0">33749 9889 202 0,'1'-11'218'0,"-1"-5"-20"15,-3 7 5-15,5-8-13 0,-4 1-16 0,2 1-8 16,-3 3 8-16,1-4-15 0,-2 4-4 0,1 1-15 16,1-1-7-16,-5-1-15 0,-1 1-13 0,-1 1-5 15,3 4-4-15,-3-3-12 0,1 8-7 0,-4 1-10 16,1 1 2-16,-4 3-14 0,-12 8-6 0,3 7 0 16,2 9-9-16,0 8-6 0,-1 3-2 0,-1 6-2 15,11 1-2-15,4 2 0 0,-4-3 0 0,8 4-8 16,1-6 1-16,1-10 0 0,-1-1-4 0,8-3 1 15,-1-6-7-15,1-6 2 0,1 3-4 0,5-3 0 16,2-4 3-16,-2-4-4 0,-5-2 2 0,9 1-4 16,-2-5 2-16,0-8 6 0,8 2 12 0,-3-4-4 15,4-3 3-15,-4-3 3 0,5-5 6 0,0 3 0 16,-1-6 4-16,-4-3-6 0,0-3 8 0,-4 0 0 16,-4 3 0-16,-2-4-5 0,-1 2 0 0,-4-3-4 15,0-3 5-15,1 5 12 0,-3 8-3 0,0 4-14 16,0 0-9-16,-3 4-5 0,3 0 0 0,0 10-3 15,0 2 11-15,0 0-14 0,-10 26-9 0,1 3 2 16,2 10 7-16,2 13-5 0,0 7 3 0,-2 28-3 16,0-5 5-16,2 8 10 0,-3-4-14 0,3 7 0 15,3-8 2-15,0-1-3 0,1-7-1 0,2-17 1 16,-1 18-1-16,2-3 10 0,3-18-12 0,-8 0 4 16,3-6 2-16,-2 4-1 0,-1-11 3 0,-9 0-5 15,5-11 1-15,-2-3 2 0,-1-1 1 0,-4-2 4 16,1-9-14-16,3-1 9 0,-9-4-3 0,9-5-3 15,-6-4-1-15,-1-7 7 0,-2-5-12 0,4-1 0 0,-4-18-12 16,-3-16-9-16,0 3-18 0,5-13-8 16,0-3-7-16,8-20-19 0,1-6-17 0,6 1-15 15,2 1-21-15,10-2-3 0,6 6-15 0,-1 21-12 16,7-1-4-16,0 3-7 0,9 1-4 0,13-13 21 16,-4 18 7-16,12-11 16 0,-7 12 7 0,-1 1 15 0,-3 3 8 15,2-2 14-15,-2 3 6 0,-4 2 11 16,1 1 13-16,-8 3 14 0,-1 12 11 0,-7 3 16 15,1 0 12-15,-10 7 20 0,-2-2 10 0,-1 7 3 16,-3 1-2-16,3-1-1 0,-8 2-1 0,1 4 11 16,-3 2 0-16,0 0 14 0,0 0 4 0,15 15 8 15,-15-3 4-15,4-3 0 0,-4 1 4 0,-4 2-4 16,4 0-2-16,-1 1-5 0,-1-2-1 0,2 1-6 16,-2 1 1-16,2-3-4 0,0 0 0 0,2 5-9 15,-2-8 0-15,0 1-6 0,0 0-2 0,2-1-5 16,3-1 0-16,3-1-2 0,1-5-4 0,-9 0 0 0,15-5-6 15,-6 2 0-15,3 0 1 0,-2-4 2 16,-2-1-4-16,4-6-3 0,-5 0-3 0,-2 0-1 16,0-2-4-16,-5-1 4 0,-1-1-4 0,-5 0 4 15,0-1-4-15,-1 2-2 0,-2 2-2 0,-1-1 8 16,2 4-5-16,-4 5-3 0,1 3-1 0,-1 3-1 0,-3 6-1 16,-2 6 2-16,0 1 0 0,-3 15 3 15,-3 9-2-15,6 5 3 0,-3-2-1 0,11 2 2 16,1 2-4-16,3-15 3 0,5 4-3 0,5 0 0 15,-4-3 2-15,11-1 2 0,-1-3 1 0,4-8-1 16,2 4-1-16,4-3-3 0,2 0 2 0,5-5-17 0,-10-3 2 16,11-3-1-16,-1-1 4 0,-1-5-2 0,-1-2 3 15,1 0-3-15,2-6-8 0,0-6 0 16,0 2-3-16,-4-5-4 0,3-7-1 0,-3 1-2 16,-3-1 3-16,4-13 0 0,-5 1 3 0,-1-7-2 15,-5-1 4-15,-3-5-3 0,2 0 4 0,-7-3 5 0,1 2-5 16,1-2 1-16,-2 1 5 0,-1 2-1 0,3-2 0 15,-6 9 4-15,1-2-1 0,3 15 1 16,-6 1 6-16,6 9 0 0,-7 3-3 0,0 2 4 16,2 3 1-16,-2 5-1 0,5-2 2 0,-5 7 9 15,0 0 4-15,0 0 5 0,0 0 2 0,0 0 0 16,2 17 1-16,-4-6-1 0,2-3 4 0,0-1-4 16,0 5 3-16,0-4 3 0,0 2-1 0,0 0-2 15,-5-6-3-15,10 2 2 0,-5-6-3 0,-7 10 2 16,7-10 4-16,0 7 5 0,0-7 4 0,0 0-7 15,0 0-4-15,0 0-5 0,0 0 3 0,0 0-5 16,0 0 1-16,0-30-4 0,0 18 1 0,0-1-2 16,-3-4 2-16,6 1-6 0,-1-2 3 0,-2 2-3 15,0-1 0-15,5-3-3 0,-5-2 2 0,0 5 2 16,0-4-3-16,0 2-4 0,0-1 13 0,0 1-12 16,-5 4 8-16,5 2-4 0,0 4 0 0,0-3 3 15,-2 4 12-15,2-3-4 0,0 5-2 0,0 6 1 16,0-7-7-16,0 7 4 0,0 0 2 0,0 0-1 15,-7 29 16-15,7-5 6 0,0 7 5 0,-7 16 0 16,6 1-2-16,1 3 2 0,0 3-4 0,-4 1 1 16,1 3-5-16,3 16 5 0,-2 2-8 0,2 0 0 15,2-20-2-15,-2 0-5 0,7 0 0 0,1-2 0 16,-4-5 9-16,1-4-16 0,7-2 4 0,-9-11-4 16,9-6 4-16,-3 0-10 0,-1-2-1 0,4-6-14 15,-2-3-12-15,4 0-1 0,1-5-10 0,2-5-11 16,-1-1-15-16,8-7-7 0,3-3-10 0,-2-9-4 15,4 0-1-15,-1-7-5 0,2-12 9 0,-4-6-7 16,-4-4 8-16,0 4 5 0,-11-12 9 0,2-3 8 16,-4 1 1-16,4-1 8 0,-7 0-3 0,-5-1 8 15,6 6 1-15,-5-6 7 0,3 5 1 0,-2 1 0 16,2 5 7-16,-3 2 1 0,3 13 5 0,-10-1 11 16,5-2 1-16,5 6 14 0,-10 6 18 0,5 3 12 15,-2 2 0-15,-3 4 1 0,4 1-2 0,1 6-6 16,0 5-1-16,-7-1-4 0,7 1 2 0,-7 20 5 15,-2 6 1-15,3 10 2 0,-3 6-1 0,2 7 6 16,-1 3 3-16,1 7-6 0,5 0-5 0,2 22 0 16,0-5 13-16,2-16-15 0,6 17-2 0,-1-23-3 15,2 2-2-15,3-2 1 0,-2-5-4 0,5 0-4 16,4-7 0-16,-2 2 4 0,0-15-5 0,-2-3-7 16,4-6-5-16,-2 2-4 0,0-13-7 0,2 3-16 15,0-9-7-15,3 1-5 0,2-9-3 0,7-9-10 16,-2 2 3-16,3-12 0 0,-5-1 3 0,-3-11 6 15,-2-4-1-15,-6-3 6 0,-1-2 0 0,-1-5 2 16,-4 1 4-16,-2-1 3 0,-1 4 4 0,2 7 11 16,-4 11 3-16,2 0 6 0,-6 13 12 0,5-3-10 15,-5 8 0-15,1 2 2 0,1 6 2 0,-3 2 15 16,0 0-3-16,9 13 22 0,-7-1-7 0,3 4-4 16,-2 8 2-16,2-4-1 0,2 6 3 0,-4-1-5 15,3-2 5-15,0 3-4 0,-2-4-5 0,4 1-4 16,-1-5 2-16,0 1-2 0,2-2 1 0,-3 0-4 15,6-5-3-15,-1 0 4 0,4-4-5 0,-3-1-3 16,0-4-2-16,1-2-1 0,4-2 1 0,-1-2-6 16,4-5 0-16,-4-3 9 0,-1-2-12 0,0-2-1 15,1 0-1-15,-1-10 2 0,-1 11-2 0,-4-1 3 16,2 0-3-16,-4 0-7 0,-1 6 6 0,0 1 2 16,0 0-7-16,-4 5 2 0,-3 3-3 0,14 0 5 15,-14 0 5-15,10 18-3 0,-3-10-2 0,0 11 5 16,1-5 4-16,1 3-8 0,-2 0 2 0,3 0 2 15,-2 0-4-15,-1-2 2 0,5 1-5 0,3 0 4 16,-1-1 1-16,1-2-1 0,1-3-4 0,-1 0-2 16,2-6 4-16,4-1-9 0,1-2-7 0,-2-2 3 15,-1-3 4-15,2-4-1 0,1-3-3 0,-4 2 6 16,-2-5-3-16,4-7 3 0,-4 6 2 0,-1 0-4 16,0-3-1-16,-1 2 6 0,-4 0-1 0,-1-2 2 15,4 2-3-15,-4 2 2 0,4-2 4 0,-4 1-3 16,-2 9 6-16,1-1 0 0,-1-5-3 0,2 8-3 15,-2 0 3-15,-7 4-4 0,13-3 2 0,-13 3 5 16,0 0 1-16,17 15-3 0,-10-7-4 0,2-1 8 16,-4 2-5-16,3 3 3 0,1-5 1 0,-1 2-1 15,4 2-2-15,-3-5-2 0,-1 1 7 0,6-1-1 16,-6-4-2-16,-8-2-1 0,17 4 3 0,-17-4-5 16,21-4 1-16,-11 0-1 0,-10 4 5 0,14-12 3 15,-7 3 2-15,-1-6 0 0,-2 3 3 0,1 1 9 16,-3-2-5-16,1-6 8 0,-3 2-5 0,0-10-1 15,0 10 4-15,-3-1-10 0,-1 1 11 0,1 4 2 16,-1 2-2-16,-2 3 2 0,1-1-5 0,1 4-5 16,4 5 0-16,-19-5 2 0,19 5-5 0,0 0-3 15,-30 12 0-15,19-5 2 0,3 4-3 0,1 6-4 16,-1-2 12-16,1-2-8 0,5 3 2 0,-1-1-9 16,1 0 3-16,2 3 0 0,0-3-1 0,0 2 11 15,2-6-18-15,1 2 6 0,0-4 8 0,-3 2-11 16,6-4 9-16,0-2-5 0,1 2-1 15,-7-7 0-15,10 6 5 0,-10-6-4 0,0 0-2 0,24-8 1 16,-15 2-2-16,-1 2 2 0,3-3 6 0,-3-7-9 16,-1 7 2-16,-4-8 2 0,2-2-1 0,-3 5 3 15,3 0 9-15,-3-2 9 0,0 3-4 0,1-6 1 16,-3 7 10-16,0 0 7 0,0 2-14 16,0 8 3-16,0-13-3 0,0 13-9 0,0 0 4 0,0 0 7 15,0 0 2-15,-7 36-2 0,0-6 3 0,1 2 5 16,-3 16 9-16,-3 3 9 0,9 7-2 0,-9 18 9 15,10 4 1-15,-3 7-2 0,2 1-4 0,-6 0-1 16,-5-7-4-16,6 9-2 0,-7-13-7 0,-6 6-4 16,-1 1 1-16,-2-9 5 0,-5 1-13 0,12-16-7 15,-5-7-2-15,0 5-11 0,0-10-14 0,-2-3 1 16,1-2-2-16,5-9-5 0,-1-11-1 0,4-6-2 16,-1-7-8-16,1 0-12 0,5-7-3 0,-4 1-2 15,14-4-12-15,-37-13-15 0,19-1-20 0,-4-4-19 16,0-9-15-16,0 1-22 0,-4-8-22 15,4 9-29-15,3-1-32 0,1-2-54 0,2 2-39 0,-4-1-279 16,6 3-646-16,-5-6 286 0</inkml:trace>
  <inkml:trace contextRef="#ctx0" brushRef="#br0" timeOffset="367.1915">34149 9810 45 0,'-6'-8'232'0,"6"8"-20"0,0 0-8 0,0-5-2 16,0 5-12-16,0 0-13 0,30 1-9 0,-9-1-9 16,13 0-15-16,12-1-11 0,7 1-14 0,6-4-14 15,10 2-9-15,23-4-5 0,7-5-17 0,6 2-31 16,-1-6-28-16,4 8-40 0,-2-7-42 0,-1 3-46 15,-7-1-30-15,-5 1-62 0,-33 5-105 0,-2-4-335 16,-5 5 149-16</inkml:trace>
  <inkml:trace contextRef="#ctx0" brushRef="#br0" timeOffset="1156.5006">38975 9280 168 0,'0'-29'261'0,"-6"8"-7"0,-3 1-6 16,2 4-18-16,-1 1-20 0,-6 3-19 0,-1 4-20 0,3 5-7 15,-7 6-7-15,-10 9-7 0,2 8-17 0,-11 9-8 16,4 10-9-16,0 5-5 0,3 4-16 15,-6 21-5-15,10-19-5 0,4 7-10 0,6-5-9 16,4 2-7-16,4-1-3 0,6-4-11 0,6-4 3 16,4 0-9-16,5 3-4 0,7-12 0 0,5 1 3 0,5-2-5 15,-6-12-7-15,5-2-1 0,1 0 0 0,-2-10-4 16,7-2-2-16,-7-3-6 0,2-5 9 0,2-4-7 16,-12-1 0-16,8-9-2 0,-6 5-6 15,1-12 6-15,-12 8 1 0,5-11-2 0,-8 3-2 16,0-4-5-16,-7-4 8 0,-2 1-10 0,-10 1 2 15,2 2 1-15,-10 3-1 0,-2 3-6 0,4 9 1 0,-4 6-1 16,0-1-5-16,-7 4-2 0,-2 7-19 0,1 6-20 16,2 3-30-16,3 3-32 0,3 5-40 0,3-3-59 15,4 4-50-15,1-2-223 0,7-2-521 16,14 6 231-16</inkml:trace>
  <inkml:trace contextRef="#ctx0" brushRef="#br0" timeOffset="2117.3342">40773 9614 81 0,'2'-20'281'16,"4"1"-13"-16,0 2-12 0,-6 2-12 0,0 3-17 16,-6 4-15-16,6 0-19 0,-6 4-18 0,6 4-13 15,0 0-10-15,-31 14-11 0,16-1-8 0,-2 10-5 16,-4 2 3-16,2 0-21 0,-3 15-17 16,5-13-5-16,-2 13-5 0,13-8-15 0,-3-2 3 0,2 4-11 15,4-7-10-15,4 6 2 0,6-3-12 0,0-5 1 16,3 2-3-16,4-2-4 0,3-2 0 0,-2-7-3 15,8 1-5-15,6-5-4 0,-12-4 3 0,5-5 2 16,0-6-8-16,2-1 3 0,5-1-4 0,-2-5-5 16,-1-5 2-16,-1-3-5 0,-3 3 4 0,-3-6-6 15,-2-2 1-15,-3-2 2 0,-6-2-2 0,-2-2-7 16,-10 0 1-16,-3-14-2 0,-3 4-2 0,-7 2-1 16,-9-2 3-16,8 12-3 0,-5 2 1 0,1 5 5 15,0 8 8-15,-3 3-20 0,-10 5 1 0,5 8 10 16,-1 5-8-16,2 7-4 0,5 4 1 0,2 4-2 15,-9 9-3-15,16-6-11 0,5-3-9 0,3 4-7 16,5 4-8-16,4 0-4 0,6-3-10 0,6 10-8 16,8-4-9-16,0-12-10 0,13 6-7 0,-5-12-2 15,1 1-3-15,5-9-1 0,8 7 11 0,-12-12 12 16,6-1 8-16,-2-3 9 0,1-4 3 0,6-4 6 16,-7-3 8-16,-6-5 7 0,10-7 14 0,-11 3 26 15,-2 0 2-15,5-11 15 0,-8 6-5 0,-3 1 9 16,3-10 11-16,-7 8 11 0,-2-4-26 0,-1 4 7 15,-1 1 12-15,-4 10 3 0,-1-4 1 0,1 11 2 16,-9-1-10-16,5 5-5 0,-2 2-2 0,-3 2 4 16,0 0-5-16,14 20 4 0,-12-5-1 0,5 7 10 15,-4 4-9-15,0 4 0 0,-1 2 2 0,-2 9 3 16,5-13-3-16,-3 5-3 0,5-3 1 0,0-2 7 16,1-3-7-16,-1-7-4 0,1 2 2 0,6-7-2 15,-5-1 5-15,4-2-2 0,-3-7-5 0,4 0 2 16,0-3 1-16,3-6 6 0,3-1-15 0,4-9-1 15,0-4 2-15,0 0-2 0,1-3 11 0,-1-17-5 16,-5 13 6-16,0-1 3 0,-4 4 3 0,1-1 5 16,-6 5-6-16,-2 3 5 0,1 2-9 0,-2 2-4 15,-1 10-1-15,1-2-2 0,0 5-1 0,-7 0-3 16,9 8-4-16,-8 3-4 0,6 0 1 0,-2 7 4 16,-3-2-7-16,-2 4-7 0,2 0-15 0,3-2-27 15,-3-1-27-15,4 9-39 0,-6-9-41 0,0-2-47 16,7 5-35-16,2-14-48 0,-2 1-235 0,-7-7-553 15,30-4 244-15</inkml:trace>
  <inkml:trace contextRef="#ctx0" brushRef="#br0" timeOffset="2808.8592">43375 9575 92 0,'-3'-20'273'0,"-2"0"-15"0,-2 0-25 16,-3 4-12-16,1-1-29 0,-3 5-15 16,2 4-13-16,-2-2-16 0,2 7-14 0,-2 1-9 15,12 2-9-15,-26 8-3 0,6 6-20 0,-2 5-5 16,-2 4-8-16,-9 6-6 0,6 4-6 0,2 2-6 15,1 3-11-15,10-6-1 0,-1 7-6 0,6-10-4 0,2 2-5 16,2-2 0-16,5 1-8 0,4-4 0 0,1-2-7 16,0-3 6-16,3-2-4 0,6-6-2 0,0-3-4 15,-2-3 2-15,6-1-4 0,-6-3 7 16,10-6-12-16,-3 2 3 0,0-11 0 0,3 4-2 16,-5-3-1-16,10-5-4 0,-4-5 4 0,-1 1-4 15,-5-8 7-15,5 0 6 0,0-11-10 0,-8 10 0 0,1-13 12 16,-8 10-2-16,2 3 1 0,-6 1 8 0,2 8 6 15,-2 5 5-15,1 5-11 0,-2-1-6 16,-1 10-1-16,-1 1-1 0,0 0 1 0,4 20-6 16,-8-5 15-16,4 12-15 0,-3 4-4 0,-1 2 0 15,-1-2-20-15,2 0-7 0,1 0-30 0,2-1-24 0,0 1-29 16,2-2-30-16,3-5-36 0,2-4-38 16,1 0-68-16,3-5-164 0,2-3-473 0,4 1 209 15</inkml:trace>
  <inkml:trace contextRef="#ctx0" brushRef="#br0" timeOffset="3626.4016">44850 9727 188 0,'11'-12'217'16,"-1"-4"-9"-16,-3 3-3 0,1-3 2 0,2 0-16 15,-8 1-21-15,2 0-2 0,-1-2-8 0,-6-2-16 16,-3 1-9-16,1 1-17 0,-3 0-8 0,-6 4-8 15,4 4-9-15,-5 0-7 0,-4 6-8 0,0 3-6 16,-3 1-2-16,-9 7-4 0,4 3-2 0,-4 0 0 16,1 7-10-16,1 4-5 0,-2 4-5 0,0 5-8 15,4 3 0-15,1 1-1 0,14-11-2 0,-1 18-7 16,6-10-3-16,2-3 1 0,1 1 3 0,6 0-8 16,7-5 0-16,-3-6-2 0,6 6-2 0,-1-10-2 15,-3 0-8-15,7-3 6 0,-1-5 0 0,3 1-1 16,-2-7-4-16,4 3 5 0,0-11-2 0,0-1 1 15,13-4-2-15,-15-1-2 0,10-8 12 0,-3 2-15 16,-7-4-3-16,14-9 4 0,-9 6-5 0,-1-13 5 16,1-8-5-16,-3 0-2 0,-4-6-2 0,-8-3-3 15,5-20-5-15,-5 17 8 0,-6-14-3 0,6 18 2 16,-3-1-3-16,-4 4 5 0,0 1-3 0,0 6 1 16,-7 15-2-16,3 1 3 0,3 4 7 0,-5 6 2 15,1-1 5-15,5 11 0 0,-8-3-5 0,6 7-2 16,2 5 7-16,0 0 7 0,-14 17 4 0,6 3-5 15,3 5 6-15,-4 7 8 0,1 8-9 0,-1 12-4 16,1-1 5-16,8 2 5 0,-9 3-3 0,4 3 1 16,5-2-5-16,-2-2 1 0,6-4 3 0,6 1-4 15,-7 0 4-15,4-4-6 0,4-1-5 0,0-4 4 16,-2-12-2-16,5 0-3 0,-4-8-5 0,3-2-9 16,5 2-13-16,-3-11-8 0,0 1-8 0,4-6-12 15,3-2-15-15,-3-5-6 0,3-5-10 0,7-3-2 16,-5-7 7-16,0-2 5 0,3-8 8 0,-5 3 4 15,-3-6 4-15,2 2 10 0,-4-12 3 0,0-3 6 16,-4-1 8-16,-4 10 16 0,6-5 10 0,-3 7 6 16,-2 3 6-16,-3 1 15 0,-5 6 5 0,5 3 7 15,-7 6 4-15,6 1-4 0,-4 3-3 0,-2-1 4 16,0 8 2-16,0 0 6 0,0 0-4 0,-2 23 14 16,2-5 0-16,-3 5-8 0,-4 6-2 0,4 2-2 15,-1-4-5-15,3 2-2 0,-3 4-3 0,4-1-10 16,-7 3-1-16,11-4-8 0,-1 1-14 0,1-7-32 15,-3 6-33-15,3-5-23 0,-1-6-32 0,7 0-33 16,-4-5-66-16,0-3-63 0,-2-8-240 0,4 7-557 16,-1-10 246-16</inkml:trace>
  <inkml:trace contextRef="#ctx0" brushRef="#br0" timeOffset="3775.8886">45415 9295 92 0,'-2'-7'201'0,"2"7"-19"0,0 0-22 16,0 0-24-16,0 0-57 0,26 19-68 0,-14-5-87 15,-2-2-56-15,5 2-141 0,-1-2 64 0</inkml:trace>
  <inkml:trace contextRef="#ctx0" brushRef="#br0" timeOffset="4116.2423">45923 9607 12 0,'7'-11'289'0,"3"3"1"0,-3-1-9 15,1-2-7-15,-1-2-13 0,0-4-3 0,0 4-26 16,-5-2-12-16,-2 2-7 0,3-5 5 0,-1 7-6 15,-2-2-14-15,-5 4-20 0,-4 2-17 0,2-5-27 16,-3 7-2-16,-7 3-18 0,0 1-10 0,-2 2 1 16,-3 3-16-16,-4 11-13 0,1-5-11 0,-6 11-4 15,9 0 0-15,-4 3-6 0,-3 7-5 0,7 6-7 16,3-1-14-16,6-8 3 0,4 3-2 0,4 1 1 16,3 0-6-16,4 0-3 0,7 8 5 0,3-13-25 15,3-2-18-15,4 2-12 0,1-6-24 0,4 2-19 16,0-6-24-16,5-6-20 0,-2-1-33 0,1 4-32 15,-8-13-30-15,11-2-33 0,-1-7-39 0,3 2-242 16,-4-8-568-16,1-5 251 0</inkml:trace>
  <inkml:trace contextRef="#ctx0" brushRef="#br0" timeOffset="4464.7358">46433 9594 194 0,'0'0'270'0,"0"-8"-18"0,0 5-15 16,0 3-15-16,0 0-13 0,0 0-17 15,0 0-12-15,-12 13-15 0,12-3-20 0,0-6-10 0,-3 5-9 16,6 5-9-16,-3-3-13 0,3 4-3 0,-3 1-18 16,2-2-5-16,5-4-8 0,-4 1-5 0,4 2-5 15,-2-1-6-15,6-4-5 0,-8-2-2 0,5-1-2 16,-1-2-4-16,7 2-8 0,-6-4-5 16,-8-1 0-16,17-8 0 0,-10 3-8 0,5 1 6 15,-2-4-6-15,-1-1 3 0,-2-2-2 0,1-6-6 0,-1 2 1 16,-2-7-1-16,-6-6 2 0,-5-1-6 0,-2 1 7 15,-1 2 0-15,-3 6 4 0,6 4 1 0,-3 1-7 16,-1 4 2-16,-4 7-4 0,-6-1 6 0,-4 11 8 16,2 5 3-16,-7 4 11 0,5 6 11 0,2 5 6 15,3 1-6-15,-1 9 3 0,6 4-5 0,9-10-5 16,-2 2 0-16,0-3-10 0,9 6 1 0,0-3-5 16,3-1-5-16,8-8-11 0,9 0-39 0,-1-4-41 15,11-4-48-15,-1-6-53 0,17 3-62 0,3-10-67 16,2-3-277-16,1-4-616 0,6-3 273 15</inkml:trace>
  <inkml:trace contextRef="#ctx0" brushRef="#br0" timeOffset="4609.7284">47236 9750 89 0,'-8'5'177'0,"-1"3"-18"16,2-1-13-16,0-3-21 0,1 2-36 0,-3 5-49 0,2-4-31 15,0 3-47-15,-1-1-95 0,1 0-144 0,-5 3 64 16</inkml:trace>
  <inkml:trace contextRef="#ctx0" brushRef="#br0" timeOffset="5169.559">42550 10986 129 0,'-33'1'256'16,"4"3"-7"-16,-1-3-2 0,-4 6 1 0,5-3-3 15,-2-1-6-15,-3 6 4 0,10-7-5 0,2 1-2 16,3 3 1-16,-1-1-7 0,9-4-8 0,-2 1-15 15,6 4-11-15,0-3-2 0,7-3-4 0,0 0-7 16,46 5-3-16,5-1-15 0,38-9-17 0,13 5-5 16,59-8-16-16,4 1-17 0,9-2-10 0,2-3-3 15,11 0-11-15,13 2-14 0,8-1-23 0,-4 2-35 16,-2-6-45-16,-8 12-30 0,-20-9-17 0,-12 0 5 16,-8-5 8-16,-57 3-2 0,8-2 13 0,-6 3 3 15,-3-6 4-15,-9-1 5 0,-26 0 9 0,-8 6 4 16,-2-3 11-16,-10-1 17 0,-8 3 2 0,-10-5 19 15,-4 10-1-15,-3-3 2 0,-3 0-3 0,-4 4 2 16,3 2-1-16,-6-1-12 0,0 4-12 0,0 0-25 16,-6 4-31-16,0 0-34 0,0 0-25 0,-34 0-21 15,5 7-28-15,-3 4-31 0,-16 1-31 0,-1 3-40 16,-9 3-36-16,3 0-215 0,-27 1-564 0,-3 0 251 16</inkml:trace>
  <inkml:trace contextRef="#ctx0" brushRef="#br0" timeOffset="5508.9519">42935 11346 2291 0,'-90'4'118'0,"6"3"-50"0,25-7 5 0,2 1 64 16,5-2 15-16,5 1 11 0,15 0-6 0,5-2 6 16,5 2-9-16,11 0 5 0,-1 2-11 0,2-2-6 15,10 0-9-15,0 0-4 0,0 0-4 0,0 0-6 16,45-3 0-16,11-1-15 0,27 2-6 0,15-8-11 15,9-1-10-15,53-2-6 0,-1-1-3 0,13-2-10 16,-6 2-5-16,-3 3-2 0,8-2-6 0,-9 6-12 16,-9 6-7-16,-50-1-18 0,-3-1-2 0,-16-11-8 15,-23 11-1-15,-8-4 4 0,-2-1-1 0,-17 1 3 16,-5 3 7-16,-6 1 15 0,-1-1 15 0,-9 4 16 16,3-4 6-16,-6 3 6 0,-3-2 5 0,5 3-1 15,-12 0-4-15,12-2-3 0,-12 2-6 0,6-2-10 16,-6 2-5-16,12-1-6 0,-12 1-12 0,0 0-26 15,0 0-37-15,0 0-43 0,0 0-50 0,0 0-55 16,0 0-50-16,0 0-52 0,0 0-46 0,0 0-53 16,0 0-350-16,0 0-798 0,0 0 353 0</inkml:trace>
  <inkml:trace contextRef="#ctx0" brushRef="#br0" timeOffset="6506.3205">43619 11326 147 0,'-3'-11'262'16,"-4"2"-10"-16,0-2-6 0,0 3 6 0,0 0-2 15,6 1-13-15,1 7-22 0,-7-8-14 16,7 8-14-16,0 0-24 0,0 0 6 0,-7 22 5 16,7-2 7-16,7 4-11 0,-7 20-4 0,0-5-16 15,0 2-8-15,0 6-8 0,0 6 2 0,0-2-8 0,0 5-2 16,0 4 3-16,-4 18-14 0,1-19-8 0,-4 18 4 16,6-21-13-16,-6 1 1 0,3 3-9 15,-1-3-11-15,-2 1-3 0,-1-5-11 0,1 3-5 16,0-4 1-16,0-4 1 0,6-1-6 0,-6 1-4 15,0-4-4-15,2-11-1 0,-2-3-4 0,-1-5-8 0,2-10 0 16,1 1 2-16,4-4 2 0,1-3 5 0,-4 3 4 16,1-4-1-16,-1-1 2 0,1-2-6 0,1-2 1 15,2-3-2-15,0 0 1 0,-15-1-5 16,15 1-8-16,-15-7-1 0,4 0 0 0,1-1-7 16,-2 0-1-16,2 0 3 0,-2-4-12 0,-2-3 1 0,1 2-6 15,-3-3 1-15,6 2 3 0,-5-3 1 0,-1-4-4 16,-2 2 1-16,7 6-5 0,-9-7 0 0,3-4 2 15,-3 0-5-15,2 4 2 0,5 4-1 16,-3-5-4-16,5 6 2 0,-3 1 0 0,5 0-2 16,3 7 2-16,-3-8-1 0,2 8-4 0,2-6 3 0,2 4 0 15,-4 0-2-15,2-1 1 0,1 3 0 0,-1-1-2 16,-2 5 5-16,6-4-3 0,-4 0-1 0,5 7 3 16,-2-6-3-16,2 6-3 0,0 0 1 0,-2-5-2 15,2 5 3-15,0 0 4 0,0 0 3 16,15 20-4-16,-4-7 5 0,1 4 8 0,-2-2-2 0,4 11 4 15,1 0-3-15,0 3 5 0,2-1 0 0,-1 0 2 16,6 8-4-16,-7-9-1 0,2 2-2 0,4-3 4 16,-6-12 1-16,5 9 0 0,-4-7-1 15,6 0-3-15,-5-4 0 0,4-3 1 0,-1-3-4 16,2-5 2-16,9-2 1 0,3-5-1 0,0-7-2 0,0 3-2 16,7-11-2-16,-10 8 2 0,-1-3-1 0,-1 0-2 15,-1 0-1-15,-6-1 3 0,-5 1-7 16,0 9-10-16,2-6-15 0,-11 6-22 0,3-1-30 0,-5 0-31 15,1 4-47-15,-3-3-38 0,1 1-54 16,0-1-48-16,-5 7-39 0,0 0-49 0,0 0-43 16,0 0-271-16,27 13-756 0,-15-6 335 0</inkml:trace>
  <inkml:trace contextRef="#ctx0" brushRef="#br0" timeOffset="8362.6578">39233 8661 19 0,'-5'-12'138'0,"0"0"-9"0,1-3-5 0,-6-2-4 15,5 6-6-15,-5-2-13 0,-2-2-4 0,2 2 3 16,-2 0 3-16,3 4-2 0,-3-4-16 0,-7 4-6 15,2 1-1-15,0-1-4 0,-1 0-6 0,1 1-15 16,-1 2 9-16,-2 2-2 0,3-3-3 0,-5 4-15 16,0 1 2-16,-1 2-3 0,1 0-5 0,0 2-1 15,0 1 0-15,3 0 3 0,-3 2-6 0,2-2 0 16,2 1-7-16,-2 1 5 0,1 3-3 0,-1 1 1 16,-1-1 0-16,1 0 0 0,-7 4 1 0,3 3-1 15,-5-5 1-15,0 4 0 0,1-2 0 0,1 2 0 16,-2 2 2-16,4-3 2 0,-4 6 2 0,6 2-1 15,-6-5 5-15,6 6-7 0,-1-4 0 0,-5 4-1 16,-2 8 1-16,9-9 3 0,-2 1 3 0,2-2 7 16,0 6-3-16,-1-3-2 0,1 0-2 0,-2 4 1 15,2-1-3-15,3-3 2 0,4 4 1 0,0 5 3 16,-7 2 1-16,1 1 1 0,6 5-1 16,-1 1-2-16,-1-3 2 0,2 6 4 0,1-1-4 0,1-2 2 15,4 0-1-15,2 2-8 0,-1-1 14 0,6 3-11 16,-3-14 0-16,-3 10-2 0,1-9 1 0,7 8-9 15,-2-6 9-15,-3-4 0 0,10 14 7 0,-5-4-8 16,2-9 6-16,5 10-2 0,1-9-12 0,1-1 5 16,4 10 3-16,1-11 5 0,1 11-4 0,1-2-4 15,-3-10 2-15,3 1-3 0,-4-1-5 0,5-1 1 16,-7-2 12-16,10 2-1 0,-1-1 5 0,3 1-5 16,-5-4 9-16,5 0-6 0,1-4 0 0,-1 0 1 15,2 1-3-15,0-3-2 0,4 2 4 0,3-3-5 16,-2-4-3-16,2-2-3 0,15 3 6 15,-12-2 0-15,9 2 3 0,-9-7-3 0,-2 1-5 0,6 4-13 16,-8-9 6-16,6 2 0 0,-5-3-1 0,0 3-3 16,-2-4-2-16,-6 3 2 0,1-4-4 0,-2 0 4 15,1-4-2-15,7 3-9 0,-7-1 5 0,-1-3 2 16,5 1 1-16,2 3-5 0,2-7-2 0,-2 0-7 16,1 1 9-16,-1-1-7 0,0 0 0 0,2-3 0 15,-4-2 1-15,2 5-3 0,2-5 4 0,0-2-1 16,-2 3 2-16,-5-3 3 0,5 1-1 0,-7-5-7 15,2 3 14-15,3-4 1 0,-2-7-4 0,-1 7-1 16,10-8-1-16,-3-4-1 0,-5 1-3 16,4 2 1-16,-6 4-4 0,5-5 6 0,2-3-2 0,-2 1-5 15,-7 8 5-15,7-7-3 0,-12 8 4 0,4-5 0 16,1 3-5-16,-3 2 4 0,-1-2 3 0,-1 1 1 16,-1 0 1-16,-3 0 4 0,3-4 0 0,-1 3 2 15,-3-2-6-15,2-1 2 0,1-7 3 16,-6 6-5-16,2-13 1 0,0 2-6 0,-3 7 1 15,-1-8 1-15,0-7-1 0,0 1 1 0,-6-1-2 0,3 2-1 16,-8-2-3-16,4 0 0 0,-8-5 0 0,1 1-2 16,-1 4-1-16,1 2-1 0,-9 0 2 0,3-2-4 15,-4 1-2-15,-7 6 5 0,2 2-4 0,6 11 3 16,-4 4-2-16,-1 0-1 0,1 4-2 0,-4-3-1 16,-3 3-16-16,3 3-12 0,-7 5-14 0,0 0-23 15,-4 11-26-15,-3 1-28 0,-5 1-22 0,-4-1-29 16,-3 8-23-16,-1 4-35 0,7-2-24 0,-2 10-24 15,7 1-37-15,10-5-27 0,-9 12-292 0,4 0-689 16,8-4 305-16</inkml:trace>
  <inkml:trace contextRef="#ctx0" brushRef="#br0" timeOffset="9530.533">42749 13377 43 0,'-5'-15'178'16,"0"-3"0"-16,0 2-14 0,-7 1-2 0,5 3-9 15,-1 0-8-15,-1 4-8 0,-3 5-13 0,0-2-5 0,-1 5-16 16,-3 5-9-16,-4-3-11 0,-4 12-5 0,0 1-13 15,-5 5-2-15,7 4-7 0,-7 7-2 0,5 4-8 16,2-7-2-16,3 8-5 0,11-6-2 0,4 3-6 16,1-5 0-16,10 0-3 0,-2-1-6 15,8 0-1-15,3-3-1 0,6 1 6 0,2 2-11 0,-2-7-3 16,14 8 0-16,-12-12 3 0,3 1-5 0,-8 1 0 16,1-6-1-16,-3 1 6 0,-5 2 1 0,-2-6-3 15,-3 8 5-15,0-8 9 0,-7-1 10 0,-5 3 0 16,-4 0 5-16,-6 1 3 0,-2 0 2 0,-10-2 8 15,-6 2-10-15,-9-2-2 0,-4 1-5 0,0 1-4 16,-6-6-2-16,5 0-5 0,-1 0-5 0,-1-3-21 16,2-3-24-16,10 5-20 0,6-1-44 0,9-2-49 15,7-4-56-15,3 4-232 0,12-2-458 0,0 0 202 16</inkml:trace>
  <inkml:trace contextRef="#ctx0" brushRef="#br0" timeOffset="11684.845">42867 13737 16 0,'2'-18'290'0,"3"-1"-13"16,-3 3-18-16,3-3-12 0,-5 1-17 0,1 2-3 0,-1-3-9 16,4 9-11-16,-8-9-12 0,4 9-17 0,0-2-10 15,-1 4-10-15,1 0-1 0,-5-1-17 0,5 9-18 16,0-8-8-16,0 8-7 0,0 0-5 15,0 0-10-15,-24 18-17 0,10-3-3 0,6 1 5 16,-1 9-18-16,2-3-5 0,-3 6-2 0,5 4-3 0,5-3-10 16,-4-2-2-16,8 14-4 0,-4-13-5 0,0-1-2 15,7-11 1-15,-2 4 1 0,5 5 0 0,-1-10-8 16,4 1 4-16,3-4-10 0,-6 2 0 16,3-6 1-16,3 0-4 0,-1-6-6 0,0-2 12 15,6-2-5-15,-4-4 1 0,5 1-5 0,-5-6-5 0,9-3 3 16,-4-4-5-16,-2 2-1 0,3-7-3 0,-8-3 5 15,4-1 0-15,-4-1-4 0,-3-2 5 0,5 2 5 16,4-10-7-16,-8-2-6 0,-4 12 1 0,-3 4 7 16,-6 7 0-16,7 2 0 0,-5 5 13 0,-2 0-18 15,0 7 1-15,0 3 2 0,0 0-1 0,0 0 3 16,0 0-3-16,-9 30 1 0,3-9-3 0,-3 11 13 16,2-4-16-16,-1 13 5 0,1-8 5 0,0-3-5 15,2 15-4-15,2-6 4 0,-1-8-8 0,4-2-5 16,0 3-34-16,4-12-16 0,2 6-4 15,-4-8-14-15,5-6-16 0,2 1-17 0,4-5-17 0,-4-2-24 16,6-2-2-16,5-7-13 0,-2-4 21 0,4-1 3 16,-7-5 12-16,6 0 9 0,4-6 11 0,-3-5 14 15,7-12 18-15,-8-1 9 0,-1 2 21 16,-1-5 13-16,0 2 6 0,-1 0 26 0,1 0 9 16,-5 10 9-16,1 4 7 0,-3 6 4 0,0 2 5 0,3 3-3 15,-8 7 0-15,2-2 2 0,4 7 5 0,-4 1 11 16,-9 0-3-16,20 9 3 0,-11-3-8 0,-1 2 0 15,6 6 4-15,-5-3 0 0,4 2 1 0,-4-2-8 16,-2 2 1-16,-1-2 2 0,3-2-5 0,-2-2-5 16,-4 1 3-16,2 1-1 0,-3-4-3 0,3-2 5 15,-5-3 3-15,4 7 7 0,-4-7 2 0,0 0 6 16,0 0 1-16,0 0-4 0,0 0-7 0,0 0 3 16,-4-22-4-16,-1 12-3 0,-2 3-5 0,4-9 2 15,-9 3-1-15,2-2-7 0,-4-2 3 0,5 9 1 16,1-4 2-16,-1 3-15 0,-3 3-1 0,4 0 0 15,-6 3-2-15,-1 3-3 0,5 3 0 0,-11 8-1 16,8-1 0-16,-4 10-2 0,-6 5 6 0,8-5 1 16,-7 20-7-16,3-4 5 0,5-3 7 0,-1 4-6 15,3-9 4-15,4 4-8 0,4-4-4 0,1-7 7 16,3 6 0-16,3-9 2 0,4 1-1 0,5-7-2 16,2 3-3-16,6-3-13 0,6-2-18 0,1-4-15 15,0-4-7-15,6-8-5 0,-6-1-15 0,4-5-5 16,-2 4-11-16,3-7-8 0,-3-2-2 0,2-4-2 15,5-6 9-15,-11 3 14 0,-3 8 3 0,2-8 8 16,-2-1 1-16,1 3 7 0,-3-1 14 0,-3-2 17 16,3 0 16-16,-4-1 11 0,-6-2 11 0,9 3 5 15,-9-2 10-15,5 2 15 0,-1 2 5 0,-4 2 4 16,-1 6 8-16,1 2-4 0,2 0 6 0,-5 2 4 16,0 8 2-16,-1-3-7 0,1-1-2 0,0 6-2 15,-7 1-2-15,12 1 2 0,-2 11 5 0,-1-8-6 16,-6 5 10-16,7-1-9 0,-1 0-5 0,-2 6 1 15,1-5-1-15,1-2 0 0,-2 6-4 0,3-7-2 16,-5 2-5-16,-2 5-5 0,4-9-4 0,0 0 4 16,-5 1-8-16,5-1 4 0,-7 2-5 0,0-6 3 15,6 3 4-15,-6-3-4 0,0 0 11 0,0 0-10 16,0 0-23-16,9-18 15 0,-11 14-19 0,-3-5 15 16,5-1-19-16,-5 2 7 0,-2-4 13 0,2 3-6 15,-2-2 12-15,0 2-12 0,-1 2-10 0,-2 0-5 16,1 1-5-16,-3 2 9 0,2 4-2 0,-5 2 1 15,-4 5 0-15,2 1-11 0,-7 7 16 0,2 0 8 16,1 4-12-16,4 7-11 0,0-2 9 0,4 4-1 16,-1 2 6-16,4 0 8 0,-2 2-2 0,5-3-6 15,5-1-3-15,0-5-1 0,4 4 2 0,-2-6-13 16,2-5-15-16,5 0-18 0,0-8-4 0,6 6-14 16,3-4 6-16,7 1 10 0,10-2-14 0,1-5-25 15,12-4-26-15,2 0-7 0,-4-1-10 0,-12-2-6 16,13-8-4-16,-15 2 2 0,6-3 10 0,2-12 9 15,-13 7 5-15,3-8 18 0,-6 2 16 0,-3-4 16 16,-1 0 32-16,1 2 12 0,-4-6 23 0,-3 3 12 16,-1 3 22-16,-3 1 5 0,-1 7 16 0,5-1 0 15,-5 2-1-15,-2 2 7 0,2 5-5 0,0-2-3 16,-7 4-4-16,6 4 9 0,-6 3-5 0,0 0-1 16,0 0 3-16,9 15-4 0,-9-9 5 0,0 4-1 15,0 6 4-15,0-5-4 0,0 9-11 0,0-5 12 16,0 4-13-16,7-7 0 0,-6 3 3 0,6-2-6 15,-7 1-2-15,7-3-16 0,-5-2-2 0,5 0-4 16,-1-1 2-16,3-3 0 0,-9-5-2 0,14 6-3 16,-8-5-8-16,-6-1-1 0,0 0 1 0,24-3-7 15,-12-2-1-15,-8-2 4 0,2-1 1 0,0-4 0 16,-5 1-4-16,-1-7 6 0,0 1-6 0,2-2-7 16,-5-1 0-16,-4-6 6 0,2 8-6 0,1 5 1 15,-1-2 6-15,-2 8-8 0,0-2 4 0,1 4-7 16,-3 3 1-16,9 2-2 0,-22 7 1 0,7 7 0 15,-1-4 1-15,1 14-1 0,0 4 7 0,1-5 9 16,2 9-4-16,0-3-2 0,5-4-5 0,-1 6 15 16,4-6-5-16,1 2-8 0,3-3 13 0,0 0-14 15,0-4 14-15,7-8-19 0,-1 6 7 0,3-8-9 16,6 3-6-16,1-3-12 0,6-2-7 0,2-5-24 16,5-5-10-16,1-2-10 0,1-1 4 0,3-7 3 15,7-3 1-15,-10-1 6 0,0-1 7 0,-9-6 1 16,12-9 10-16,-7 0 4 0,-5 5 2 0,2-10 14 15,-10 8 15-15,6-10 13 0,-4 0 4 0,-6 11 10 16,2 3 4-16,-4 0 4 0,-6 7 10 0,7 1-8 16,-6 1 17-16,-3 5-22 0,0 2-3 0,-3 2-2 15,3 7-4-15,-12-1 0 0,12 1-2 0,-19 13 12 16,9-2 9-16,3-1-4 0,2 0-18 0,1 3 0 16,-1 2 15-16,10 4-1 0,-1-3-16 0,2-3 8 15,3 7-7-15,3 1-5 0,2 1-1 0,1-4 6 16,-5-1-2-16,7 9 5 0,-1-2-5 0,-4 0-6 15,-2-7 5-15,-2 3-5 0,-1-4 2 0,0 3 9 16,-5 2-10-16,-2-7 4 0,-2 3 3 0,0-9-7 16,-3 6-2-16,-3-5 3 0,-3 2 4 0,-7-4-6 15,2 0 3-15,-3-1-2 0,-3 2 7 0,-5-1-9 16,-4 0 2-16,9-1-9 0,0 1-1 0,-2 3 7 16,0-4 3-16,7 1 4 0,5-2-8 0,-3 3 10 15,0-1-10-15,6-2 2 0,0-2 12 0,9-3-8 16,-8 12-9-16,8-12 1 0,0 0-6 0,0 0-15 15,0 0-19-15,26 3-19 0,-11-5-16 0,4-4-14 16,-1-2-11-16,5-3 0 0,-1 3 12 0,7-3 9 16,12-11 3-16,1-1 8 0,3 2-6 0,-3 1 6 0,1 0 12 15,-4-5 0-15,0-3 4 0,-1 1 7 16,-7-3 7-16,-4 7 8 0,-5-3 5 0,7-4 13 16,-9 5 17-16,-4 0 7 0,3-1 6 0,-4 2 22 15,-1 2 6-15,-4-5 2 0,-2 0 8 0,-8 6 11 16,2-6 6-16,-4 7 8 0,1 2 11 0,-1 5-4 0,-3-5-12 15,0 13-1-15,-4-3-11 0,1-1-9 16,-8 3-4-16,1 6-1 0,1 0-7 0,4 4 2 16,-5 1-7-16,1 9 3 0,4-8-5 0,3 9-6 15,0-2 0-15,2 7-7 0,10-5-5 0,-3 4 7 16,6-3-4-16,8 5 4 0,-4-1-12 0,3 4 6 16,-1-4-3-16,6 3-2 0,-6-7 3 0,-2 3-11 15,-2-1 2-15,5 5 5 0,-1-5 3 0,0 8-5 16,-6-9-1-16,-1 3 2 0,-4-5-3 0,2 5-1 15,-3-4 0-15,-2-2 1 0,-2 0 0 0,2-3-7 16,-6 6 1-16,-3-5 4 0,1 3-6 0,-11-3 5 0,-3 3 0 16,5-2-6-16,-4-3 0 0,-3 3-13 15,-3 0-24-15,-2 0-16 0,-5-2-23 0,8 2-25 16,-3 0-34-16,4-3-41 0,6-2-54 0,-3-3-70 16,3 3-292-16,7-4-644 0,2-2 285 0</inkml:trace>
  <inkml:trace contextRef="#ctx0" brushRef="#br0" timeOffset="13233.3245">40091 16466 53 0,'-7'-13'249'0,"4"-4"-9"0,-4 7-10 0,2 2-11 16,1 0-26-16,-1 4-18 0,5 4-9 0,0 0-6 16,-14 27-14-16,13-7-13 0,-13 18-14 0,7 5-8 15,6 7-11-15,-6 7-7 0,-2 2-13 0,1-2-30 16,-6 16-38-16,6-11-40 0,1-6-41 0,-2 0-62 15,4-3-62-15,0-6-159 0,2-3-380 0,-4 1 168 16</inkml:trace>
  <inkml:trace contextRef="#ctx0" brushRef="#br0" timeOffset="13465.6285">40476 17139 37 0,'2'-6'270'0,"1"5"-14"15,-3 1-20-15,0 0-18 0,0 0-19 0,0 0-19 16,-5 28-12-16,0-8-19 0,3 0-21 0,-6 3-5 16,-1 3-14-16,-3 1-19 0,4 1-30 0,-7 12-38 15,-1-13-46-15,3 7-42 0,2-3-36 0,-1-5-52 16,2 3-163-16,3-5-343 0,0-6 152 15</inkml:trace>
  <inkml:trace contextRef="#ctx0" brushRef="#br0" timeOffset="13818.4061">41100 16878 145 0,'7'-26'278'0,"2"6"-14"16,-2 0-28-16,6-6-22 0,-4 9-22 0,4 5-18 16,3 3-17-16,1 1-15 0,1 2-13 0,3 5-13 15,1 2-12-15,7 5-10 0,2 5-8 0,-14 0-10 16,5 8-11-16,0 4-6 0,-13-2-9 0,1 13-8 16,-10-1-7-16,-3 0-14 0,-6 11 2 0,-10-1-5 15,-6 2-14-15,-6-2 0 0,-3-3 2 0,-7 2-3 16,0-4-1-16,-3-2-5 0,-1-6 6 0,8-2 3 15,10-10-2-15,-1 2-1 0,11-7 0 0,2-1 0 16,1-2 1-16,6-5 8 0,3-3 2 0,1 3 2 16,4-5 1-16,0 0 0 0,10 6 3 0,-10-6-1 15,35-2-4-15,-8-7 1 0,3 7-7 16,17-5-21-16,4-1-32 0,-5-2-41 0,8 7-49 0,-1-9-57 16,0 4-218-16,0 0-443 0,-9 1 197 0</inkml:trace>
  <inkml:trace contextRef="#ctx0" brushRef="#br0" timeOffset="14045.5702">42101 17228 16 0,'0'-8'319'0,"0"0"-10"16,0 3-9-16,0 5-14 0,0-12-16 15,0 12-22-15,0 0-19 0,0 0-18 0,0 0-9 0,0 0-16 16,-3 21-20-16,-2-6-20 0,-2 5-4 0,-5 3-15 16,-2 6-15-16,3 0-21 0,-7 3-19 0,1 7-37 15,5-7-41-15,-3 3-47 0,5-6-45 0,-2 15-58 16,9-15-67-16,-1 3-266 0,-1-2-529 0,5-1 234 16</inkml:trace>
  <inkml:trace contextRef="#ctx0" brushRef="#br0" timeOffset="14508.9735">42697 16853 212 0,'10'-19'224'0,"5"-6"-18"16,-1 10-17-16,3 3-16 0,3-2-20 0,-1 8-11 16,3 3-17-16,0 3-9 0,2 2-12 0,-2 3-11 15,1 5-9-15,0 3-4 0,-7 5-6 0,-3 4-10 16,1 5-12-16,-7-3 0 0,-5 4-5 0,-4 4-4 16,-10-3-7-16,2-2-5 0,-6 5-2 0,-4-4-2 15,-4 7 0-15,-3-10-5 0,-4 4 0 0,7-7-4 16,-6-2 6-16,6-4 3 0,0-1 1 0,5-3 5 15,9-6 7-15,0 1 5 0,3-4-5 0,2-1-2 16,5-2-5-16,0 0-3 0,0 0-5 0,32-13-1 16,-12 6-5-16,13-3-1 0,3 0-2 0,-4 5-8 15,4-2 3-15,-5 6-1 0,6 1-2 0,-8 5 2 16,-7-2-3-16,4 4 1 0,-6 1 0 0,-3 2 3 16,-1 2-10-16,-3 3 5 0,-6-2-1 0,-3 3 1 15,-4 3 4-15,-2-1-2 0,-2-2 2 0,-9 11 4 16,-6-6 3-16,-5 1-5 0,-1-2 2 0,-13 1-2 15,9-6-2-15,-15 5 1 0,5 1-8 0,6-10-22 16,-1 1-32-16,7-1-41 0,-2-5-55 0,8-3-64 16,-1-3-221-16,12-3-466 0,10 3 207 0</inkml:trace>
  <inkml:trace contextRef="#ctx0" brushRef="#br0" timeOffset="14753.2132">43322 17379 2363 0,'7'-12'55'0,"-2"5"-29"0,2-4 13 15,-3 1 51-15,1 0 32 0,-2 2-9 0,1 1 2 16,1 2-17-16,-2-1-8 0,4 2-6 0,-7 4-5 16,0 0-13-16,0 0-2 0,0 0-5 0,0 0 0 15,5 22-4-15,-5-6-8 0,-2 4-3 0,-1 0-5 16,-1 8-7-16,1 3-11 0,-5 3-10 0,-6 7-31 15,5-1-34-15,-4 1-34 0,-1 1-46 0,6-2-39 16,1-4-49-16,0-8-71 0,-2-3-172 0,8-5-503 16,-4-9 222-16</inkml:trace>
  <inkml:trace contextRef="#ctx0" brushRef="#br0" timeOffset="15185.4119">43945 16869 169 0,'7'-29'265'0,"-6"10"4"0,6-1-10 0,-7 1-11 16,5 10-9-16,-5-3-12 0,2 2-15 0,-2 7-14 15,0 3-4-15,0 0-14 0,0 0-2 0,-7 20-7 16,5-3-22-16,-4 7 1 0,-1 4-6 0,-2 5-14 15,3 10-17-15,4-3-5 0,-5-5-9 0,7 5-17 16,0-8-12-16,2-1-2 0,5-3-3 0,-4 1-3 16,7-2-9-16,-3-9-9 0,1-1 11 0,4-3-10 15,0 0-26-15,2-4 1 0,3-2-14 0,-2-4-12 16,6-4-5-16,-1-2-1 0,-1-1-2 0,2-6 3 16,-4-1 0-16,5-8-7 0,0 1 2 0,-8-1 5 15,3-6 0-15,-7-2-1 0,4-2 9 0,3-12-2 16,0 4-2-16,-5 8 1 0,3 3 12 0,-8 10 3 15,1-1 3-15,-4 6-10 0,-1 2 5 0,6 6 7 16,-9 2-3-16,0 0 4 0,0 0-2 0,0 35 4 16,0-11-6-16,0 9 6 0,-7 7-9 0,2 7 10 15,-7-3-15-15,3 1-25 0,-4 0-30 0,1 1-47 16,-2-1-36-16,2-3-47 0,0 6-44 0,5-7-46 16,4-10-280-16,1-4-598 0,4-6 264 0</inkml:trace>
  <inkml:trace contextRef="#ctx0" brushRef="#br0" timeOffset="15390.033">44731 17340 342 0,'0'-9'345'0,"2"-2"-12"0,-2 0-13 0,5 5-28 15,-10 0-22-15,5 6-12 0,0 0-13 0,0 0-21 16,0 0-24-16,-9 26-19 0,2-9-14 0,-1 10-21 15,1 0-15-15,-7 6-19 0,13-5-32 0,-6 4-46 16,0 11-50-16,-1-4-47 0,1-6-60 0,-2-4-61 16,2 0-65-16,4-1-259 0,-2-9-550 0,5-4 243 15</inkml:trace>
  <inkml:trace contextRef="#ctx0" brushRef="#br0" timeOffset="15589.5281">45294 17068 3163 0,'1'-16'100'16,"-2"-7"-86"-16,-1 2 32 0,2 4 53 0,-2 1-10 15,4 6-13-15,0 0-24 0,-1 3-6 0,10-5-12 16,4 4-6-16,7 5-2 0,6-7 0 0,7 7-13 16,-2-2-29-16,3 2-36 0,1 0-40 0,-3 0-33 15,0 2-37-15,-3 2-39 0,0 1-38 0,-11-1-49 16,-8 2-152-16,0-3-476 0,0 1 211 0</inkml:trace>
  <inkml:trace contextRef="#ctx0" brushRef="#br0" timeOffset="15822.6782">45292 17110 228 0,'-12'2'306'0,"7"3"-16"0,-2 2-16 0,4-3-21 16,3 7-16-16,0-2-19 0,7 7-21 0,8-4-21 15,0 5-16-15,7 2-16 0,2 4-12 0,14 2-9 16,-11-4-18-16,-3 1-6 0,0 4-13 0,0-8-9 16,-2 2-6-16,0 7-7 0,-7-6-9 0,-1 4-5 15,0-2 1-15,-6 4-7 0,-1-7-4 0,-7-3-10 16,-3-1-15-16,-6-1-26 0,1-1-26 0,-8 1-29 16,3 0-33-16,-3 0-43 0,1-1-55 0,0-10-57 15,-4 1-200-15,0-3-490 0,4-2 217 0</inkml:trace>
  <inkml:trace contextRef="#ctx0" brushRef="#br0" timeOffset="16764.8226">46165 16582 90 0,'-2'-35'193'0,"-4"7"-14"16,-6-2-16-16,-4 2-13 0,1 3-11 0,-16-9-9 15,1 2-16-15,-11 4-12 0,-5-4-8 0,-11 8-5 16,-19-9-4-16,-8 6-9 0,-3 0-2 0,-7 6-11 16,1-2-2-16,-5 3-4 0,1 2-6 0,-2-1-4 15,0 8 0-15,0-6 7 0,6 10-1 0,-5-6-8 16,8 3-2-16,0 1-6 0,-1 2-6 0,-1 2 2 15,2-2-5-15,3 6-3 0,-7-6-5 0,2-2-2 16,0 5-1-16,-2-1 0 0,0-2-4 0,2 4-6 16,-7-4 3-16,-1-3 3 0,1 7-6 0,0-3 4 15,-5 0 0-15,-5 0-5 0,-40-4 0 0,47 5-2 16,5 0 1-16,-9-2-1 0,2 6 3 0,-2 2 0 16,-1 1-3-16,-1-2 1 0,-2 2 1 0,0 1 0 15,3 3-2-15,-4 0 0 0,-39 8-1 0,43-7 0 0,4 5 5 16,1 1-1-16,6 2 3 0,-6 5 4 0,5-4-4 15,5 0 2-15,5 10-1 0,0-1 3 16,27-8 1-16,-1 5 0 0,5 0 1 0,4 4 3 16,0-1-3-16,12 5-2 0,-2 0 1 0,6 5 0 15,2-1 5-15,8 1-1 0,-1 5-5 0,3-2 0 0,9 3 1 16,1-3-3-16,2 5 3 0,0-1-1 0,5-9 7 16,7 15 3-16,0-8 1 0,2 6 4 15,3 0 1-15,2 6 5 0,2-8-4 0,-1 4 0 16,4-1 5-16,3-1-2 0,-4-3 4 0,7 0-3 15,-1 2 5-15,0-3-4 0,7-3 0 0,-5 1 4 0,0 1-2 16,-4-4-3-16,1-7-2 0,-3-2 5 0,3-2 2 16,-1 4 4-16,0-3-1 0,-1-1-4 0,-1 4 3 15,3-4 4-15,-1 1-7 0,4-1-1 16,1 1 0-16,9 4 2 0,-5-7 4 0,7 5 7 16,8-5-3-16,7 0 0 0,7-5-2 0,8 2-6 0,23 2-5 15,6-7 1-15,9-2 1 0,4 0 11 16,6-2-10-16,56 5-3 0,-57-10 2 0,52 6-5 15,5-6-2-15,-15 1 3 0,4 0-4 0,-4 4-5 16,-41-5-6-16,50 1 5 0,-2-2-4 0,-4-4-2 16,-47 5 8-16,47-7-19 0,-3 0 1 0,-3 2 4 0,-41-4-18 15,51 0 16-15,-52 2-6 0,47-5-5 0,-48 2 2 16,0-2-9-16,2-3 8 0,0-3-1 0,-7 0-2 16,-2-6-1-16,-5 2 0 0,-3 2 0 15,-6 3 4-15,-23-8-2 0,3 2 0 0,3 0 0 16,-11 2 6-16,3-3 0 0,-3 0 6 0,-4-6-22 0,-5 2 7 15,3-4 4-15,-6 2 4 0,1-4 0 0,-6 4-2 16,-4-6 2-16,2-5-8 0,-2 6-1 0,0-2 9 16,7 1 1-16,-11-2 7 0,1-1-5 15,5 4 2-15,-14 0-4 0,-1 1 1 0,-6 0-5 0,0-1 5 16,-6-2 4-16,-6-3-3 0,1 2-8 0,-11-1 19 16,-7-6-2-16,-5-2-14 0,-15 3 1 0,-5-2-1 15,-5-1-6-15,-24-6 5 0,-2 0-17 0,-7 8-17 16,-5 0-10-16,0-1-20 0,-3 6-21 15,0 5-13-15,-2 4-13 0,3 0-7 0,1 3-17 0,-3 9-14 16,27 1-28-16,-1 6-22 0,-1 8-20 0,8-3-28 16,5 6-61-16,2 6-157 0,15-5-506 0,11-2 224 15</inkml:trace>
  <inkml:trace contextRef="#ctx0" brushRef="#br0" timeOffset="17534.4734">46576 16989 196 0,'-54'-5'220'0,"-9"1"-6"0,3 2 2 16,2 2-10-16,-2 2-1 0,6 2-1 0,-6 1-6 15,12-1 4-15,0 1-13 0,19-2-7 0,7-3-14 16,5 5-1-16,7-3-16 0,1 2-9 0,8 0 0 15,1-4-10-15,25 7-14 0,4-2-6 0,21 1-10 0,13 2-2 16,31-2-19-16,1 2 3 0,6-2-23 16,-2-3-5-16,0 3-18 0,-1 3-35 0,-7-7-24 15,-2 0-18-15,-6-2-19 0,-16 1-15 0,16-1-8 16,-18-1-10-16,0-3-4 0,-2-2-14 0,-3 6 6 16,-6-6 6-16,-4 6 8 0,-3-6-1 0,-14 0 7 15,-6-4 14-15,-10 0 17 0,-2 6 18 0,-1-10 20 16,-7 4 0-16,-4-2 12 0,1-4 2 0,-9 8 6 15,3-3 3-15,-10-2 5 0,2-2-1 0,-4 3 6 16,-3-2-2-16,-10-1 3 0,3 2 4 0,-5 3 3 16,2-6 4-16,4 8-1 0,-4-1 7 0,5-3 10 0,-2 5 1 15,7-1 2-15,2 3 2 0,1-2 5 16,4 4-5-16,0-2 9 0,1 2-13 0,9 3-8 16,-8-5-2-16,8 5 0 0,0 0-7 0,17-8-1 15,3 4-6-15,2 11-3 0,11-2 3 0,-3 0-6 16,-1 2-4-16,2 7 0 0,-7 1 3 0,-2 0 0 15,0 7 0-15,-6 3-8 0,-3-8-2 0,-4 8 1 16,-4-1 1-16,-5 4 3 0,-7 2-1 0,-5-1-16 16,-7 11-18-16,-8 0-21 0,0-9-30 0,-7 3-33 15,-4 0-43-15,4-2-70 0,7-12-66 0,1 0-186 16,1-5-510-16,8-2 226 0</inkml:trace>
  <inkml:trace contextRef="#ctx0" brushRef="#br0" timeOffset="18019.2153">49122 16845 1915 0,'17'-38'100'0,"-8"7"-70"16,-1-16-7-16,-4-1 1 0,8-1-2 0,-7-1 35 15,-3 7 24-15,-6 2-6 0,-1 9 6 0,-2 4 6 16,-1 4-1-16,-3 7 7 0,3 5-1 0,-2 4-12 16,3 1-2-16,-3 7-2 0,-4 8 0 0,-5 6 5 15,-3 11-1-15,-5 12 1 0,3 7-1 0,2-1-1 16,5 5-1-16,3 8 2 0,-5 20 8 0,9-1-5 16,8-14 5-16,4 17-15 0,-4-4 4 0,4-18-9 15,5 19 12-15,-4-14-23 0,1-2-1 0,4 13-6 16,-4-13-4-16,-4-8-21 0,-4 2-26 0,2 1-19 15,-4 1-23-15,-8-7-22 0,-1-5-29 0,-9 1-29 16,-5-9-25-16,8-10-23 0,-8-5-40 0,-8 0-29 16,8-7-29-16,-2-7-239 0,-5-8-548 0,11-7 243 15</inkml:trace>
  <inkml:trace contextRef="#ctx0" brushRef="#br0" timeOffset="18728.8239">48549 17235 123 0,'38'-23'211'15,"6"4"-16"-15,7 1-9 0,9 3-22 0,1-1-12 16,23-4-13-16,8 4-19 0,-31 0-20 0,23 6-18 16,-29-7-20-16,1 9-22 0,-3-1-24 0,-6-3-21 15,-2 5-8-15,-13 2-5 0,-1 1-3 0,0 1 2 16,-9 2-6-16,-2-6 13 0,-8 7-7 0,0-1 20 16,-2 1 16-16,2-2 19 0,-3 0 18 0,-9 2 11 15,17-6 4-15,-10 3 8 0,5-3 8 0,-4 0 18 16,-1-1 8-16,-2 0-11 0,2 1 12 0,0-2-3 15,-7 1-9-15,7-5 1 0,-6 2 8 0,3 1 8 16,-4 4-7-16,-4-3-7 0,4 8-4 0,-5-12 0 16,2 7-15-16,-4 2 1 0,7 3-14 0,0 0-2 15,-31 13-4-15,12-5 3 0,-3 12 0 0,0-2-4 16,0 8-4-16,-4 9-4 0,-1 2-1 0,5 2-4 16,5 1 0-16,-4-1 10 0,6-2-23 0,8-5-4 15,-1 0 5-15,6 11-9 0,2-14-9 0,-5-1 13 16,10 0-12-16,2-8 4 0,-4-1-15 0,4-4 8 15,2-1-5-15,-3-3 3 0,1-3-5 0,2-4-4 16,3 0 2-16,-2-8-2 0,5 3-7 0,6-7-3 16,-4 0-9-16,7-7 8 0,-2-2 6 0,-3-6 1 15,-4 0-3-15,2-6 2 0,-3-3-1 0,1-7-1 16,-3-2-5-16,-5 1-2 0,0 10-4 0,-2-3 8 16,-2 5-7-16,0 4 11 0,1 4 0 0,-4 9-6 15,2-2 1-15,-2 6 4 0,0 7-2 0,0 0 7 16,0 0 8-16,-6 27-8 0,3-9 7 0,0 8-4 15,-1 1 1-15,-4 3 9 0,4 0-9 0,-1 3 2 16,-2-5 7-16,1 13-2 0,-3-9-6 0,9-6 2 16,-3-1 13-16,3 2-28 0,3-6 4 0,-1-1-3 15,5 0-23-15,6-5-21 0,-4-2-15 0,3-2-17 16,-2-7-9-16,5 3-2 0,2-6-3 0,12-5 16 16,0-1-18-16,-5-6-4 0,5-1 7 0,-5-4 4 15,-4-5 13-15,-1-1 4 0,0-11 14 0,-2 5 15 16,3-8 16-16,-1-4 16 0,-3 0 13 0,-1-1 21 15,-7 13 8-15,3-1 8 0,-1 4 13 0,-8 7 12 16,4 4 4-16,-2 6-2 0,-1 2-14 0,4-2 0 16,-7 8 1-16,0 0 18 0,0 0-1 0,0 0 0 15,10 30 3-15,-10-14-2 0,-1 12-1 0,1 0-8 16,0 4-3-16,0-4-12 0,0 11 9 0,-4-5-11 16,1-3-13-16,3 0 5 0,0-3-27 0,-2 0-14 15,2-8-46-15,2 0-35 0,-2-4-34 0,3 4-24 16,1-4-34-16,-3-2-31 0,6 0-28 0,8-10-52 15,1-1-303-15,4 4-635 0,-3-7 282 0</inkml:trace>
  <inkml:trace contextRef="#ctx0" brushRef="#br0" timeOffset="18871.1162">50202 16789 89 0,'-2'-8'203'0,"0"3"-22"0,-1-2-17 0,3 7-19 15,0 0-35-15,0 0-50 0,0 0-72 0,14 27-71 16,-9-16-61-16,1 4-154 0,0-1 69 0</inkml:trace>
  <inkml:trace contextRef="#ctx0" brushRef="#br0" timeOffset="19146.9775">50555 16557 309 0,'0'-28'321'16,"0"10"-11"-16,-4-2-14 0,8 3-4 0,-4 4-19 15,-4 5-19-15,4 8-26 0,0 0-3 0,0 0 1 16,0 0-18-16,-3 36-1 0,-2-8-19 16,3 16 0-16,0 4-22 0,-1 4-15 0,1 7-3 15,2 0-23-15,5 18-9 0,-10-18-13 0,10-2-9 0,-3 3-9 16,-2-4 0-16,2-7-25 0,-2 2-24 0,0-1-23 15,2-4-32-15,-2-1-42 0,3-7-30 0,-1-2-27 16,-1-8-26-16,3 1-31 0,-3-10-32 0,-1 0-38 16,2-4-4-16,3-4-38 0,4-5-23 15,-1-6-158-15,1-3-505 0,3 0 225 0</inkml:trace>
  <inkml:trace contextRef="#ctx0" brushRef="#br0" timeOffset="20169.2765">50654 17447 903 0,'15'-32'54'0,"-3"-6"16"16,2-3 6-16,-9-4 19 0,5 2 9 0,-3 2 9 15,-6-1 14-15,3 16 0 0,-1-2 16 0,-3 9 16 16,0 1 15-16,4 1-5 0,-1 1-11 0,-3 4-16 15,7 1-10-15,-5 2-7 0,1 4-6 0,0-1 2 16,-3 6-7-16,0 0 11 0,16 10 9 0,-16 2-2 16,7 5-2-16,-6 6-19 0,-1 1 1 0,0 3-7 15,0 1-16-15,0 5-1 0,0-2-3 0,0-3-12 16,-1 5-11-16,1-5-4 0,-6 1-6 16,6-10-17-16,6 6-24 0,0-6-18 0,-2-8-31 0,1 7-18 15,-3-8-19-15,4-2-13 0,3 1-6 0,3-6-3 16,-2 2 0-16,4-6-5 0,1-6 3 0,2-3 9 15,2-1 4-15,-2-3 13 0,5-12 13 0,-5-1 11 16,7-6 16-16,-5-7 18 0,-7 1 14 0,-2 7 14 16,2-9 8-16,0 1 19 0,-2 9-4 0,-3 3 19 15,-2 8 4-15,-1 4 14 0,2 0 17 0,-6 4-6 16,2 3-10-16,3 2-4 0,-3-1-15 0,-2 8 6 16,0 0-4-16,0 0 7 0,0 0 24 0,7 18-8 15,-7 2 13-15,0 6 0 0,0 4-6 0,-7 4-11 16,5-3-2-16,-5 11-6 0,-3-3-9 0,5-10-2 15,-2 6-4-15,0-8-8 0,4 2-4 0,3-2-2 16,0-3-3-16,2-7-17 0,-1 2-17 0,-1-4-25 16,7-2-4-16,0-5-14 0,2 5 3 0,13-4-14 15,7-7-25-15,3 2-17 0,-1-5-9 0,3-6 13 16,0-5-6-16,-5-4 7 0,0 0 6 0,-3-4 7 16,-4-5 8-16,0-9 6 0,-2-6 10 0,-1-1 11 15,0-2 8-15,-2 0 5 0,-9-2 15 0,1 5 9 16,-4 6 4-16,-3 4 8 0,5 2 3 0,-11 7 10 15,1 1 4-15,3 1-5 0,-2 11 2 0,2-4-6 16,-5 3-5-16,0 3 3 0,-2 5 1 0,-3-2-6 16,10 3-3-16,-17 4 8 0,3 2-9 0,6 7-4 15,1-3 6-15,-2 8 0 0,2-2 0 0,7 1 6 16,0 5-9-16,4-1 8 0,-1-1 2 0,9 5 5 16,-5-6-8-16,5-3-1 0,-4 0-8 0,6 0 7 15,1 0-4-15,-1-5 4 0,-4 2 2 0,6 1-1 16,2-1-9-16,-2-1-2 0,-6 1 4 0,5 2-2 15,-8-3 1-15,7 5-4 0,-7-2-1 0,3 5 2 16,-3-7 2-16,-2 6-1 0,5-1-5 0,-8-3 3 16,3-2 9-16,-3 1-26 0,-2 2-11 0,0-8-5 15,3 5-1-15,-1-6-10 0,-1 1-5 0,5 0 6 16,0-2-10-16,3-1-4 0,3-4-23 0,8 3-2 16,1-4-1-16,4-4-1 0,6 0-3 0,-4-4 2 15,6-3 6-15,-4-6 0 0,-4-3 14 0,-3 1 2 16,9-14 15-16,-2-2 17 0,-8 10 13 0,1-13 12 15,-3 3 13-15,-4 5 10 0,-1 2 9 0,1 0 11 16,-7 8 13-16,1 4 8 0,-2 2 15 0,5 1-12 16,-11 5-5-16,4 3 0 0,1-2-9 0,-3 4 6 15,-3 3-3-15,0 0-7 0,0 0 4 0,7 14 11 16,-7-14-6-16,-4 16 5 0,4-8-4 0,4 4-5 16,-2-1-1-16,-2-2 10 0,3 0-9 0,0 2-2 15,4-3-6-15,-3-4-12 0,4 3 1 0,-1 0-5 16,1-2 1-16,-1 0 5 0,-7-5-3 0,9 1-1 15,-9-1-8-15,20-1 13 0,-11-4-13 0,-1-2-2 16,-1 1 6-16,2-3-1 0,-3 0-13 0,0-8 7 16,-6 2-6-16,1-6-5 0,-2 1-4 0,-5-3 10 15,5 1 0-15,-4-1-5 0,-4 4-1 0,2 3-2 16,-1 0 9-16,1 12-4 0,0-1-2 0,7 5-3 16,-22 9 12-16,5 2 19 0,2 10-1 0,-4 7 5 15,0-3 2-15,5 6-2 0,-1 9-5 0,3 0 3 16,4-8-4-16,4 6 3 0,1-8-8 0,3-2-8 15,3 3-10-15,2-12-36 0,2-1-30 0,5-3-25 16,3 0-32-16,2-2-32 0,4-1-4 0,20 8 11 16,13-9 2-16,-1-6-53 0,4 3-85 0,26-4-39 15,-30-1-245-15,0-3-608 0,0 0 268 0</inkml:trace>
  <inkml:trace contextRef="#ctx0" brushRef="#br0" timeOffset="20636.0027">49603 18416 270 0,'-63'8'322'0,"10"-2"-6"0,17 0-8 0,14-5-2 16,-2 2-23-16,7-1-1 0,-3 0-23 0,11-1-6 0,2 3-3 15,7-4 0-15,0 0 10 0,43 11-19 16,3-7-16-16,14-3-22 0,32-2-19 0,9 1-18 16,49-4-20-16,3 4-11 0,2-5-17 0,6 5-13 15,-10 0-21-15,1-5-32 0,-4 10-38 0,-42-5-48 16,49 2-18-16,-47-1-11 0,39-1-3 0,-52-1-9 16,-1-1-6-16,-4 4-14 0,-25-9-1 0,-2 6 0 15,-12-4 1-15,-5-2-3 0,-20 3 4 0,-2 1 8 16,-11-3 7-16,1 3-3 0,-5-2-18 0,-8 3-25 15,-1 2-31-15,0 0-23 0,-24-5-35 0,11 5-30 16,-11 1-227-16,-10 3-510 0,0-1 227 0</inkml:trace>
  <inkml:trace contextRef="#ctx0" brushRef="#br0" timeOffset="20792.3192">50074 18855 2944 0,'-84'13'85'0,"31"-3"-40"0,4-9-33 0,18 3 29 15,11-3 55-15,6 1-10 0,4-2-12 0,10 0-5 0,0 0 9 16,24-10-2-16,12-3-9 0,13-2-1 16,12-2-7-16,26 2-17 0,0 7-32 0,9-4-41 15,-2 4-49-15,5 1-54 0,-4 1-53 0,-5-1-76 16,-26 11-264-16,19-4-568 0,-21 0 251 0</inkml:trace>
  <inkml:trace contextRef="#ctx0" brushRef="#br0" timeOffset="25436.053">39346 10719 41 0,'0'0'106'0,"0"0"-11"0,0 0-4 15,0-10-5-15,0 10-1 0,0 0-7 0,0 0-2 16,0 0-16-16,0 0-6 0,0 0-7 0,0 0 1 16,0 0-4-16,0 0 1 0,0 0-10 0,0 0-10 15,0 0-2-15,0 0 10 0,6 22-5 16,-6-11 0-16,4 3 0 0,-4 2 9 0,7 12 6 0,-2 2 4 16,3 2 1-16,1 14 19 0,-2 4-13 0,6 3 6 15,-3 4 4-15,6 20-2 0,4 4 6 0,-3-5 1 16,4 4 3-16,3 4 1 0,1-1-3 15,9 1 2-15,-1 4 0 0,-1-4-2 0,13 8 2 16,-3-6 0-16,2 0-3 0,25 37-7 0,-28-44-1 0,1 2-1 16,-1 9-2-16,7 0 0 0,-5 3-6 0,-4-7-1 15,-2 2 3-15,-1-3-2 0,-2 1-7 0,-3-3-2 16,3-7-5-16,-15 0-3 0,-4-21 0 16,0 1-8-16,3-3 3 0,-3-1-5 0,-3-9 1 0,1 11-1 15,-4-6-5-15,5-3 1 0,-4 3 2 0,2-11-8 16,-10-5 1-16,6 13 2 0,-3-12 0 0,2 9 1 15,-5-13-1-15,-1 0-1 0,6-1-1 0,-7 0 3 16,5 0 0-16,-3-10 10 0,0 5-5 0,-2-6-5 16,3 3-8-16,-3-4 5 0,0-1-4 15,0 1-1-15,2-5 9 0,0 1-12 0,-2-3 3 0,5 0 1 16,-4-2-8-16,1 2 5 0,-2-7-6 0,3 4 1 16,-3 0 4-16,4-1-2 0,-4 4 7 0,3-6-5 15,-3-3 1-15,2 8-2 0,-2-8 0 0,0 0-1 16,0 9-3-16,0-9 6 0,0 0-4 15,0 10 0-15,0-10-2 0,2 4 6 0,-2-4-4 0,0 0-2 16,-2 5 3-16,2-5-4 0,0 0 2 0,0 0 4 16,-2 8-4-16,2-8-4 0,-10 1 3 0,10-1-1 15,-8 6 3-15,8-6 4 0,-9 5-4 0,2-2-2 16,7-3-4-16,-8 3 6 0,8-3-6 16,-7 6 5-16,7-6-2 0,-7 4 0 0,7-4-2 0,-2 8 1 15,-4-1 1-15,6-2-7 0,0-5 3 0,-2 5 8 16,2-5-5-16,0 8 4 0,0-8-3 0,0 8 3 15,0-8-1-15,-5 10-3 0,5-1 6 0,-2 0 2 16,-5-2-1-16,7 5 2 0,-2-4-2 0,-3 8 2 16,4-4 1-16,-4 4 2 0,3 0-5 0,-3 0 8 15,3 0-4-15,2 3 4 0,-2 1-2 0,2-7 1 16,0 6 2-16,-5 0-5 0,5-2 6 0,0 1-5 16,-2-3 3-16,2 6-4 0,2-4-1 0,-4 1 0 15,-3 4 12-15,5-2-4 0,5-4 2 0,-5 9-8 16,0-9-11-16,2 0 8 0,-2-1 2 0,0 4-5 15,5-2 5-15,-3-7-1 0,-2 6-9 0,0-6 2 16,0 0-2-16,2-2 5 0,-2-8 0 0,0 14 0 16,0-8 0-16,0-6 18 0,7 7-12 0,-7-7 6 15,0 0-4-15,0 0 3 0,0 0-9 0,0 0 3 16,0 0 4-16,0 0-2 0,0 0-8 0,-18-23 11 16,12 13 0-16,-1-2-5 0,5-3-17 0,-5 3 3 15,0-5 11-15,-1 5-5 0,-2-5 0 0,-1 1 2 16,3-2 0-16,-2-7-6 0,-4 2 5 0,0-5 4 15,-1 1-14-15,-4 0 4 0,1 1-3 0,-3-10 8 16,2 8-6-16,2 4 5 0,-3 0-10 0,4 4 3 16,1 3 14-16,7 2-13 0,-6 0 0 0,5 0-3 15,-1 2 4-15,-2-4 0 0,4 6-2 0,1-2 7 16,0 6-1-16,5-5-5 0,-4 7-1 0,6-2 6 16,-2 1-6-16,2 6-5 0,-5-6 4 0,5 6-8 15,0 0 3-15,0 0 0 0,0 0 11 0,15 24 4 16,-8-5-4-16,8 2 6 0,6 7 1 0,-6 2 7 15,7 8-3-15,-5 2 4 0,5-1 7 0,-1 3-3 16,-9-12-10-16,8 10 16 0,-4-11-3 0,-1 1-4 16,9 5 2-16,-5-9 2 0,-1 1-2 0,10 5 1 15,-6-8 1-15,3-2 0 0,-1 0-6 0,0 0-2 16,4-7-5-16,-5-1 2 0,-2-5 3 0,6 0-4 16,0-6 10-16,4 1-10 0,2-9-2 0,1 3 6 15,0-10-7-15,-5 6 0 0,1-8-3 0,1 0 1 16,0 3 1-16,-4-1-5 0,-1 0 8 0,-2-3-6 15,-2 0 3-15,-2 3-17 0,-3-2 13 0,-1 5 4 16,-3-6-3-16,-3 4-1 0,1-2 0 0,-4 4-20 16,1-6-5-16,-5 4-28 0,6-1-12 0,-2-1-21 15,-7-1-33-15,3-3-24 0,-6 5-29 0,3-7-28 16,0 2-36-16,0-2-30 0,0-7-24 0,0 0-270 16,-9 0-604-16,6-7 267 0</inkml:trace>
  <inkml:trace contextRef="#ctx0" brushRef="#br0" timeOffset="26290.5172">39189 10803 10 0,'-4'17'68'0,"-3"3"-6"0,2 0 5 0,2 5-11 0,-4 1-10 15,0-6-7-15,-5 4-2 0,7-4-2 16,-2 0-2-16,1 0-6 0,-1-8 1 0,2 6 1 15,3-8-9-15,-5 3 5 0,4-6-2 0,-1 0-3 16,4 2-6-16,-1-5 14 0,1-4 8 0,-2 8-7 16,2-8-10-16,-7 5 6 0,7-5-3 0,0 0 16 15,0 0 0-15,0 0-3 0,-8-14-9 0,8 2-3 16,0 4 1-16,0-3 6 0,1-1-10 0,4-7-1 16,-1 2-3-16,-3-3 0 0,6-6-1 0,4 0 0 15,-6-2 3-15,8 3 4 0,1-3-13 0,0-1 0 16,1-1 2-16,2 4 12 0,0 5-1 0,5 2-5 15,-6 4 7-15,2 2-2 0,1 3-6 0,-4 3 1 16,8 6-3-16,-8 1-3 0,5 5 9 0,-1 3-7 16,0 7 0-16,5 3 1 0,0 2-4 0,-2 3-4 15,-2 0-17-15,8 13-29 0,-6-12-24 0,8 9-32 16,-2-2-107-16,-10-4-219 0,18 6 98 0</inkml:trace>
  <inkml:trace contextRef="#ctx0" brushRef="#br0" timeOffset="40966.7619">39629 8453 65 0,'-9'4'122'0,"2"-3"6"16,-6-1-2-16,4 3 1 0,1 2 5 0,8-5-6 16,-17 2-2-16,11-1-8 0,6-1-6 0,-12 0-6 15,12 0-6-15,0 0-2 0,0 0-6 0,0 0-6 0,0 0-1 16,0 0 3-16,35-11-4 0,-13 6-7 16,8-6-1-16,22-6 1 0,0 2-2 0,5-5-6 15,4-1 2-15,21-6-8 0,0-2-3 0,0-1-5 16,-2 1-4-16,0-3-4 0,-20 7-6 0,25-7-4 15,5-7 0-15,-6 7-4 0,1-3-6 0,6 3-6 0,-10 1 3 16,-6-2-3-16,6 3-4 0,0-4-1 16,-28 12-2-16,9 0 1 0,-4-1-5 0,-9 2 2 15,2 2-1-15,-5-1-1 0,-1 3-2 0,-13 1 2 16,-3 5-2-16,0-1 1 0,-12 4-1 0,2 1-1 16,-7-1-3-16,0 0 1 0,-5-1 1 0,1 6-1 15,-1 1 0-15,-4-4 3 0,2 3-2 0,-1-2-3 16,-4 5 1-16,3-9 1 0,-3 9-2 0,0 0-3 15,0 0 1-15,0 0 4 0,-15-8-4 0,15 8-6 16,-21 0 4-16,11 0-2 0,-9 0 9 0,1 3-12 16,-4-1-4-16,-1 0 0 0,-4 3 2 0,10 0-1 15,-5 1 0-15,-7-1-1 0,5-2 1 0,2 1 2 16,3 4-8-16,-1-4 1 0,-1 0-4 0,2 0 3 16,1 0-3-16,6-1 7 0,0-2-2 0,3-1 4 15,9 0-2-15,-15 7 6 0,8-4-7 0,7-3 6 16,0 0-1-16,-15-3-2 0,15 3 4 0,0 0-3 15,0 0 3-15,0-8-3 0,0 8 4 0,0 0-2 16,0 0 0-16,12-14 1 0,-6 13 0 0,5-3-3 16,-1 4 3-16,4-7-1 0,-1 7 4 0,1 0 2 15,5 0-3-15,-1 0 3 0,1 9-2 0,-2-7-5 16,2 6-2-16,-5-4 1 0,1 4-6 0,-5 0 1 16,-1 0-2-16,-8 0-2 0,5 5-8 0,-5 2-19 15,-2 2-13-15,-6 2-40 0,-7 4-16 0,-1 0-32 16,-6 3-27-16,-13 6-128 0,2 0-326 0,-2-3 145 15</inkml:trace>
  <inkml:trace contextRef="#ctx0" brushRef="#br0" timeOffset="45201.0542">29161 5633 197 0,'0'-12'215'0,"0"3"-12"15,4 0-1-15,-4 1-6 0,1 1-11 0,-1 7-14 16,0-12-20-16,2 4-16 0,-2 8-18 0,0 0-11 16,0 0-10-16,0 0-3 0,9 27-4 15,-4-7-7-15,8 21-8 0,-8 0-2 0,2 10-1 16,0 1-1-16,0 3-10 0,-7-4-6 0,-3 6 0 15,-1 20-6-15,-4-21 1 0,1-2-11 0,3 2-4 16,-2-3-2-16,-1 0-1 0,2-7-7 0,-6-1 0 16,3-6-2-16,-1-7-3 0,3-2 6 0,-1 0-11 15,-2-4-10-15,6-3-8 0,-1-8-13 0,1 5-13 16,-2-5-21-16,1-5-17 0,3 0-9 0,-1-2-11 16,-1-3-13-16,-1-1-21 0,4-4-39 0,0 0-15 15,0 0-29-15,0 0-122 0,-8-19-353 0,8 5 157 16</inkml:trace>
  <inkml:trace contextRef="#ctx0" brushRef="#br0" timeOffset="45474.9129">29122 5694 123 0,'7'-30'186'0,"1"4"-13"0,6 3-11 0,3 1-11 15,-2 9-5-15,9-3-6 0,12 4-11 0,10 0-6 16,7 10-4-16,-2 2-9 0,4 3-3 0,-2 3-16 16,1 11-7-16,-8-5-9 0,-1 7-6 0,-15-5-9 15,1 6-5-15,-2-1-4 0,-9-1-1 0,-9-1-4 16,-1 8-5-16,-10-6-1 0,-4 2-6 0,-7 4-3 16,-6 2-1-16,-14 6-5 0,-7-3-8 0,-8-2-9 15,5 0-11-15,-6-1-12 0,1-1-25 0,-2 6-25 16,5-8-33-16,4 2-38 0,13-5-30 0,-8-3-160 15,9-3-353-15,-3-1 157 0</inkml:trace>
  <inkml:trace contextRef="#ctx0" brushRef="#br0" timeOffset="45888.6426">30336 5684 14 0,'0'-18'146'15,"7"1"17"-15,-12-1-1 0,5 2-4 0,0-3 7 16,0 8-14-16,-2-7 2 0,2 9 4 0,0-2-4 16,0 4-14-16,0 0-12 0,0 7-15 0,-3-5-12 15,3 5-7-15,0 0 6 0,-19 25-6 0,4-2 2 16,5 9-3-16,-11 8-2 0,2 6-10 0,-1 10-1 16,-4-1 4-16,0 18-16 0,5-15-5 0,-5 17-4 15,1 9-1-15,2-8-5 0,4 8-6 0,3-9-5 16,14-15-16-16,-1-4-19 0,2-1-19 0,6 2-18 15,2-5-15-15,10-4-24 0,-1 0-22 0,3-5-31 16,4-2-34-16,6-6-46 0,-2 1-195 0,-5-16-430 16,0-8 191-16</inkml:trace>
  <inkml:trace contextRef="#ctx0" brushRef="#br0" timeOffset="46282.6925">31230 5740 186 0,'-5'-20'247'0,"3"4"-3"0,-3-4-11 16,2 7-17-16,-3 0-20 0,3 6-15 0,-6 0-24 15,-2 6-13-15,-5 1-16 0,1 6-11 16,-9 9-10-16,-5 5-3 0,-2 8-5 0,-5 10-11 15,6 4-4-15,2 6-12 0,6 0-4 0,0-4-3 0,-2 7-3 16,12 3-4-16,5 2-12 0,6-6 2 0,1-1-8 16,5-6-4-16,5 5 2 0,0-19-9 15,4 1-3-15,10 4-2 0,-2-11-4 0,0 1 1 16,6-6-9-16,-3-5 4 0,-1 2-5 0,5-8-5 16,-7-5-2-16,7 1-2 0,-12-10 1 0,7 2-1 15,-3-5 1-15,2-3-2 0,-7-2 4 0,1-6-3 0,-5-4 2 16,-4-3-4-16,-6 3-3 0,-2 0 6 15,-2-7 5-15,-8 4-4 0,-2 4-9 0,-3 2 0 16,-1 8 2-16,-6 5-4 0,0 6-4 0,-10 11-15 16,1 2-22-16,-12 11-19 0,4 0-29 0,2 3-37 15,14 2-47-15,1-6-29 0,7 7-205 0,6-8-447 16,6 0 199-16</inkml:trace>
  <inkml:trace contextRef="#ctx0" brushRef="#br0" timeOffset="46596.5981">31579 5676 34 0,'-1'-19'281'0,"1"6"-14"0,0 2 15 16,-4 1-25-16,3 3-12 0,2 0-23 0,-1 1-24 15,0 6-23-15,5-8-14 0,-5 8-22 0,0 0-1 16,23 17-4-16,-8-5-3 0,2 12-18 0,3-4-5 16,3 4-2-16,2 9-12 0,-1 1-9 0,5 3-6 15,-10 2-12-15,0 4-2 0,-4-2-4 0,0 1-8 16,-8 14-6-16,-2-5 4 0,-10 3-8 16,-2 3 1-16,-1-2-16 0,-14-2-17 0,-1 2-22 15,-6-2-15-15,-1-2-24 0,-11 10-23 0,10-13-27 0,-12 0-28 16,6-8-41-16,3-4-45 0,-4-6-278 0,1-5-532 15,15-5 236-15</inkml:trace>
  <inkml:trace contextRef="#ctx0" brushRef="#br0" timeOffset="46837.7069">32238 6127 2447 0,'7'-11'42'0,"-6"-3"-28"0,6 0 9 0,-5 2 30 16,-2 4 26-16,7 2-12 0,-6-4-9 0,3 3-15 15,-1 1 1-15,4 2-5 0,0 0 2 0,1-7-3 16,3 10-2-16,7-7-3 0,1 4-4 0,15 1-4 16,-1-6-6-16,6 6-13 0,5 0-37 0,-12-3-28 15,9 6-28-15,-10-1-31 0,2 1-44 0,-4 0-48 16,-7 1-202-16,-5 2-446 0,-4 0 197 0</inkml:trace>
  <inkml:trace contextRef="#ctx0" brushRef="#br0" timeOffset="46980.1674">32354 6264 249 0,'0'0'248'0,"0"0"-25"0,0 0-23 0,0 0-26 16,20 3-46-16,2-6-47 0,6-2-58 0,2 0-87 15,6 0-147-15,-5-2-228 0,5 0 102 0</inkml:trace>
  <inkml:trace contextRef="#ctx0" brushRef="#br0" timeOffset="47305.482">33991 5793 2344 0,'0'-25'-10'0,"-5"-3"16"0,1 0 7 15,-1-1 71-15,5 9 34 0,0-7 9 16,-7 11 11-16,7-3-18 0,0 4-17 0,0 1 16 0,-1 3-4 16,1-3 33-16,-5 7-18 0,5 0-18 0,-2-1-11 15,2 8-10-15,0 0-13 0,0 0-1 0,0 0 2 16,7 19-7-16,-6 1-3 0,-1 4-1 15,0 8-6-15,0-4-10 0,7 10 4 0,-7 3-11 16,0 4-3-16,7 3-3 0,-7 0-3 0,2 0-9 16,3-1-23-16,-4 2-23 0,-1 4-18 0,0-8-33 0,6 4-47 15,-5-2-42-15,-1-6-43 0,0-6-53 0,0-5-63 16,-1-10-264-16,-5 2-630 0,6-5 279 0</inkml:trace>
  <inkml:trace contextRef="#ctx0" brushRef="#br0" timeOffset="47497.5281">33455 6542 78 0,'-10'2'389'0,"2"0"-29"0,1 1-35 16,7-3-10-16,-14 5-13 0,14-5-22 0,0 0-23 15,0 0-9-15,0 0-30 0,0 0-38 0,58-12-16 16,-10 8-14-16,5 1-48 0,8 0-24 0,4 0-56 15,-2-5-40-15,0 1-40 0,21-5-45 0,-20 6-49 16,0-4-87-16,-5 5-244 0,3-3-524 0,-8 2 232 16</inkml:trace>
  <inkml:trace contextRef="#ctx0" brushRef="#br0" timeOffset="47914.6362">34136 6855 211 0,'-14'-10'360'0,"-3"2"-22"0,2-4-23 0,-1 1 5 16,3-2-23-16,-4 2-7 0,0 0-30 0,-2 4-13 16,9 1-26-16,-11-3-18 0,14 6-19 0,-10 3-20 15,-3 2-13-15,3 8-5 0,-9 1-7 0,-3 4-13 16,2 5-6-16,-7 10 0 0,5 6-13 0,-2-1-1 15,0 9-4-15,4 3-3 0,3 0-11 16,7 0-7-16,-3 3-7 0,10-2-13 0,-2-3-8 0,10 2 7 16,-3 4-11-16,12-11-4 0,-1-4-5 0,1-10-6 15,7 1 1-15,1-4-6 0,2-3-5 0,5-8-12 16,-1-3-5-16,1-2-5 0,5-7-9 16,2 0-4-16,2-3 0 0,-2-7-1 0,-3-4 2 15,-1 1 2-15,-4-5-1 0,1-7 5 0,-2 2 4 16,-4-2-7-16,-3 4-1 0,-9-4 5 0,2 3 11 0,-6 2-4 15,0 5 4-15,-6-4-2 0,4 9-9 0,-7-2 9 16,-6 5 1-16,-5 7-13 0,-9 4 14 0,-4 4-14 16,1 3-19-16,-12 5-29 0,6 5-41 15,12 1-58-15,1-2-60 0,3 3-61 0,5 2-86 16,-6 1-322-16,20-4-738 0,-2-2 327 0</inkml:trace>
  <inkml:trace contextRef="#ctx0" brushRef="#br0" timeOffset="48080.4299">34385 7619 3202 0,'8'-5'64'0,"-6"0"-25"16,-2 5 0-16,0-9 32 0,0 9-15 0,0-11-19 16,0 11-25-16,0-5-33 0,0 5-30 0,3-5-44 15,-3 5-48-15,0 0-83 0,0 0-272 0,0 0-539 16,17-4 239-16</inkml:trace>
  <inkml:trace contextRef="#ctx0" brushRef="#br0" timeOffset="48971.1116">34803 5552 69 0,'-16'-33'181'15,"-4"-4"-11"-15,4 7-5 0,1 0-5 0,0 4-13 16,-1-5-11-16,1 1-8 0,-2 4 8 0,-4 2-7 15,6 1-6-15,-7-2-13 0,7 3-4 0,-4-1-2 16,-3 0-8-16,1 3-7 0,-3 0-7 0,0 4-2 16,2-3-9-16,-5 6 0 0,0-2-9 15,-4 2 1-15,-13-8-10 0,8 12 3 0,-8-5 4 0,6 10 2 16,-8-6-4-16,-2 4-1 0,12 2 7 0,-10 2-8 16,14-6 6-16,-19 2-8 0,20 3-6 15,-5-2 8-15,4 5 0 0,-1 0-6 0,3 0-7 0,-4 1 1 16,1 3-4-16,-4-3-6 0,4 7 3 0,-1 2-3 15,4 0 5-15,-1 5 3 0,-10 5-4 16,3 3 3-16,3 2-7 0,2 5-1 0,-3 0 4 16,4 6 13-16,1 0 0 0,2 7-5 0,5-4 0 15,-3 6-2-15,0-1 12 0,8 0-13 0,-3 7 10 0,3-8-1 16,-6 5-13-16,4 0 19 0,2-3-6 16,4 7 2-16,-4 4-8 0,1 3 8 0,0-3 2 0,-2 0-8 15,8 2 1-15,-8 27 8 0,9-3 0 16,-7 0-4-16,2-8 1 0,8 2 3 0,1-18-6 15,7 3-3-15,0 13 2 0,-2 2-6 0,4-20 5 16,3 0-3-16,5 0-3 0,2 0-7 0,-2 0 0 0,6-5 8 16,4 0-1-16,-3 4-4 0,5-7-2 15,-1 3 2-15,-4 0-1 0,5 4-1 0,4-3-4 16,-4-6 7-16,5 0-3 0,0 1-4 0,6-1-3 16,-1-6 2-16,1-1-5 0,1 3-1 0,2-12-5 15,-1 3 0-15,3-2-2 0,5-3 1 0,-6-4-2 16,6-6-2-16,1 2-2 0,2-3 1 0,-8-8-6 15,-3 1-6-15,11-7 10 0,1 3 0 0,-1-10-5 16,1 1 1-16,4-2-1 0,-6-8-7 0,1-2 0 16,-2 0-1-16,-5-9-1 0,7 1 0 0,-3-3 2 15,0-2-5-15,1-2 0 0,2-2 0 0,-2-1-5 16,1-2 4-16,-1-6-2 0,16-10 1 0,-19 4-4 16,1 3-3-16,-6-5 5 0,15-13 0 0,-6 17 2 15,2-18-8-15,5 2 5 0,-17 14 0 0,15-20 0 16,-19 18-4-16,11-20 5 0,-18 17 1 0,0-4 1 15,13-15 0-15,-2 0 0 0,-12-3 0 0,-7 17 6 16,3-22-5-16,-9 2 1 0,-5-9 3 0,-2 3-4 16,-8 3-5-16,-8 0-3 0,-6 5-2 0,-10 1-8 15,-9 4-8-15,1 1-10 0,6 16-14 0,-13-10-5 16,4 15-8-16,-14-14-15 0,1 5-18 0,7 20 2 16,0 2-13-16,3 7-8 0,-3 5-21 0,2 7-22 15,13 11-26-15,-3 6-19 0,5 7-25 0,-2 6-19 16,9 5-21-16,2 6-28 0,-4 13-230 0,14-8-575 15,3-1 255-15</inkml:trace>
  <inkml:trace contextRef="#ctx0" brushRef="#br0" timeOffset="49822.5561">36583 6215 123 0,'-27'0'244'0,"1"-3"-2"16,4 3-5-16,8-5-5 0,-1 5-9 0,1-1-12 16,14 1-14-16,-15-3-20 0,15 3-11 0,-14-2-22 15,14 2-12-15,0 0-15 0,0 0-7 0,0 0-13 16,60-8-8-16,-9 6-8 0,5-3 2 0,31-6-10 16,5 6-16-16,-1-1-4 0,3-2-4 0,-11-2-10 15,-1 8-20-15,-15-6-21 0,-3 2-31 0,-1-1-13 16,-1 3-22-16,-6 3-11 0,-5-6-14 0,-18 4 0 15,-3 2 13-15,4-6 9 0,-6 6 3 0,-9-5 7 16,-2 3 11-16,-4 1 6 0,-3 1 5 0,-4-4 18 16,-6 5 3-16,1-7 14 0,1 3-7 0,-2 4 5 0,-10-9 9 15,1-1 3-15,-4 1 11 0,-4 3 1 16,-4-4 0-16,2 2 7 0,-1-2 2 0,-1 0 4 16,6 2 5-16,0 4 11 0,3 0 4 0,0-3-3 15,5 0-3-15,-2 1-2 0,3 2-6 0,-1 1-1 16,7 3-4-16,-9-9-8 0,9 9 1 0,0 0-8 15,0 0 2-15,0 0-3 0,38 4 1 0,-23 4 6 16,0 2-10-16,8 8 4 0,1 1-1 0,-2-2-1 16,-2 7-1-16,-3 0-3 0,-3 4 1 0,-6 1 0 15,-6 2 1-15,-5 11-3 0,-11 4-2 0,-8-1-15 16,-11-2-22-16,-4 4-22 0,-6-4-33 0,-3-1-31 16,-17 9-51-16,14-19-51 0,-1 0-191 0,6-6-440 15,13-12 196-15</inkml:trace>
  <inkml:trace contextRef="#ctx0" brushRef="#br0" timeOffset="50364.0913">39129 5878 163 0,'0'-10'273'0,"3"3"-28"0,-1 1-27 16,-2 6-20-16,0-8-23 0,0 8-11 0,0 0-2 0,14 23-3 15,-11-2-9-15,2 11-9 0,-1 14-7 0,1 5-12 16,0 2-10-16,-9 2-6 0,3 3-12 0,-6 2-11 16,4-1-8-16,-3-6-6 0,0 2-7 15,-1 1-17-15,0-7-16 0,-2-4-28 0,1 0-30 16,6-11-21-16,1-3-24 0,-3-3-23 0,2-1-26 15,4-9-22-15,-2-7-25 0,0 2-13 0,0-6-169 0,-3-2-381 16,3-5 169-16</inkml:trace>
  <inkml:trace contextRef="#ctx0" brushRef="#br0" timeOffset="50594.7924">39139 5820 233 0,'0'-28'237'15,"-3"0"-15"-15,8 8-11 0,-3 0-13 16,4 2-18-16,3 0-13 0,3 1-19 0,10-2-16 16,-5 8-13-16,12 3-12 0,-2 3-10 0,9 5-9 15,-5 3-9-15,0 4-8 0,3 6-6 0,-9 4-3 16,-3 1-8-16,-4 7-6 0,-5-2-2 0,-4 5-5 16,-4-2-6-16,-5 6-12 0,-7 3-14 0,-10 6-18 15,-9 1-31-15,-1 2-18 0,-7-7-21 0,-5 3-31 16,1 0-41-16,1-4-33 0,-1-4-157 0,13-7-368 15,2-2 163-15</inkml:trace>
  <inkml:trace contextRef="#ctx0" brushRef="#br0" timeOffset="51298.9409">39702 6414 256 0,'8'-11'281'15,"1"-1"-24"-15,5-1-21 0,-4-7-15 0,4 0-27 16,1-4-12-16,0 0-12 0,2-12-16 0,-5 1-16 16,2-5-13-16,3-3-13 0,-7 2-13 0,0-6-11 15,-1 5-7-15,-6-8-12 0,2 6-7 0,-5 0 28 16,0 16-10-16,-6-5-9 0,-1 5-8 0,0 8-6 16,0 3-9-16,-1 2-7 0,1 2-12 0,-2 7-8 15,-1 4-14-15,-2 4-10 0,-3 4-2 0,-2 4-11 16,1 6-8-16,3 1-11 0,-3 10-5 0,10-3-5 15,4 4 5-15,2 3-1 0,7-7 3 0,6 3 3 16,6-6 2-16,2 1 6 0,2 3 0 0,6-5 2 16,2-6 0-16,0 3 4 0,-2-2 5 15,1 4 1-15,-4-3 0 0,-2-1 7 0,-2 2-6 16,0 7 4-16,-6-1 0 0,-1 2 5 0,-8-1-1 16,5 3 2-16,-11-2 2 0,-2 13 1 0,1-13 2 0,-7 2 6 15,2-6 0-15,-2 4 4 0,-2 2 3 0,9-9 0 16,-6 1-5-16,4-4 5 0,-5-3-2 0,7-2-2 15,-2 1-2-15,4-4 1 0,-2 1-2 16,0-8 5-16,9 4-4 0,-3-4 1 0,-6 0 0 16,29-10-2-16,-12 1-2 0,6-8 0 0,1-5 0 15,-2 0-1-15,-2-2 1 0,2-1 0 0,0-12 1 16,1-1-4-16,-5-6 2 0,3-1 1 0,-4 5 1 0,-5 12 3 16,0 5 2-16,-5 0 8 0,-1 6 6 15,-4 0 3-15,5 6 4 0,-5 2-10 0,3 1-2 16,-3 2-4-16,-2 6 0 0,0 0-1 0,0 0-1 15,0 0 0-15,0 0-1 0,-24 44 0 0,17-17 2 16,-2-1 1-16,-4 11-1 0,4-9-2 0,6 5 2 16,-1-5-4-16,-3 2 0 0,6 0 3 0,2-2-3 15,3-7-1-15,-1-2-2 0,8 1 3 0,0-3-2 16,5-3 2-16,4-1-3 0,6 0 0 0,-4-4 3 16,7-4-2-16,0-2-1 0,3-3-2 0,14-8-2 15,-15-1 3-15,-2-5-2 0,0-1 2 0,-3-2-5 16,-4-6 2-16,0-4 3 0,-7-13-7 0,1 9 9 15,-15-10-8-15,6-7 5 0,-7 1-5 0,-1 6 5 16,-8 8-6-16,-3 5 3 0,2 0-4 0,-11 9-2 16,4-1-9-16,-8 4 1 0,-4 8-11 0,-2 6-8 15,2 8-18-15,-3 5-22 0,1 2-24 0,2 2-37 16,2-1-37-16,10 9-47 0,-4 1-220 0,6 0-472 16,6 1 209-16</inkml:trace>
  <inkml:trace contextRef="#ctx0" brushRef="#br0" timeOffset="51788.8355">41029 5666 38 0,'3'-30'237'0,"-3"2"-4"0,0 6 10 15,0 1 5-15,0 8-6 0,0-1-14 0,4 4-22 16,-4-1-19-16,0 4-20 0,0 7-20 0,0 0-16 16,0 0-6-16,0 0-7 0,-4 34-3 0,4-2-10 15,0 12-8-15,0 2-6 0,0 5-7 0,-3-3-6 16,3 7-14-16,3 1-8 0,1 0 1 0,-1-2-2 16,-3 3 1-16,8-4-18 0,-1 1 7 0,-7-3-4 0,9-5-5 15,-2-6-6-15,-4-7-2 0,2-3-8 16,0-9-3-16,-3-1-14 0,-4-1-10 0,4-4-3 15,-2-6 4-15,0-1 2 0,0 1 3 0,0-6-2 16,0-3-3-16,0 0-4 0,0 0-1 0,0 0-5 16,0 0 0-16,-2-49 2 0,4 29-1 0,-2-11 4 15,0-11-4-15,7-4 2 0,-5 3 2 0,4 11-3 16,1 0 4-16,2 8-5 0,3-3 0 0,3 6-4 16,0 7 2-16,9-4 4 0,-2 11 0 0,1 4-1 15,9 1-1-15,2 2 3 0,-13 4-1 0,8 3 2 16,-2 4 1-16,-2-1 4 0,-8 2-2 0,11 4 5 15,-13 8 0-15,-6-8-3 0,-1 0 4 0,-1 3 1 16,-7-4 0-16,-2 4 2 0,-5-2 1 0,-6 8 0 16,-4-9-9-16,-11 1-19 0,1 4-29 0,-4-7-30 15,-3-1-30-15,-8 2-50 0,8-10-62 0,-12 6-207 16,17-9-470-16,-2-4 208 0</inkml:trace>
  <inkml:trace contextRef="#ctx0" brushRef="#br0" timeOffset="51974.7478">41742 6166 88 0,'0'0'325'0,"3"-15"-30"0,-3 15-25 0,0-12-30 15,0 12-18-15,-7-4-39 0,7 4-49 0,0 0-57 0,-2-12-70 16,2 12-77-16,0 0-77 0,0 0-124 15,0 0-293-15,0 0 129 0</inkml:trace>
  <inkml:trace contextRef="#ctx0" brushRef="#br0" timeOffset="52772.5033">42458 5876 154 0,'-9'-13'321'0,"2"-7"-13"0,1 17-16 0,2-10-20 15,-1 6-31-15,3 2-26 0,-6 2-14 0,8 3-31 16,-22 8-12-16,5 5-18 0,-6 7-7 0,1 3-16 16,-2 12-10-16,2-2-7 0,9-3-6 0,-4 8-10 15,5 2-7-15,5-10-6 0,5 3-15 0,4-3-5 16,-2 0 1-16,7 2-9 0,6-2-2 0,1-7-1 15,1 2-9-15,2-5 1 0,4-5-17 0,-2-1 9 16,1-6 1-16,2 0-3 0,-3-7-7 0,5 2-3 16,-4-6-2-16,1-5-7 0,-3 0-1 0,-2-5-3 15,-3-1 12-15,-4-9-9 0,0-3-5 0,-3-4 3 16,-6-5-7-16,-1-9 1 0,-13-6-8 0,-1-2-12 16,-1 3-7-16,-6 1 2 0,0 3 2 0,-4 7-4 15,6 11 4-15,1 2 1 0,4 14 5 0,3-2 0 16,2 5-10-16,-2 3-3 0,3 5 3 0,9 0-1 15,0 0-6-15,-8 13 2 0,13-1-8 0,10-8 1 16,9 11-4-16,10-2-10 0,10 2-2 0,9-6-19 16,2-2-8-16,5-4-3 0,-4 5-3 0,-7-3 11 15,2-8 8-15,-3 1 6 0,-14-5 8 0,0 3 9 16,-3-2 10-16,-2-8 5 0,-5 7 20 0,3-6 14 16,-3-2 20-16,-7 0 16 0,5-3 5 0,-6-4-1 15,2 4 23-15,-7-9 2 0,2-1 0 0,-1 1-5 16,-1-2 12-16,-8-3 3 0,5 1-7 0,-4 3 14 15,-1 0-2-15,-3 8 6 0,0 1-6 0,2 5-7 16,-2 5-8-16,3 1-3 0,-3 8-7 0,0 0 0 16,0 0 2-16,-18 37 4 0,2 0-4 0,1 11-1 15,3 4 2-15,-3 6 4 0,-6 15-8 0,6 3-3 16,-1 3-5-16,3 11-11 0,4-3 8 16,1 1 5-16,1-11-10 0,5-19-6 0,-3 21 0 15,5-19-5-15,5-4-15 0,-1 4 19 0,1-8-11 16,-2 0-12-16,4-9-21 0,-2-3-21 0,2-9-16 0,0-6-11 15,0-4-7-15,-2-4 6 0,5-3 2 0,-5-5 10 16,2-6-3-16,7-1-4 0,-14-2 4 0,15-14 8 16,-3 0 5-16,-2-9 3 0,-1-4 5 15,-1-2 4-15,1-14 9 0,-6 1 2 0,-3-7 9 16,0 1 8-16,-5 6 6 0,-2-8 7 0,-1 6 11 16,-6-4 8-16,-1 8 9 0,4 10 12 0,-4-7-3 15,1 8 7-15,1 4-13 0,1-1-5 0,-4 6-2 0,6 1-1 16,0 5 0-16,0 0-8 0,3 5 0 15,0-2-9-15,2 5-16 0,3-1-38 0,1 0-34 16,2-1-56-16,6-1-31 0,8 1-53 0,14-8-46 16,6 4-229-16,11-4-529 0,6 4 234 0</inkml:trace>
  <inkml:trace contextRef="#ctx0" brushRef="#br0" timeOffset="53211.1182">44323 5706 1944 0,'9'-12'69'0,"-9"2"-23"0,7-6-11 0,-2 0 64 15,-3 5 26-15,-2-6-20 0,0 6-17 0,0-7 8 16,0 3 0-16,-2 0-1 0,2-3 14 15,-5 9-6-15,-2-7-8 0,5-1-7 0,-5 7-2 0,1-3-16 16,-3 3-9-16,-5 3-4 0,-1-1-8 0,-2 5-9 16,-5 6 0-16,0 4-9 0,-4 1 0 0,-3 4 1 15,4 6-9-15,-1 2 3 0,4 5-3 0,1 3-8 16,8 1 5-16,-3 11-2 0,10-7 2 0,4-2-20 16,5 9 11-16,4 0 2 0,2-8-1 15,11 8 6-15,-3-11-13 0,0-2 1 0,9 9-10 16,-8-9 15-16,1 0-5 0,-2-5 6 0,0-2-3 0,-1 0 1 15,-1-1-5-15,-3-3-2 0,-2 3 7 0,-3-5-2 16,2-4-3-16,-3 3-1 0,1-5 1 0,-5 3-4 16,-2-3 23-16,0-8-12 0,0 8-4 15,0-8-5-15,-22 7 2 0,0-5 4 0,1-6-1 16,-10-1-3-16,-4 3-2 0,6-3-6 0,-4 5-1 16,3 4-22-16,7-8-23 0,-7 1-22 0,7 3-41 15,3 0-27-15,3 3-39 0,3 2-47 0,1-4-38 0,4 5-236 16,9-6-540-16,0 0 238 0</inkml:trace>
  <inkml:trace contextRef="#ctx0" brushRef="#br0" timeOffset="55439.9099">44567 5855 283 0,'14'-23'277'0,"-2"3"-12"16,0-7-1-16,-5 12 4 0,-6-5-14 0,10 6 3 15,-5 0-3-15,-2 3-23 0,-2 4 0 0,4-5-14 16,-6 12-14-16,4-9-17 0,-4 9-20 0,3-7-18 16,-3 7-12-16,0 0-20 0,0 0-5 0,0 0-9 15,0 0-14-15,-15 32-6 0,8-15-1 0,0 2-31 16,-1 9 13-16,1 4-8 0,-2-1 3 0,2-2-5 16,4 15-5-16,-2-14 0 0,3-1-11 0,6-1 2 15,-1 0-8-15,0-3-3 0,6 6-3 0,-2-17-6 16,0 3 2-16,1 0 0 0,-1 0-16 0,0-3 10 15,1-5-14-15,1-3 13 0,5 0-3 0,1-1-2 16,-15-5-1-16,31-6-30 0,-9-5 26 0,-7 0 5 16,14-6 1-16,-8-3-7 0,-3 0 2 0,-2-8-3 15,-1 2-2-15,-1-4 5 0,-1-13-4 0,-3 3-6 16,2 11 5-16,-3-4 4 0,-2 6 0 0,-4 4 2 16,-3 8 3-16,7-3 0 0,-5 8-10 0,5 1 0 15,-7-2 7-15,0 11-3 0,0 0-11 0,0 0 4 16,0 0 3-16,0 0 0 0,-4 35 6 0,-1-15-8 15,5 4 9-15,-3 7-8 0,3-2 0 0,-6 1 3 16,5 8 4-16,-6-7-3 0,0 11-15 0,9-11-17 16,3-4-21-16,-10 1-8 0,10-5-13 15,2-2-16-15,0 5-28 0,-4-10-22 0,6 1-10 16,2-8 0-16,5 2 3 0,-1-2 6 0,2-7 2 0,5-5-1 16,1-5 15-16,-6-3 12 0,10-3 12 0,-2-6 14 15,-9 2 5-15,6-6 18 0,0-5 13 0,-1-6 7 16,-3-1 15-16,6-4 6 0,-3 7 16 15,-4-6 12-15,2 15 14 0,-8 0 8 0,5 3 3 16,-3 6 0-16,-1-1 1 0,-5 9-8 0,-2-1 4 16,2-1 6-16,2 6 8 0,1 3 0 0,2 7 1 15,-4-2-2-15,6-2-1 0,-7 3 1 0,1 6 3 0,-1-2-2 16,2-2 1-16,-2 4-7 0,1 0 2 0,-3-3-7 16,-3 3 3-16,5-2-7 0,-2-4-5 0,-3 0 11 15,-1 2-4-15,-1-2-18 0,7 1 22 16,-7-7 6-16,0 0 2 0,0 0 18 0,5 2-14 15,-5-2-9-15,0 0-18 0,0 0 18 0,0 0 1 16,-7-25-12-16,2 15 6 0,2-1-6 0,-4-5-7 16,0 1-2-16,0-1 6 0,1 3-6 0,-1-1-3 15,0 8 0-15,5-2-8 0,-5 1 4 0,6 0-10 16,-6 6 9-16,7 1-6 0,-22 4 0 0,8 7 0 16,-1 2-3-16,6 3 0 0,-10 4-3 0,4 3 0 15,0 2 7-15,3 3 0 0,2 6-3 0,1-9 8 16,2 4-1-16,7-2 0 0,-3 1-5 0,3-4-2 15,0-4-6-15,5 0-4 0,0-1-12 0,4-4-1 16,2-1-4-16,5-3-10 0,6 0-8 0,7-3-2 16,0-3-10-16,2-1-2 0,1-9-1 0,12 1 0 15,2-10 0-15,-3-2 7 0,-12 2-2 0,6-9 4 16,-11 4 7-16,5-10 8 0,-9 7 2 0,2-3 7 16,5-7-2-16,-6-4 6 0,6-2 7 0,-6 3 2 15,-1 7 21-15,3-7 4 0,-4 15 4 0,-1-4-1 16,-3 4-1-16,0 5-1 0,-1 2 6 0,-1 4-3 15,-8 3 0-15,1-2 1 0,-1 3 1 0,2 4 6 16,-9 1 9-16,19 7-3 0,-9 1 3 0,-2 4-5 16,6-2 3-16,-5 3 8 0,6 0-7 0,-7 6-2 15,4-10-7-15,-3 10 5 0,-1-11 6 0,6 12-10 16,-7-10-12-16,1 4 8 0,-1-3 4 0,2-3-3 16,-2-1-7-16,-4-1-1 0,0 2 3 0,-3-8-5 15,7 7 12-15,-7-7-4 0,4 5 12 0,-4-5 8 16,0 0 1-16,0 0-9 0,0 0 3 15,0 0 3-15,0 0-9 0,-2-30-5 0,0 19-3 0,-1-6-2 16,-4 0-7-16,-2-4 4 0,3 0-3 0,-3 2-10 16,1-1 6-16,-1 4-6 0,0 1 0 0,-4 2 1 15,4 0 7-15,-3 6-9 0,4 2-9 0,-11 5 1 16,4 0-16-16,-4 5 24 0,-3 2-3 0,6 7 6 16,-6 5-6-16,0 4 2 0,3 3-2 0,-4 8 6 15,7-5-8-15,1 1 8 0,3-2 0 16,3 4 3-16,3-1 0 0,-1-1-3 0,7 2-9 0,3-3 14 15,1-9-27-15,2-2-23 0,5 7-14 0,-1-5-12 16,7-8-14-16,-2 0-17 0,6-1-3 16,-1-6-9-16,9-1-17 0,9 2 6 0,-8-6-3 0,6-3-7 15,10-4 11-15,-1-3 5 0,-13 1 8 16,11-11 17-16,-4-2 8 0,-14 2 8 0,4-12 12 16,-1 1 10-16,-10 3 17 0,5-11 15 0,-1 6 1 15,-5-7 27-15,-2 11 7 0,-3 6 15 0,-3 4 18 0,-8 4 19 16,6-3 7-16,-2 10-5 0,-1-4-6 0,1 4-3 15,-5 1-13-15,0 7-3 0,0 0-1 16,0 0 4-16,0 0 10 0,0 0-7 0,-14 33 1 16,14-18 4-16,-2 5-8 0,2-5 2 0,-5 5-8 15,5 0-1-15,0-5-15 0,7 2 7 0,-7-1 7 16,0-4-8-16,5 1-6 0,-3-5-3 0,5 0-2 16,-6 3 2-16,6-3-8 0,2-2 2 0,3-4-9 15,-12-2 10-15,17 1-6 0,-17-1 1 0,0 0 2 16,24-11 0-16,-12 5-6 0,-4-8-4 0,-1 1-3 15,-2-4 3-15,2-3 1 0,-2 4 7 0,-3-4-10 16,-2-12-2-16,0 13 0 0,-4-1 4 0,-1 0-2 16,5 0-6-16,-1 7 1 0,-3 2-1 0,-1 0-7 15,0 5 0-15,-5 4 6 0,-2 2-2 0,12 0 6 16,-29 10-1-16,12 7 2 0,-7-1 9 0,3 7 3 16,11 2-2-16,-10 3 5 0,6-1 10 0,-1-3-9 15,6 8 3-15,1 8-6 0,-3-14-3 0,8-6 5 16,3-3 1-16,3 12-9 0,1-10-5 0,-1 1-21 15,9-4-14-15,3 1-5 0,1-9-10 0,-1 0-6 16,7 0 1-16,9-1 4 0,15-6-17 0,4-2-1 16,-3 1 1-16,8-7-3 0,-4-2 6 0,0-3 7 15,-10-4 7-15,10 1 5 0,-10-5 7 0,0 0 4 16,-2-7 3-16,-10 7 6 0,5-5 13 0,4-7 5 16,-2 3 0-16,-11-2 7 0,11-2 1 0,-14 10 10 15,-1-4-4-15,-4 0 6 0,-4 2 5 0,-2 9 1 16,-6-4 0-16,0 8 0 0,-5 1-4 0,-3-1-2 15,1 6-1-15,-8-1-5 0,1 2 8 0,-3 3-4 16,12 2 2-16,-25 4-1 0,16 1-4 0,0 1 3 16,3-1 1-16,-1 6-1 0,-2 1 1 0,9-1-2 15,0 7 4-15,0-2-3 0,9 4 1 0,-4-6 0 16,2 7-2-16,1-1-9 0,8 0 11 0,-8 0 4 16,6 3-2-16,-4-7 8 0,2 6-2 0,-3-4 3 15,-1-5-1-15,1 7 4 0,-4-1 9 0,-4-5-5 16,5 0 1-16,-5 2-1 0,1-1 3 15,-5 2 8-15,-1-8-3 0,-3 3 6 0,-1-1 5 16,-1 0-2-16,-1 2 0 0,-4-5 11 0,-1 2-10 0,0-4-5 16,-1 2-9-16,-1-2-2 0,-3-4-1 0,-1 2-3 15,11-1 5-15,-4-3-3 0,14 0-3 0,-22 3-5 16,14-2-1-16,8-1 2 0,-14 4-4 16,14-4 4-16,0 0-3 0,-15 1 1 0,15-1-5 15,0 0 3-15,0 0-6 0,0 0 0 0,0 0-10 16,0 0-10-16,0 0-7 0,22-21-20 0,-2 10-3 0,-3 5-18 15,7-5-15-15,5-1-3 0,2 4 0 0,3-6-15 16,-7 1 10-16,8 1-2 0,-1-4 8 0,-4 4 2 16,-1-3 10-16,-1-2 2 0,-1 0 7 0,0-2 2 15,-1-1 12-15,-4 1 1 0,-3 2 7 16,5-6 7-16,-6 5 6 0,3-4 3 0,1 1 11 16,-8 2-1-16,-9 3 2 0,8-1-3 0,-4 1 26 15,-2-3 8-15,1 10-7 0,-3-5 6 0,0 5 3 16,-3 2 3-16,2-2 1 0,-4 9 5 0,3-12-5 0,0 6-9 15,-3 6-3-15,0 0-8 0,0 0 4 0,-8-10-16 16,8 10 16-16,0 0-7 0,0 0-3 16,0 0 3-16,-22 16-3 0,22-16-3 0,-7 14 11 15,7-7 10-15,-4 3-11 0,8 3-1 0,-1-5-9 16,1 11 10-16,1-10-4 0,2 8 10 0,3-2-11 16,-2 1 12-16,4-2-16 0,-1 3 2 0,-3-4-5 15,6 5 13-15,-6-5-8 0,6 4-5 0,-6-1 5 16,4 1-8-16,-1-3 6 0,-3 2-14 0,-1-3 15 15,0 3-2-15,-7-5-3 0,1 0 7 0,5 1-3 16,-12 4 2-16,5 2 1 0,-13 1 7 0,6-3-13 16,-6 0 4-16,-10 0 5 0,-2 2-4 0,-2-1-5 15,-10 5-29-15,-6 1-27 0,-2-7-57 0,-7-1-59 16,7-7-68-16,10 5-87 0,-17-5-289 0,7 3-661 16,3 1 294-16</inkml:trace>
  <inkml:trace contextRef="#ctx0" brushRef="#br0" timeOffset="56456.6222">37500 19996 115 0,'0'-4'215'0,"0"4"-15"0,0 0-10 0,0 0-7 15,5 33-9-15,1-3-10 0,-1 20-6 0,0 6-14 16,7 2-13-16,-4 23-12 0,1 0-10 0,-9 1 2 0,0-5-8 16,0-1-9-16,0-22-11 0,0 3-6 0,0 2-17 15,7-6-10-15,-7-5-25 0,6-4-24 16,-4-1-29-16,5-11-23 0,-2-3-32 0,-1-2-23 0,1-7-20 16,-4-4-43-16,4 1-156 0,-5-6-350 0,0-5 155 15</inkml:trace>
  <inkml:trace contextRef="#ctx0" brushRef="#br0" timeOffset="56660.831">37541 19973 154 0,'7'-44'203'0,"2"14"-19"0,4 4-7 0,4 4-14 0,-1 9-11 15,4 5-10-15,2 8-3 0,11 3-6 16,-9 9-15-16,5 3-8 0,6 13-12 0,-11 6-7 0,-2 5-12 15,-11-1-6-15,-11 10-6 0,-4-2-7 0,-14 9-4 16,-1-6-7-16,-3 1-11 0,-7-4-18 0,1 2-15 16,-2-2-17-16,2-2-25 0,1-4-14 15,1-5-25-15,11-7-33 0,-4-7-42 0,9-1-162 16,-4-7-339-16,6-5 151 0</inkml:trace>
  <inkml:trace contextRef="#ctx0" brushRef="#br0" timeOffset="57360.8072">38039 20699 1974 0,'11'-3'75'0,"-6"-3"-44"0,0-1 17 15,5-5 36-15,-7 4 1 0,1-2-14 0,1-3-7 16,2-4-1-16,-2-1-7 0,2 0 2 16,-4-2-6-16,4-7-2 0,1-1-6 0,1-4-4 15,-2 3 0-15,1-13-6 0,-3-6-2 0,1 6-1 16,-6-3-5-16,-4 2-1 0,2 1-6 0,-4-1-2 0,-1 2-1 15,-3 11-2-15,1 2-2 0,-3 8-1 0,10 6 0 16,-6-2-4-16,3 8-11 0,1 0-8 0,1 3 1 16,3 5 3-16,0 0-2 0,-17 16 2 15,10 1-9-15,4 11-1 0,-2-3-4 0,3 6-4 0,4 2-4 16,3 1 2-16,5-5 4 0,3-1 3 0,5-1-1 16,2-6 2-16,6-4 2 0,-4-3 0 0,8 0 1 15,1-5 5-15,0-1 1 0,5-3-1 0,-4 3 3 16,2-4 2-16,-7 2-1 0,2 0 8 0,-8 2-7 15,-4-4 0-15,0 6 3 0,-2-1 2 0,-1 5-1 16,-7 0 1-16,1 2 2 0,-3 2-3 0,-6 1 3 16,-3 4-1-16,-2-8 5 0,-3 10-3 0,-1-1 1 15,3-5 0-15,2-5-2 0,-2-2-2 0,4 0 3 16,1-4-1-16,-2-1 1 0,3-1-2 0,1-6-1 16,0 0 0-16,0 0-6 0,0 0-7 0,0 0-5 15,29-15-1-15,-17 2-14 0,6 0-2 0,0-2-1 16,-1-7-5-16,5 6 0 0,-7-7 5 0,6 3 6 15,1-19-3-15,-7 16 7 0,-1-7 4 0,-4-10-1 16,4 12 4-16,-8-4 5 0,3 4-2 0,-2 8 11 16,-4 1 1-16,1 1 6 0,-1 3 1 0,-1 8-3 15,1 1 4-15,-1 4 6 0,-2 2 1 0,0 0 4 16,-5 23 1-16,1-6 1 0,-1 14 4 0,3 1-1 16,1 8-2-16,1 3 0 0,-4-10-3 0,8-1 4 15,-4 0-1-15,3-4-1 0,4 3 1 0,0-7-7 16,6 1 2-16,5-5-3 0,-1 2-1 0,1-11 0 15,8 1-1-15,-6-6 4 0,-1-2-4 0,10-4 2 16,-7-2-2-16,2-4-3 0,-2-1 2 0,0-10-2 16,2 1 0-16,4-4-4 0,-11-7 2 0,0 1 2 15,-2-4 3-15,-8-2 5 0,0 1-2 0,-9-10 2 16,-5-6 0-16,-6 6 2 0,1 0 3 0,-7-1 0 16,-7 7-2-16,-1 9-2 0,3 4 4 0,-5 5-7 15,5 6-1-15,-6 6 3 0,1 5-10 0,1 8-12 16,-1 7-12-16,2 3-22 0,3 2-20 0,2 7-35 15,7-4-48-15,4 5-47 0,3 0-145 0,8-3-369 16,2 0 163-16</inkml:trace>
  <inkml:trace contextRef="#ctx0" brushRef="#br0" timeOffset="57816.8447">39392 19813 151 0,'-2'-28'219'0,"-3"1"-12"0,5-2 2 0,-7 10 4 15,7 2-5-15,0 0-10 0,-2 7-9 0,1-2-14 16,-5 6-15-16,0 3-13 0,6 3-2 0,0 0-8 16,-23 16-1-16,15 1-9 0,1 2-9 0,-5 10-4 15,9 6-11-15,-13 9-6 0,15 4-1 0,-4 7-12 16,-2-2-5-16,2 24-5 0,1 1-8 0,3-20-8 15,-6 4 0-15,7-6-6 0,0-4-3 0,8-1-7 16,-8-5-9-16,-8-1 4 0,8-15-10 0,1 1-2 16,6-6-1-16,0-5-7 0,-5-5 5 0,5-2-1 15,-2-6-2-15,-4-1 1 0,8-6-1 0,-9 0-1 16,0 0-10-16,22-17-4 0,-8 0 11 0,-6-3-15 16,8-5 4-16,-1-4-4 0,0 0-1 0,6-15 4 15,-2 5-11-15,1 4-1 0,-6 7 1 0,1 2-5 16,2 4-5-16,0 12 3 0,2-2 1 0,-2 3-5 15,0 7 3-15,2 2-2 0,-2 3-2 0,-2 1 8 16,-3 5 2-16,0 0 0 0,2 2 1 0,-8 4-6 16,-4 1 6-16,0 0 3 0,-4 4-4 0,2 0-4 15,-15 3-4-15,-1 3-4 0,-6-3-9 0,4 4-17 16,-10-6-13-16,3 2-20 0,-9 4-18 0,-4-6-33 16,11-5-44-16,-1-3-43 0,3-5-60 0,-4-5-156 15,0-1-470-15,7-2 207 0</inkml:trace>
  <inkml:trace contextRef="#ctx0" brushRef="#br0" timeOffset="57988.2263">39973 20519 2346 0,'5'-8'46'0,"2"-3"-51"15,-7 7 4-15,3-6 14 0,-3 1-2 0,4 4-2 16,-4 5-4-16,2-4-11 0,-2 4-24 0,0 0-39 15,0 0-43-15,0 0-50 0,0 0-180 0,0 0-369 16,0 0 165-16</inkml:trace>
  <inkml:trace contextRef="#ctx0" brushRef="#br0" timeOffset="58790.5373">40635 20280 92 0,'-12'-16'247'0,"3"0"-8"0,-1 4-15 0,2 0-8 16,1 5-27-16,2 2-13 0,-2 4-5 0,7 1-8 15,-17 8-9-15,7 4-11 0,-4 8-10 0,0 8-2 16,-1-2-8-16,0 13-5 0,1-2-14 0,-3 5-5 15,3-2-6-15,7 1-7 0,4-10-3 0,-2 2-11 16,5-2-7-16,5 1-4 0,-2-7-10 0,4-6-4 16,5-3-4-16,3 2-5 0,-4-8-1 0,4 3 0 15,6-7-9-15,-4-1 3 0,0-5-6 0,3-4-8 16,-3 1-5-16,5-7-11 0,-6-4 1 0,2 0-5 16,3-3-1-16,-7-1-4 0,-13-4-3 0,6-3-1 15,-4-4 2-15,-3-4 0 0,-3-9-7 0,-5-2-8 16,-3 0 0-16,-1 0 1 0,-6-3 0 0,-1 10-2 15,9 10 3-15,-6-2 6 0,4 13-4 0,2 3 2 16,3 4-1-16,4 8 4 0,-7 1-2 0,10 0 1 16,-9 10 3-16,13 3-3 0,-3 2-3 0,6-2-10 15,12 9-7-15,8-4-9 0,4-5-9 0,17 4-18 16,4-6-6-16,8-6-3 0,0-3-10 0,-4-2 0 16,4-4 2-16,-2-5 11 0,-4-6 11 0,-6 2 13 15,1-1 6-15,-9-4 8 0,-10 2 21 0,1-6 14 16,-4 9 20-16,1-9 10 0,-6 1 12 0,-3-3 8 15,-4 1 6-15,-3-2 9 0,2-4 2 0,-9 2 1 16,-2-5-6-16,-3 0 0 0,0-1-6 0,-8 1 3 16,8 1 10-16,-7-1-1 0,0 4 3 0,-2 10-4 15,3 0 3-15,2 7-6 0,-1 3-3 0,-2 12 2 16,7-4 11-16,-19 24 8 0,8 3 24 0,-7 14-13 16,3 7-7-16,-7 28 7 0,1 6 7 0,-1 12 4 15,7 4-3-15,-2-2-8 0,-5 41-6 0,6-39-4 16,6-4-8-16,-2 3-10 0,4-8-9 0,-1 2-1 15,1-8-7-15,1 0 0 0,2-24-9 0,5 1-4 16,0-9-14-16,5-4-27 0,-3-6-34 0,-2-13-8 0,5-8-10 16,-4-4 3-16,6-7 2 0,0-7-3 15,2-6 9-15,-3-3-10 0,5-12 1 0,2-8 8 16,9-11-5-16,-8-2 3 0,3-3 8 0,-7-3 3 16,-3-4 4-16,-2 5 6 0,-3-4 2 0,-5 1 8 0,-4 3 1 15,-5 0 3-15,3 7 3 0,-6 10 4 16,5 2 7-16,-6 2 12 0,3 8 0 0,-1 0 3 0,-1 0-1 15,6 1-3-15,1 2 0 0,-4 1 1 16,5 4 1-16,3 0 0 0,-1 5-5 0,5-9-15 16,0 3-39-16,7-8-37 0,2 0-42 0,13-9-51 0,15-7-40 15,9 3-271-15,4-2-536 0,18-14 238 0</inkml:trace>
  <inkml:trace contextRef="#ctx0" brushRef="#br0" timeOffset="59223.1888">42705 19737 171 0,'-3'-27'233'0,"1"-1"-8"0,-5 0-21 0,-1 5-3 16,-1 5 5-16,2 2-11 0,-1 9-17 15,-1-1-17-15,-4 4-7 0,-3 9-6 0,-6 3-4 16,0 12-2-16,-11 11-4 0,1 9-8 0,5 0-4 15,1 8-6-15,1 8-7 0,6-1-2 0,4 28-6 16,3-3-8-16,3 12-1 0,7-4-6 0,1 3-2 0,-4-6-11 16,6 1-10-16,-2 0 2 0,2-7-13 0,-4 1-3 15,3-22 0-15,-4-2-12 0,3-1-4 16,-8-5-11-16,4-2-23 0,-3-7-16 0,-3 2-19 16,-1-13-23-16,-3-5-21 0,3-2-22 0,-2-7-20 15,-1-4-29-15,-5-1-27 0,4-7-22 0,1-4-16 0,0-4-17 16,1-4-13-16,-3-6-169 0,2-9-446 15,-13-11 197-15</inkml:trace>
  <inkml:trace contextRef="#ctx0" brushRef="#br0" timeOffset="59975.8527">42064 20560 97 0,'14'-29'106'0,"3"2"-12"0,5 0 6 0,14-2 5 0,3 1-5 16,7 1-10-16,7 6-13 0,5 1-1 16,3 4-14-16,2 2 1 0,21-6-10 0,3 10-4 15,-29 0-4-15,0 7-3 0,-4-4-6 0,-4 7-3 16,-3 0 0-16,-14 0-2 0,-4-1-4 0,7-1-6 15,-14 0-2-15,2 2 3 0,-7 0-4 0,1 2 13 0,-6-2 13 16,0-2 6-16,0 2 4 0,-1-2-2 16,0 1 0-16,-11 1 3 0,12-5 3 0,-5-2-1 15,-3 3 2-15,-4 4-1 0,6-3-6 0,-6-3 4 16,0-2-12-16,0 8-6 0,2-7 2 0,-2 7-2 0,-2-7-7 16,2 7 0-16,-3-8 1 0,0 1 6 0,-1 1-8 15,1-1-6-15,-6 1 3 0,2-3 3 0,1 1 5 16,-3 3 0-16,2-1-3 0,-3 0-1 15,-4 3-1-15,4-2-1 0,-3 4-3 0,-3-1 1 16,3 2 7-16,-6 2 0 0,0 4 0 0,-5 2-1 0,0 2 0 16,-5 2 2-16,7 8 2 0,-2 0-6 0,2 3-4 15,0 2-3-15,7-1 2 0,-4 3-2 0,7-1-3 16,-3 5 1-16,8 1-3 0,3-2 0 0,1-1 1 16,1-1-3-16,7 0-6 0,-1-3 1 15,1-2-3-15,-2-10 1 0,11 4-3 0,-2 1 2 0,-2-8 0 16,2 0-3-16,0-2 3 0,2-4 3 0,-4 0-7 15,3-4-1-15,3 0 3 0,-3-3-1 0,3-5-1 16,1 1-1-16,-4-3 0 0,3-1-1 0,-3-5-2 16,1-1 3-16,-4-8-2 0,2-2 1 0,-3 4-1 15,-6-9 0-15,1 3 1 0,-3 1 1 0,1-3 3 16,-4 8 2-16,4 3 2 0,-2 3 11 0,-3 1 4 16,3 2-1-16,-4 8-5 0,2 3 3 0,2 3-4 15,0 0 10-15,0 0 1 0,-13 27 4 16,11-7 0-16,-5 8-3 0,2-1 4 0,5 2-5 15,-1 6-7-15,1 6 9 0,0-11-6 0,5 2-5 0,-2-3-2 16,2 0 5-16,2-1-9 0,-4-1-1 0,4-3 1 16,2-4-1-16,6-4-2 0,0 0-5 0,4-5-1 15,0 1-20-15,3-11-13 0,0 3-2 0,0-8-27 16,-1 3 2-16,-2-6-6 0,16-6-1 0,-11-1 12 16,0-2-2-16,-2-4 7 0,1-1 5 0,-6-3 4 15,-2-2 5-15,2-3 5 0,-8 0 10 0,2-13 7 16,-4 13 11-16,0-8 2 0,0-2 9 0,0-5 13 15,-4 12-1-15,1 0 5 0,-4 5 1 0,0 7 7 16,-4 3 1-16,8 8-5 0,-8-1 0 0,9 6-1 16,-5 4 1-16,0 0 11 0,-13 27 3 0,9 0-5 15,-1 2 8-15,-2 1 6 0,4 10 3 0,-1 2-9 16,3 1-8-16,-3-2-5 0,1 2-5 0,1-15 4 16,2 4-7-16,-1-4-3 0,2 0-5 0,-1-2-25 15,2-8-26-15,1 1-36 0,2-1-32 0,6-1-39 16,-10-7-56-16,1-1-49 0,5-3-55 0,1-1-253 15,4-7-594-15,-12 2 262 0</inkml:trace>
  <inkml:trace contextRef="#ctx0" brushRef="#br0" timeOffset="60111.7141">43478 20029 67 0,'0'0'82'0,"0"0"-85"0,0 0-22 0,30 16-26 16,-14-6 12-16</inkml:trace>
  <inkml:trace contextRef="#ctx0" brushRef="#br0" timeOffset="60440.0638">43921 19745 197 0,'-3'-15'283'0,"-4"1"-10"16,2 7-10-16,1-6-9 0,1 6-9 0,-4 0-18 15,4 1-24-15,-3 3-17 0,6 3-11 0,0 0-2 16,-6 16-4-16,2 4-7 0,-3 5-2 0,6 3-15 15,1 15-3-15,-4 5-6 0,8 5-12 0,-4 22-6 16,0-18-9-16,-4 23-10 0,8 3-18 0,-3-25-2 16,-2 19-12-16,1-20-2 0,-4-2-20 0,4 1-30 15,-3-6-29-15,-6 4-31 0,6-3-26 0,-4-7-33 16,4-3-28-16,-2-10-39 0,5-3-44 0,0-4-35 16,3-9-49-16,-1-9-184 0,-1 1-523 0,8 0 233 15</inkml:trace>
  <inkml:trace contextRef="#ctx0" brushRef="#br0" timeOffset="61457.4506">44097 20274 264 0,'0'-22'265'0,"5"9"-8"0,-5 2-10 16,1 2-15-16,-1 1-16 0,2 1-10 0,-2 7-4 16,0 0-16-16,0 0-12 0,0 0-12 0,7 24-7 15,-7-1-13-15,3 5-10 0,-1 3-13 0,5 11-7 16,-4-10-12-16,2-1-9 0,1 2-14 0,2-2-1 15,-1 1-11-15,-4-3-8 0,9-2-8 0,0-6-19 16,-7-4-23-16,6-2-12 0,2-2-16 0,1-1-7 16,-1-4-20-16,-1-5-13 0,2-3-7 0,3-1-6 15,4-3-3-15,1-4 1 0,2-7 4 0,-1 3 7 16,0-8 7-16,-1-2 7 0,0-4 10 0,-5 0 16 16,5-12 10-16,-1-2 19 0,-8 2 10 0,-9 7 13 15,4-11 8-15,-3 9 13 0,-1 7 13 0,-1-1 15 16,-3 5 3-16,2 8 2 0,-4 4-9 0,4 3-4 15,-2 7 0-15,0 0 21 0,0 0-9 0,0 0-3 16,-7 31-1-16,0-8-1 0,4 3-5 0,-2 4-7 16,-2-2-6-16,3 5-5 0,1-3 0 0,1-2 1 15,1 1-16-15,1 3-7 0,0-5-2 0,1-11 0 16,1 7-16-16,3-9-21 0,-3 1-19 0,3 1-14 16,2-11-20-16,0 7-16 0,1-8-16 0,1 0-21 15,8-2 9-15,3-2-12 0,-1-4-3 0,7-2-11 16,6-3 5-16,-6-4 14 0,3-2 9 0,-2-5 11 15,-3 0 7-15,-4-4 13 0,-3-7 8 0,0-8 20 16,-10 9 14-16,8-9 17 0,-8-3 15 0,0 0 21 16,-3 10 5-16,-6 0 11 0,2 2 7 0,-4 0 5 15,-6 4 12-15,7 8 4 0,1 7 3 0,-3 0-8 16,0 3-6-16,3 6 1 0,2 2-5 0,-15 2 4 16,8 6-7-16,-8 6-1 0,6 2-1 0,2 2-7 15,0 10-4-15,7 1 1 0,-6-1-7 0,4 1-1 16,7 3-2-16,-2-5-7 0,9-8-4 0,-3-1-6 15,1 1-10-15,14-2-11 0,-10-3-6 0,4-4-7 0,1 2-2 16,2-5-6-16,1-1 4 0,0 1-4 16,-3-3 4-16,1 3-2 0,-3-2 4 0,-1 2 1 15,-1 1-3-15,-1 1 4 0,-4 2 0 0,-3 2 2 16,-1 0 3-16,-4 4 5 0,3 1-1 0,-3 9 2 16,-4-7 2-16,2 4-1 0,-5 4-1 0,2 1 6 15,-4-10-2-15,-5-2-6 0,10 5-1 0,1-4-11 16,-5-7-3-16,6 3 6 0,0-4-12 0,7-3-11 15,0-2 0-15,7-1-11 0,3-4 1 0,7-4 13 16,5-7-12-16,3 0 6 0,2-3 12 0,-3 0 6 0,-2-4 2 16,-4-6 3-16,-1 0 4 0,0-10 14 15,-2-4 9-15,-6-6 21 0,-3 5 18 0,3-5-2 16,-8 12 22-16,-1-1 4 0,0 3 10 0,0 4 11 16,-6-1 9-16,-1 11 12 0,0 4-13 0,0 0-1 15,5 4-3-15,-5 4-7 0,0 4 8 0,0 0-8 0,0 0-4 16,-5 26 2-16,5-15-16 0,0 6-3 15,-1-2-1-15,1 4-13 0,0-2 4 0,0 3-9 16,1-1-2-16,4-7-2 0,-3 0-8 0,0 1-11 16,3-2-12-16,-3-3-1 0,-2-4-2 0,7 7-4 15,-2-10 4-15,3 1-7 0,-8-2-18 0,17-3 9 0,-3-2-3 16,-6-2-3-16,4 0-3 0,-1 1 9 16,-3-4 0-16,1-7 6 0,-3 6-6 0,-6-8 9 15,2-1-6-15,-4-1 3 0,-6-3-1 0,-1-2 2 16,1 12-1-16,-4 0 9 0,2 3 4 0,1 4-3 0,-3 2 10 15,-3 6 2-15,5 4 3 0,-9 4 6 0,4 6-9 16,-2 6 3-16,1 5 3 0,3 3 3 0,-3 12-6 16,9-11 1-16,-1 12-4 0,1 0-8 15,7-11-17-15,0-3-30 0,7 0-31 0,-7-8-20 16,7-4-23-16,1 3-8 0,14 3 6 0,9-3-12 0,15-3-47 16,12-8-92-16,2 1-244 0,-2-7-552 0,1-2 244 15</inkml:trace>
  <inkml:trace contextRef="#ctx0" brushRef="#br0" timeOffset="61650.1402">46650 20496 185 0,'-6'-8'276'0,"6"-1"-28"0,0 9-25 0,9-10-24 15,1 4-17-15,7 0-17 0,5 0-19 0,9-1-19 16,1 4-36-16,-4-3-24 0,6 5-34 0,2 1-39 16,-4 0-37-16,2 0-43 0,-1-3-38 0,-4 7-157 15,-11-4-304-15,3 1 135 0</inkml:trace>
  <inkml:trace contextRef="#ctx0" brushRef="#br0" timeOffset="61790.0359">46743 20668 42 0,'-7'7'287'0,"2"-3"-28"0,2-2-27 16,3-2-23-16,0 0-21 0,22 7-30 0,-1-11-31 15,8-1-84-15,5-3-107 0,-4 4-184 0,-9-4-266 16,-4 0 117-16</inkml:trace>
  <inkml:trace contextRef="#ctx0" brushRef="#br0" timeOffset="62180.4257">48662 19936 1662 0,'-16'-11'65'0,"-1"-5"-26"0,-10 0-15 0,12 1 40 15,-9 2 9-15,7 1 42 0,5 4-2 0,-3 1-16 16,8 2-21-16,5 2-8 0,2-4-6 0,0 7-6 16,15-10-8-16,6 7-3 0,11 3-7 0,14-1-3 15,12 5-5-15,-1-7-26 0,1 10-29 0,-2-3-42 16,0 0-34-16,2 1-44 0,-7-2-65 0,-15-1-151 16,-4 0-392-16,-11 2 174 0</inkml:trace>
  <inkml:trace contextRef="#ctx0" brushRef="#br0" timeOffset="62557.677">48476 19905 80 0,'-22'9'260'0,"0"6"-7"0,6 0-12 16,-6 6-3-16,3 4-12 0,1 1-7 0,-3 2-15 0,-1 8-14 15,-2 4-11-15,2 0-4 0,5-12-14 0,-5 5-14 16,5-3-6-16,1-5-6 0,-2-2-7 0,2-2-4 15,1-8-11-15,5 4-11 0,3-7 5 0,0-3-18 16,0 1-7-16,5-2 4 0,1-3-17 0,1-3-14 16,0 0-1-16,25-12-4 0,-4 1-6 0,4 0 3 15,9-6-5-15,9-8-9 0,0-1-4 0,-4 0-8 16,7-1 2-16,-7 9 1 0,4 1-7 0,-11 0-4 16,-1 4 0-16,-2 4-4 0,2 3 0 0,-2 6 4 15,-4 11 1-15,4-3-1 0,0 7-13 0,-5 11 7 16,-2-4-2-16,-6 7-3 0,4 10 1 0,-11-8-1 15,-3 11 9-15,-6-3-8 0,-3 2 14 0,-7 3-11 16,-11-6 1-16,-3 0-3 0,-6-3 1 0,-15-1 5 16,4 0-7-16,-10-2-2 0,-2-1-9 0,-3-2-23 15,0-2-19-15,6-10-27 0,-2-1-24 0,7-13-27 16,9 6-52-16,6-5-47 0,11-4-62 0,0-6-256 16,0-3-590-16,7 1 261 0</inkml:trace>
  <inkml:trace contextRef="#ctx0" brushRef="#br0" timeOffset="62799.1572">47881 20991 171 0,'-14'2'336'0,"6"3"-24"16,-1-2-25-16,2 0-11 0,7-3-12 0,-12 2-17 15,9 3 0-15,3-5-8 0,15 4-28 0,7 0-22 16,9-2 4-16,22-1-37 0,37 3-15 0,6-3-32 16,6-6-8-16,11-2-13 0,44-2-28 0,-57 2-34 15,-6-1-49-15,-5 3-37 0,-1 3-40 0,-31 1-60 16,4-3-63-16,-8 9-82 0,-9-3-159 16,-8 3-503-16,-9-2 223 0</inkml:trace>
  <inkml:trace contextRef="#ctx0" brushRef="#br0" timeOffset="63210.4745">48510 21533 256 0,'-14'-7'319'0,"2"-6"-15"0,-6-3-15 0,6-1-18 16,-4 2 7-16,-4-4-15 0,-1 6-18 15,-2-3-1-15,4 9-22 0,-2-3-10 0,-8 0-21 16,12 10-12-16,-15 3-17 0,-2 4-13 0,-10 6-1 0,-3 7-9 16,7 7-15-16,-3 2-14 0,2 8-1 0,5 6-11 15,-1 6-12-15,14 5-5 0,0-1-8 0,0 3-5 16,15 3-19-16,-2-2 5 0,13-2-2 0,6-3-5 16,6-5-7-16,11-1-6 0,1-4-5 0,4-5 2 15,4-6-6-15,8-3 4 0,-4-10-9 0,-6-5-5 16,-1-6-5-16,2-4 0 0,-5-4-7 0,-2-4 0 15,4-6-11-15,-2-2 1 0,0-8 0 0,-5-1 20 16,-4-2-3-16,-4-7-5 0,-8 2 3 0,-1-1-5 16,-10-3-3-16,-8 3 6 0,1 2-6 0,-5 5 4 15,-6 1 1-15,-2 10-5 0,-6 3 1 0,-7 9-12 16,-7 8 3-16,2 5-8 0,-8 9-22 0,-1 6-33 16,11 3-33-16,0 4-22 0,3 3-32 0,14 0-35 15,-2-1-39-15,17 6-37 0,7-13-51 0,4 3-273 16,7-3-643-16,5-1 284 0</inkml:trace>
  <inkml:trace contextRef="#ctx0" brushRef="#br0" timeOffset="63418.2984">48556 22574 243 0,'-7'4'223'0,"-1"4"-24"15,-2 2-35-15,-2-2-42 0,-4 6-62 0,8-2-64 16,-1-2-77-16,-6 5-74 0,1-1-167 0,1 4 74 0</inkml:trace>
  <inkml:trace contextRef="#ctx0" brushRef="#br0" timeOffset="63672.8117">47356 23421 2836 0,'-29'13'176'0,"-2"-2"-153"15,2 0-20-15,-2-7 8 0,9 4 40 0,0-3 14 16,5 2 5-16,1 0-2 0,3-1-2 0,1-1 14 15,2-2-4-15,4 0 3 0,6-3-7 0,-3 4-13 0,3-4 1 16,0 0-12-16,44-16-6 0,2 3-16 0,7-7-19 16,27-9-25-16,4 1-16 0,3 2-31 15,-3-2-34-15,-1 8-19 0,-25 1-37 0,2 3-22 16,-4 4-33-16,-6-3-39 0,-3 9-217 0,-16-1-505 16,1 3 225-16</inkml:trace>
  <inkml:trace contextRef="#ctx0" brushRef="#br0" timeOffset="63854.522">47813 23545 67 0,'-19'7'270'0,"0"1"-19"0,7-4-26 0,2 0-21 16,0-2-19-16,10-2-19 0,-9 2-17 0,9-2-14 15,0 0-22-15,0 0-31 0,0 0-40 16,38-4-34-16,-20-1-59 0,13-3-49 0,-2 1-54 15,2 2-112-15,-2-2-287 0,-7 3 127 0</inkml:trace>
  <inkml:trace contextRef="#ctx0" brushRef="#br0" timeOffset="86733.5429">42577 14406 101 0,'-36'6'155'0,"4"-3"-3"0,3 0-1 16,-2 1-9-16,14 1-10 0,-3-3-1 0,6 0-13 15,4 2-10-15,0-4-7 0,-1 4-8 0,5-2-13 16,6-2 10-16,0 0 1 0,0 0 2 0,25 8-4 16,2-7-8-16,25-2-5 0,0-1-6 0,32 2-5 15,13-1-9-15,4-5 1 0,5 0-11 0,4 1-3 16,39-2-5-16,-1 3-4 0,-46 0-6 0,49-6-5 15,-47 5-9-15,1 5-15 0,-2-5-24 0,1 9-11 16,-4-1-15-16,-8 3-9 0,-6-6-4 0,-22-3-11 16,-6 3-10-16,2 2 3 0,-7-4 15 0,-7 2 2 15,-12-3 8-15,-3 0 9 0,-9-1 3 0,-3 3 6 16,-7 0 7-16,1 0-2 0,-6-4 6 0,-5 2 2 16,-2 3 6-16,0-9 7 0,0 9 0 0,0 0-3 15,-29-4-1-15,12 5 4 0,1 2-6 0,-9-3-3 16,-4 2-20-16,0-2-12 0,-4 2-16 0,-1-1-15 15,2 3-30-15,-4-3-59 0,-10 1-187 0,14 3 83 16</inkml:trace>
  <inkml:trace contextRef="#ctx0" brushRef="#br0" timeOffset="90867.4134">49341 19219 30 0,'-4'-8'79'0,"-3"-1"-3"0,-1 4-5 15,1-1 3-15,-2 2-7 0,3 0-3 0,-1-4-9 16,2 4-6-16,-6 2 2 0,0 0-2 0,-1-2-6 16,-4 4-5-16,-1-4-1 0,-3 3 1 0,1 1-1 15,-3 0-9-15,-7 0 1 0,-7 1 4 0,4 1-2 16,-14 4 3-16,-4-2 5 0,18 4-3 0,-16-1-8 16,2 2 8-16,-4-2-3 0,4 10 1 0,-1-5 2 15,2 2 4-15,-6 0 2 0,5 1-4 0,-2 6-3 16,2 2-1-16,2-2 2 0,0 5-5 0,-4 2-5 15,4 1 0-15,-4 6 9 0,2-8-3 0,1 11-1 16,-1-5-3-16,4 2 3 0,-3 1-3 0,-1 4 0 16,2-4 3-16,-2 3 4 0,0 0-5 0,-2-1-2 15,2 1 4-15,2-2-2 0,-1 5 2 0,1 1 1 0,3-1 1 16,-1 2-1-16,-1 3 4 0,5 2-3 0,-11 14 2 16,1 0-5-16,-1-2 3 0,16-13 0 15,-11 20-4-15,13-12 5 0,-6 12-3 0,9-16 2 16,-6 20-1-16,9-18-4 0,1 3 4 0,2-5-7 15,-6 23-5-15,10-21 3 0,-1-1-3 0,4 0 6 0,4 3-1 16,-1-3 3-16,-3 6-4 0,5-7 3 0,-2 4 0 16,3 19 6-16,1-22 0 0,6-2-3 15,-5 5 1-15,2 3 1 0,5-3-1 0,7 2 3 16,0-2-22-16,1 2 6 0,6 1 0 0,3 14 1 16,-2-17 1-16,6-4 1 0,1 7-1 0,0-11-3 0,4 1-1 15,1 4-1-15,7-3-3 0,-3-9 0 16,-2 1 9-16,10-2-6 0,-3 1-5 0,3-5 3 15,-1-1-4-15,6 1-5 0,-3-3 3 0,7-6 1 16,-2 1 1-16,3-3-2 0,9 0 0 0,-3-5 0 16,3 2-2-16,0-2-1 0,1-3 1 0,3-3-5 0,3 7 5 15,-9-6 1-15,4-3-4 0,-2-3 2 0,-6 5 1 16,5-4-3-16,-6-7 1 0,-3 2-2 0,3-1 3 16,-4-8-5-16,3 3 6 0,-4-6-3 15,-2-1 1-15,4-4-1 0,-9 0 3 0,7-4 0 16,6-5-6-16,-10-1 0 0,4-5 2 0,-5-3 5 15,2 1-9-15,-2-4 9 0,5-2-7 0,0-3 4 0,-2 0 2 16,9 1-4-16,13-12 5 0,-16 13-3 16,18-20 1-16,-1 2-2 0,-1 2 6 0,-3-2-4 15,2-4 6-15,-9 0-3 0,6-9 1 0,-9 2-4 16,-7-3 4-16,5 1-3 0,-9-2 1 0,1 6-4 16,1-12-1-16,-4 7 4 0,-11 19-1 0,15-21-4 15,-15 17 0-15,5-15 3 0,-8 15 2 0,-6 2-7 0,1 0 5 16,-4-8 1-16,-2 2-3 0,-1 0 1 15,-2-19-1-15,-7 18 0 0,-5-2 2 0,-2-21-1 16,0 6 1-16,-3 1 9 0,-3 16-9 0,-3 2-6 16,-11-20-1-16,7 19 7 0,-16-16-3 0,7 22-1 0,-10 1 2 15,3-1-3-15,-15-17-2 0,-1 7 4 0,9 18-1 16,-18-17-5-16,0 5 4 0,11 18 13 16,-8-2-16-16,1 3 0 0,-1 0 1 0,0 3 2 15,-22-6 3-15,19 13-11 0,1 8-8 0,-3-6-12 16,-2 11-15-16,-3 3-14 0,-2 9-38 0,-20 5-36 15,24 5-12-15,-6 2-26 0,8 5-30 0,4 7-43 0,-1 1-171 16,5 8-448-16,-16 17 199 0</inkml:trace>
  <inkml:trace contextRef="#ctx0" brushRef="#br0" timeOffset="110266.4592">18025 21668 42 0,'-29'0'203'0,"7"7"-16"0,4-2-3 0,-5-4-4 16,10 1 0-16,4 3-13 0,-6-3-10 0,8 0-10 15,7-2-7-15,-9 5-5 0,9-5 3 0,-6 11-8 16,6-7-4-16,8 2-7 0,4 1 1 0,5 1-3 16,5-5-6-16,9 2-15 0,17-1-10 0,8-3-3 15,7-7 16-15,-1-3-14 0,28-10-4 0,2 4-12 16,-2-7-7-16,1 0-9 0,-8-4-17 0,-4 4-11 15,-20 7-18-15,-2-3-14 0,-6 0-18 0,0 6-14 16,-1-2-7-16,-4 5-10 0,-16-4-4 0,-2 6-7 16,-1-3 4-16,2 4 3 0,-12 1 6 0,-2 0 12 15,1 1-3-15,-4 0 9 0,-2 0 1 0,-2 3 5 16,-1-2 2-16,-7 3 2 0,0 0 4 0,10-3 3 16,-10 3 7-16,0 0-1 0,0 0 3 0,0 0 2 15,-17-9 5-15,17 9 2 0,-18-4 1 0,6 1 4 16,-9 3 13-16,1 0 1 0,-3-1-1 0,1-1 1 15,-5 0-1-15,-5 2 3 0,1-3 12 0,2-6-2 16,-2 3 1-16,9 3 10 0,0-3 1 0,5 5-1 0,3-4 7 16,-1 3-4-16,6 1 2 0,-4-3 3 15,6 1-2-15,7 3-5 0,-9-5-1 0,9 5-1 16,0 0-2-16,12-12-3 0,-1 9 2 0,4 2-3 16,0-4-9-16,7 3 2 0,2 5 0 0,-2 1-7 15,1 0 1-15,7 9-5 0,-2-1 3 0,-11 2-1 16,3 7-3-16,-3 2 2 0,-3 4 0 0,-9 4-4 15,0 0-2-15,-7-2-10 0,-3 6-15 0,-5 3-22 16,-5 0-23-16,-4 5-27 0,2-7-30 0,0-8-29 16,-5 8-50-16,6-12-29 0,1 4-237 0,1-1-497 0,-3-2 221 15</inkml:trace>
  <inkml:trace contextRef="#ctx0" brushRef="#br0" timeOffset="112810.7813">21743 21011 88 0,'0'0'131'0,"0"0"-1"15,0 0-5-15,0 0-12 0,0 0-14 0,-15-5 1 16,15 5-15-16,-16-2-1 0,1 2-6 0,0 2-4 16,-2-1-5-16,-4 4 8 0,-1 1-10 15,-5 2-8-15,-6 1 1 0,3 2-2 0,-3-2-3 0,-6 10-3 16,-4-1 0-16,4 2-5 0,8-6-4 0,-6 10-1 16,6-8 0-16,2 3-7 0,2-2 0 0,0 0-10 15,4 5 3-15,8-14-6 0,0 5-6 0,-1-1 3 16,10-5-5-16,2 1-5 0,-1-3 8 15,5 3-4-15,0-8-4 0,9 8 0 0,3-4 1 0,6-3-1 16,3 1-1-16,8-2 1 0,1 5-1 0,3-3-1 16,-1 0-2-16,4 2 0 0,-4 3-1 0,-1-3-3 15,-2 4 8-15,0 0-4 0,-7-1-4 0,-5-1 7 16,-1 6-2-16,-3-1-4 0,-6 2 4 0,2 2-3 16,-9-1 0-16,-2 7-2 0,-5 2 4 0,-6 0 0 15,-3 8-2-15,-9 1-4 0,-4 2 7 0,-7-4-5 16,2 2 4-16,0-5-2 0,-4-2 3 0,4 3-3 15,-4-1 1-15,9-7-4 0,0-3 2 0,-1-1 1 16,13-6 1-16,-11 4-6 0,13-9 5 0,0 1-7 16,6-3 5-16,-4-3-4 0,13 0-1 15,-16-8 4-15,16 6-8 0,5-10-2 0,-3-4-4 0,12-1 3 16,1-3-3-16,7 2 6 0,0-3-3 0,2 5 2 16,0 0 2-16,5 8 0 0,0 0 5 0,-7 6-1 15,6 2-2-15,-6 5 0 0,-4 3 3 0,3 5-7 16,-1 7 7-16,-3 5 4 0,-3 5-6 15,-2-1 3-15,-2 19 0 0,-8-1 2 0,-2-6 3 0,-2 7-1 16,-5-1-1-16,-1-3 4 0,-2 4-4 0,-2-1 0 16,-4-7 2-16,3 0-1 0,-4 3-1 0,3-2 3 15,-5 0-2-15,7-11-2 0,-1-1-8 0,8-1-10 16,-6 0-14-16,10-8-14 0,-1 1-24 0,4-3-34 16,3 0-24-16,-2-3-164 0,9-1-313 0,0-5 139 15</inkml:trace>
  <inkml:trace contextRef="#ctx0" brushRef="#br0" timeOffset="113505.4916">22256 21306 218 0,'0'-12'195'0,"-5"7"-16"0,5-2-18 0,0 7-15 16,0 0-10-16,0 0 4 0,0 0-9 0,4 33-8 0,-1-4-5 16,-3 12-4-16,2 4-8 0,-2 5-11 15,-5 6-6-15,-2-2-9 0,-5-3-10 0,3-2-6 16,3 2-7-16,-3-4-6 0,-1-4-4 0,-2 2-5 16,5-13-8-16,-1 0-12 0,6-5-8 0,-10-2-8 15,3-2-5-15,1-2-10 0,1-6-10 0,5-5 1 0,-5 0-2 16,2-4 0-16,4 0-1 0,-6-5 3 15,7-1-5-15,0 0 4 0,-9-12-4 0,2 3 4 16,7-6 3-16,-1-1 3 0,2-4 2 0,-1 3 0 16,7-3 1-16,7-3-1 0,1-1 4 0,2 3-2 15,11-6 3-15,-3 6-2 0,11-6-5 0,8 4 1 0,2-2 4 16,2 2-5-16,-2 0-6 0,0-4-3 16,5 1-1-16,-5 6-6 0,0-7-2 0,-1 2 3 15,-6 1 3-15,0-3 6 0,-1 6 2 0,-9 2-3 16,-7 2 6-16,-7 3 8 0,1 1-10 0,-1-4 8 15,-6 6 7-15,-3-4 1 0,3-2 8 0,-9 9-2 16,0-4 9-16,-4-4 7 0,-1 4-8 0,-1-1 23 16,-3-6 5-16,-5 2-4 0,4 2 0 0,-4 2 4 15,1-1 3-15,4 5 1 0,1 1 0 0,-2 0 2 16,-1 5-8-16,6 3-6 0,5 0-1 0,-15 15-1 16,8-3 6-16,0 6 4 0,-1 10-3 0,-3 13 0 15,8 4 0-15,1 2-8 0,-1 1 2 0,0 4-2 0,3 3-7 16,0 0 0-16,-4-1-3 0,8 1 1 15,-3 0-21-15,-6 1-21 0,5-2-29 0,-2 0-24 16,2-8-28-16,0 2-40 0,2-3-26 0,-2-11-204 16,0-4-401-16,4 0 178 0</inkml:trace>
  <inkml:trace contextRef="#ctx0" brushRef="#br0" timeOffset="114096.257">23339 21352 132 0,'0'-15'229'0,"0"0"-12"0,0 7-18 0,2 0-19 16,-2-2-18-16,0 10-12 0,3-6-9 0,-3 6 3 15,0 0-7-15,12 17-12 0,-10-2-8 0,-2 5-10 0,2 10-8 16,-4 4-7-16,2 6-8 0,-2 7-9 16,-5-7-5-16,2 4-8 0,-3-2-7 0,-1 0-3 15,1-11-5-15,-1 2-5 0,-4-1-6 0,4-1-2 16,1-2 7-16,-4-2-12 0,1-4-4 0,-2-6-1 16,4 1-3-16,1-4-1 0,-4-3-1 0,5-2-3 15,5-2-1-15,-5-3-1 0,1-1 0 0,6-3-4 16,0 0 1-16,0 0-2 0,-6-22-3 0,10 14 1 15,4-5-5-15,6-2 1 0,1-1 3 0,1-1-3 16,8 2-8-16,5-5-8 0,-4 4-9 0,4-3-4 16,14-4-12-16,-12 6-1 0,9-1-6 0,5-2-1 15,-8-5 4-15,-8 12-3 0,2-5 0 0,8-4 5 16,-10 8 5-16,-3-6-10 0,3-2 8 0,-5 2 8 16,1 4-2-16,-6-4 11 0,-4 4 1 0,1 0 2 15,-9 0 1-15,1 0 5 0,-1-3 9 0,-5 6 8 16,4-6 9-16,-6 0 10 0,0 2 0 0,-6 1 9 15,-3-1 8-15,2 1-1 0,0-3-3 0,6 10 7 16,-8-3 0-16,7 5-4 0,-3 2-8 0,5 5 3 16,0 0 5-16,0 0-1 0,-18 24 4 0,11-7-6 15,0 10 1-15,2 1-3 0,-2 17 0 0,2-1-3 16,1-1-6-16,1 7-1 0,0-5-3 0,-4 0-4 16,3 3-3-16,3-2-21 0,1-3-24 0,-5 4-29 15,5-1-24-15,-6-5-35 0,10 4-38 0,-9-12-51 16,5 1-229-16,0-3-470 0,0-2 207 0</inkml:trace>
  <inkml:trace contextRef="#ctx0" brushRef="#br0" timeOffset="114660.4411">24591 21922 59 0,'0'-14'264'0,"0"11"-22"0,-3-3-19 16,3 6-18-16,0 0-14 0,0 0-5 0,0 31-11 15,-7-3-9-15,5 3-19 0,-8 12-11 0,-2 2-15 16,3 3-10-16,-1 2-12 0,0-2-9 0,1 0-22 16,1 0-38-16,-1-1-37 0,4-2-40 0,2-13-48 15,4-4-49-15,6 0-50 0,-5-1-144 0,5-2-366 16,0-5 162-16</inkml:trace>
  <inkml:trace contextRef="#ctx0" brushRef="#br0" timeOffset="115696.0082">25232 21324 115 0,'0'-7'167'0,"0"-3"-5"0,0 10-7 0,-8-6-8 16,8-2-15-16,-2 4-9 0,2 4-12 0,0 0-11 0,0 0-3 16,0 0 11-16,10 28-5 0,-3-1-1 15,-2 14 2-15,5 7-6 0,-8 2-5 0,3 4-8 16,-3-1-11-16,1 1-3 0,1-3-8 0,-4 2-8 15,0 0 0-15,-4-3-9 0,-1 1-4 0,0-5-5 16,3-2-1-16,-4-2-3 0,2-13-21 0,-3 4-14 0,2-9-14 16,-3 4-19-16,4-6-12 0,-3-4-17 15,1-3-14-15,-3 0-2 0,2-6-16 0,4 0-5 16,-1-5-18-16,-2-1 0 0,6-3-9 0,0 0-1 16,-11-15-12-16,6 5-88 0,-2-5-248 0,1-5 111 15</inkml:trace>
  <inkml:trace contextRef="#ctx0" brushRef="#br0" timeOffset="115996.0269">25186 21857 52 0,'15'-18'75'16,"4"-4"-3"-16,5 2 9 0,2 4-4 0,-4-1-1 16,5 1-5-16,6 4-3 0,-3-3-4 0,1 3-4 15,12-5-3-15,-1 0-5 0,-11 7-7 0,0 0-5 0,3-4 2 16,-5 2 0-16,-2 0-9 0,4-4-5 0,-4 4-1 16,-3-3-1-16,-4 5-2 0,-3-5-2 0,-3 3 9 15,0 1-7-15,-4-7 6 0,-2 4 8 16,-1 0 1-16,0 0-1 0,-5 4-2 0,-2-9 5 15,-2 3 10-15,-3 1 5 0,-2-2-6 0,2 1 6 0,-7 0-2 16,5 1 1-16,-1 5 2 0,1 0 3 0,-2 3-2 16,8-1-5-16,-4 3-5 0,5 5-5 0,0 0-3 15,-16 8 7-15,16 4 7 0,-7 4-3 16,7 11 0-16,0 6 0 0,-1 10 3 0,2 2 0 16,-1-3-5-16,0 7-5 0,7 3-3 0,-7-4-4 0,5 4-3 15,-3-5-3-15,-2 2-10 0,2 2-17 0,5-5-28 16,-7 2-25-16,0-2-40 0,0-1-40 15,6-14-38-15,-6 4-210 0,0-3-407 0,5 1 181 16</inkml:trace>
  <inkml:trace contextRef="#ctx0" brushRef="#br0" timeOffset="116529.2986">26346 21478 109 0,'-2'-7'214'15,"4"-1"-8"-15,-2 8-4 0,1-9-13 16,6 5-8-16,-7 4-12 0,7-12-15 0,3 7-13 16,11 0-15-16,-4-2-11 0,12-2-10 0,15-3-9 0,2 1-8 15,7 0-8-15,-5-2-12 0,3 2-14 0,-3-1-11 16,3 2-10-16,-15-1-15 0,8-3-15 16,-13 4-16-16,-1 2-13 0,-2-3-16 0,-8 2-21 15,-3 2-8-15,4-2-7 0,-6 3-18 0,-1 3-8 0,-4 0-6 16,-3 1 6-16,-7 2 14 0,0 0 1 0,0 0 14 15,0 0 4-15,0 0 7 0,-22 10 4 0,6-5 13 16,-1 7 3-16,0-5-5 0,-2-1 12 0,1 4 11 16,-11-3 8-16,12 3 12 0,-4-9 17 15,4 7 3-15,-2-2 9 0,9-3 14 0,-5 2 14 0,1-2 5 16,0 2 8-16,6-1 3 0,-1-1 3 0,-1 3 3 16,5 2 5-16,-2 6 18 0,0 3-2 0,-1 4-4 15,8 7 0-15,0 3-8 0,0 13-5 0,2-1-8 16,4 6-4-16,1 1-6 0,-5-4-6 0,5 6-2 15,-7-3-6-15,3 5-8 0,1-2-3 0,-4 0-20 16,0 0-21-16,0-3-34 0,-4-3-38 0,4 1-36 16,4-1-46-16,-4-11-191 0,0 3-380 0,1-8 168 15</inkml:trace>
  <inkml:trace contextRef="#ctx0" brushRef="#br0" timeOffset="116758.4822">27210 22120 2594 0,'-1'-20'-7'0,"1"-4"16"0,-5-3-4 0,3 2 7 16,-3 5 26-16,5 2 16 0,-2 2-3 0,0 4-9 16,2 2-3-16,-5 3-7 0,5 2 4 0,0 5 2 15,0 0 0-15,0 0-1 0,0 0 2 0,9 28-9 16,-4-11 1-16,-3 10-1 0,-2 5-6 0,5-1 2 15,-5 14-13-15,0-7-21 0,1-4-32 0,-2 6-36 16,1-4-39-16,0-2-50 0,1-3-46 0,-2-1-222 16,1-2-469-16,0 0 208 0</inkml:trace>
  <inkml:trace contextRef="#ctx0" brushRef="#br0" timeOffset="117133.4864">27981 21296 239 0,'-3'-3'242'0,"3"-9"-14"0,0 9-19 16,5-5-16-16,3 0-21 0,1 0-17 0,8 3-14 15,10 0-14-15,6-6-13 0,4 3-10 0,9-1-14 16,7-2-21-16,-3 4-24 0,-3 0-21 0,-1 2-22 15,-1-3-24-15,-13 6-21 0,-3-4-25 0,2 2-19 16,-7 0-13-16,-2 2-20 0,-7-1-12 0,-1 0-132 16,-6 0-286-16,-8 3 127 0</inkml:trace>
  <inkml:trace contextRef="#ctx0" brushRef="#br0" timeOffset="117313.3731">28525 21151 61 0,'-12'0'86'0,"0"-1"6"16,-3 1 1-16,0 0-4 0,4 0 13 0,-1-2 0 15,1 4 13-15,11-2-5 0,-19 0-1 0,9 4 12 16,1-1 6-16,2 6 4 0,2 1 7 0,2 5-4 15,-2 5-1-15,3 0-5 0,2 15-3 0,-4 6-6 16,10 2-6-16,-8 9-10 0,2 2-5 0,-4-2-5 16,4 5-13-16,-1-1-8 0,1-2-5 0,-4 0-5 15,4 1-10-15,-3 0-7 0,6-1-19 0,-6-4-27 16,3-5-34-16,0 3-38 0,0-8-45 0,5-9-43 16,-2 1-63-16,3-12-162 0,0 9-418 0,1-10 185 15</inkml:trace>
  <inkml:trace contextRef="#ctx0" brushRef="#br0" timeOffset="117880.2762">28844 21310 12 0,'3'-20'266'0,"-3"4"-4"0,2 8-11 0,0-7-16 16,-2 10-21-16,0-2-23 0,0 7-15 0,0 0-5 16,0 0-13-16,22 10-7 0,-13 8-8 0,1-3-9 15,0 17-15-15,-1-2-1 0,-3 3-14 0,-4 15-12 16,5-4-6-16,-2 1-10 0,-3-3-3 0,-1-1-5 16,5-6-6-16,-5-2-12 0,-1-1-2 0,0-1-10 15,-7-2-11-15,6-2-17 0,-8 3-16 0,2-5-19 16,-1-8-19-16,1-1-17 0,0-4-1 0,4 1 2 15,-2-8 4-15,0 1 2 0,3-1 6 0,2-5 5 16,0 0 2-16,-15-13 6 0,8 5 0 0,3-8 4 16,1-8 2-16,3-3 5 0,7 3 1 0,-4-4 3 15,6-5 4-15,1 4-3 0,5 1 3 0,1 2 0 16,-1 6 4-16,7 1 0 0,2 2 3 0,3 5 2 16,-3-7-1-16,2 3 3 0,3 9-2 0,0-11 4 15,-4 10-3-15,4-7 1 0,-5 6 2 0,5-2 0 16,-7-4 1-16,0 7 0 0,-4-1 2 0,2-2-1 15,-5 1 1-15,1-2 1 0,-8-1 10 0,-1 5 8 16,2-3 2-16,-3 0-1 0,0 2 0 0,0-6 4 16,-4 3 3-16,-4-4 1 0,-1-3 12 0,1 5 4 15,2-1 1-15,-7-1-3 0,1 1-1 0,-3 9 4 16,7-5-3-16,-3 5-8 0,-3 1-1 0,8 5 1 16,-14 3 3-16,6 5-3 0,-6 9 0 0,5 6-1 15,1 4-4-15,-6 14 1 0,2 1-1 0,0 8-3 16,2 0-4-16,-2 6 0 0,4-3-6 0,-3-2-16 15,1-1-30-15,5 1-29 0,-5 0-43 0,6 1-42 16,-1-8-57-16,5 0-73 0,-8-12-153 0,4 10-462 16,1-14 204-16</inkml:trace>
  <inkml:trace contextRef="#ctx0" brushRef="#br0" timeOffset="118153.8602">29661 21655 156 0,'0'0'244'0,"0"0"-11"16,0 0-9-16,0 0-13 0,0 22-10 0,0-7-14 15,7 5-15-15,-7 6-16 0,1 2-12 0,-1 3-16 16,6 16-14-16,-5-4-11 0,-1 0-19 0,7 3-30 16,-7-2-36-16,-2 0-37 0,2-1-40 0,0-2-51 15,2-9-50-15,0-2-188 0,-4-2-375 0,4-2 167 16</inkml:trace>
  <inkml:trace contextRef="#ctx0" brushRef="#br0" timeOffset="118645.3076">30502 21365 78 0,'-16'-7'218'0,"4"1"-8"0,4-2-10 15,-1 5-11-15,6-1-9 0,-2-1-14 0,5 5-7 16,-7-6-11-16,7 6-5 0,-2-5-13 0,2 5-2 16,0 0-3-16,0 0-10 0,0 0-7 0,41 1-9 15,-19-2-9-15,16-3-6 0,8 1-16 0,7-4-12 16,0 1-22-16,-2-1-20 0,-3 0-11 0,3-2-16 16,0-2-5-16,-8 2-7 0,-9 0-15 0,-2 4-15 15,-1-1-9-15,-1-6 1 0,-7 8-5 0,-1-2-3 16,-7 1-1-16,-1-1 5 0,-6 0-1 0,-1 3 4 0,-5-2 6 15,-2 5 3-15,0 0 5 0,-9-6 7 16,9 6 8-16,-22-7 3 0,7 7 1 0,-7-1 6 16,6 0 9-16,-6 1 12 0,7-2 12 0,-6 2 6 15,1 0 12-15,4 0 8 0,-4 0 14 0,5 3 8 16,1-3 3-16,0 1 9 0,2 6 4 0,0-2 11 16,-1 4 6-16,4 3 2 0,-3-1-1 0,2 11 3 15,-2 4-4-15,4 5 3 0,-6 6-7 0,0 10-9 16,6-2-4-16,-1 5-10 0,4 3-1 0,-2-2-6 15,7 6-5-15,0-1 1 0,-1 4-12 0,1-1-6 0,1-2-24 16,-1 0-23-16,7-1-36 0,0-1-41 16,-2 0-45-16,-1-6-47 0,8-4-72 0,-11-7-176 0,1 5-467 15,1-13 207-15</inkml:trace>
  <inkml:trace contextRef="#ctx0" brushRef="#br0" timeOffset="119129.9397">31353 21450 124 0,'-4'-15'281'0,"1"5"-9"15,3-3-15-15,0 3-23 0,0 1-14 0,3 3-11 16,1-1-15-16,1 0-18 0,5 6-12 0,2-2-11 0,7-1-19 15,3 4-13-15,14 0-12 0,-4-1-12 0,14-1-14 16,-10 2-25-16,10-2-20 0,-10 0-12 16,10-4-13-16,-12-1-8 0,-3 4-6 0,4-4-7 15,-4-2-12-15,0 5-13 0,0-3-2 0,-9-1-9 16,-5 7-7-16,3-4-4 0,-6 1 3 0,-4 3-1 0,-1-5-1 16,-4 5 0-16,0-6-3 0,-5 7 7 0,0 0-2 15,0 0 3-15,-19-4 8 0,19 4 6 0,-22 0-1 16,10 0 4-16,-7 0 4 0,2-4 2 15,4 4 3-15,-5-1 4 0,-2-2 11 0,5 2 10 0,4 1 18 16,-2-2 13-16,13 2 8 0,-22 0 4 0,15 0 3 16,7 0 3-16,-17 0 0 0,17 0 8 0,-17 3 9 15,12 5 2-15,-2 1-1 0,0 1 4 0,0 10-1 16,2 7-2-16,-2 1-4 0,4 15-3 16,-6 3-4-16,2-1-6 0,6 6-5 0,-1 1-5 0,2-4-4 15,2 4-1-15,-4-4-8 0,2 3 1 0,0-7-11 16,2 6-17-16,-1-5-20 0,6 0-29 0,-10-3-39 15,6 1-35-15,1-13-43 0,1 5-67 0,-2-2-213 16,1-8-480-16,-4 6 213 0</inkml:trace>
  <inkml:trace contextRef="#ctx0" brushRef="#br0" timeOffset="119667.4869">32195 21047 148 0,'-2'-32'229'0,"2"3"-9"16,0 1-10-16,2 0-1 0,5 0-18 0,7 1-14 0,-4 6-16 15,9-3-14-15,-9 11-18 0,10-2-10 0,-3 4-11 16,4 2-11-16,-1 6-6 0,2 3-12 0,1 7-7 15,-1 1-8-15,-2 0 2 0,-1 17-7 0,-4-4-4 16,-1 6 0-16,-6 6-2 0,-2 9-1 0,-12 1-11 16,0 5-1-16,-3 1 6 0,-6-1 5 0,3 0 2 15,-7-1-2-15,5-1-1 0,2 1-1 0,4-1-2 16,-4-5-3-16,10 2-9 0,1-2 5 0,2-10-7 16,1-5 0-16,7 4-1 0,-3-1-8 0,3-10-1 15,6 2-2-15,4 1-3 0,-4-7 4 0,2-2-5 16,6-5-4-16,-6-6 1 0,5 3-6 0,0-5 8 15,2-5-6-15,-2 4-6 0,0-6 5 0,-1-1-4 16,1-6 2-16,-5 3 0 0,0-6 1 0,-2-5 0 16,-3 6 8-16,0-11 5 0,-2 11 11 0,-5-2 17 15,1 7-8-15,-5-5 24 0,-1 8-12 0,0 1 1 16,4-2-11-16,-4 9 0 0,0 0-11 0,0 0 12 16,-31 28-4-16,9 9-6 0,-5-2 3 0,3 7-6 15,0 1 3-15,2 5-2 0,-1 3-2 0,0 5 1 16,2 1-7-16,-10 16-3 0,13-19-3 0,-4-4-12 15,3 5-14-15,0 3-16 0,-1-10-30 0,-3 0-14 16,5-4-14-16,-5 4-13 0,1-6-22 0,-2-2-11 16,2-3-18-16,0-12-15 0,-7 5-25 0,7-1-18 15,0-6-3-15,5 3-16 0,-4-3-11 0,-8-4-10 16,5-4-143-16,-6 1-419 0,-3-4 185 0</inkml:trace>
  <inkml:trace contextRef="#ctx0" brushRef="#br0" timeOffset="121062.2233">12422 20910 33 0,'-2'5'116'0,"2"-5"-23"0,-7 4 2 0,7-4-13 16,0 0-7-16,0 9 15 0,2-2 9 0,3-4-14 15,4 5-3-15,4-3-3 0,-3 3-5 0,11-1 12 16,1-2-9-16,9 2 1 0,22-1-11 0,1-7-2 15,6-3-5-15,25 3-5 0,12-7-6 0,2-3 1 16,0-2-5-16,7 2-7 0,0-2-6 0,1-1-9 16,0 4-1-16,49-3-14 0,-57 3-12 0,1 8-14 15,6-4 1-15,-9 9-24 0,0 2-7 0,-3-5 1 16,-4 5-16-16,-6 0-12 0,-21 0-11 0,-3-2-9 16,0 2-11-16,-8-1-87 0,-6 2-210 0,-13-3 93 15</inkml:trace>
  <inkml:trace contextRef="#ctx0" brushRef="#br0" timeOffset="121559.6301">12913 21219 50 0,'-31'5'152'0,"2"-3"-9"0,7 5-3 15,5-1-7-15,7-1-12 0,-2-3-15 0,12-2-12 16,-7 1 1-16,7-1 2 0,0 0-13 0,24 7-1 16,-2-7 3-16,27 4-3 0,-1-8-8 15,12 1-6-15,3-1-3 0,27 3-8 0,1-12-3 0,9 4-6 16,-1 1-2-16,5-6-7 0,2 2-3 0,-2 0-1 15,5 2-8-15,-10 2-5 0,5-2-4 0,-3 0-4 16,-9 0-7-16,3 6 2 0,-11-2 2 16,-18 4-9-16,-8-2-3 0,0 2 4 0,-7 0-2 15,-18 2 0-15,-2-3 1 0,-14 3-3 0,1 0 6 16,-6 0-4-16,-12 0 7 0,16 3 5 0,-16-3 2 0,12 0-4 16,-12 0 2-16,3 4-3 0,-3-4-1 0,0 0 1 15,0 0 1-15,0 0 1 0,-27 6-4 0,15-4 1 16,5 1 2-16,-2-2 1 0,1-1-3 15,8 0 0-15,-15 5-4 0,8-5-5 0,7 0 8 16,-10 6-4-16,10-6 0 0,-7 1-2 0,7-1-1 16,0 0-1-16,0 0 2 0,-14 0-6 0,14 0-14 0,0 0-15 15,0 0-10-15,0 0-18 0,-8 8-11 0,8-8-17 16,0 0-11-16,0 0-6 0,0 0-9 0,8 16-18 16,-1-12-134-16,-7-4-288 0,8 5 127 0</inkml:trace>
  <inkml:trace contextRef="#ctx0" brushRef="#br0" timeOffset="122841.6074">15044 22595 79 0,'-10'3'111'16,"3"-2"-13"-16,2 4 8 0,-3-3-11 0,8-2-7 15,-9 5-15-15,9-5 0 0,-8 3-11 0,8-3-6 16,0 0 3-16,-7 5-2 0,7-5-6 0,0 0 5 16,0 0 0-16,0 0 0 0,24 0-8 0,-9-4-12 15,6-5 2-15,6 2-10 0,7-1 7 0,12-12-5 16,-2 8-4-16,4 1-1 0,-2-2-12 0,-1 2 4 16,-8 5-14-16,-6-2-9 0,6 0-11 0,-4 1-3 15,2 2-9-15,-4-3-23 0,0 4-13 0,-6 4-21 16,-2-2-24-16,-3 1-72 0,-10 1-197 0,4 0 87 15</inkml:trace>
  <inkml:trace contextRef="#ctx0" brushRef="#br0" timeOffset="122964.5896">15239 22694 2 0,'0'0'36'16,"3"11"-43"-16,-3-11-7 0,7 7 4 0</inkml:trace>
  <inkml:trace contextRef="#ctx0" brushRef="#br0" timeOffset="124681.2185">23994 21211 8 0,'-7'-9'157'16,"6"1"-16"-16,-8-1 0 0,-3-2-18 0,4-1-12 15,-1 0-11-15,-3 2-7 0,4-4 1 0,-8 2 2 16,3 0 2-16,2 0 2 0,-4 0-4 0,1 1-11 15,2-1 0-15,-6-2 1 0,2 4-1 0,1-3-11 16,1 1-3-16,-10-3-6 0,6 3 2 0,-10 0-5 16,5-1-4-16,-1 2-3 0,-4-4-6 0,5 2-3 15,-8-2-1-15,7 5 1 0,-5-5-10 0,-2 3-3 16,2-3-1-16,-1 4-3 0,-3 1 4 0,2-3-4 16,-13-6-2-16,0 10-1 0,-2-5-1 0,1 8 1 15,-1-8 0-15,-5 5-1 0,3 2 4 0,1-3-11 16,-4 3-1-16,-2 4 5 0,2-4-7 0,3-4 1 15,-8 3-2-15,3 8-1 0,-4-2 4 0,3-5 1 16,1 10 11-16,-2-3 0 0,1 0-5 0,-4 6-1 16,5 0 2-16,-2-4 0 0,3 9-5 0,-1-2 1 15,1 0-3-15,6 7 3 0,2 5 1 0,1-3 0 16,-1 3 5-16,7 4-2 0,-3 1-4 0,5 0-4 16,-3 5 0-16,9 2 8 0,-5 1-4 0,7 0 3 15,1 0-4-15,-1 2 4 0,8 0-3 0,0-6-4 16,6-1-3-16,-8 10 6 0,-1-2-7 0,2 3 8 15,4-1-7-15,1 1 6 0,5 0 1 0,-9-1-3 16,9 7 2-16,-2-1-2 0,3 2 3 0,-6-4 1 16,6 0 7-16,2-2-7 0,-1 3 3 0,1-3-2 15,4-2 1-15,-1-6-2 0,4 1 6 0,0 7-3 16,0-9-1-16,4 0 2 0,-1-1-1 0,-1 2 6 16,5-2-10-16,1 10 6 0,8-1-1 0,-3-8-3 15,8 3 4-15,-4 5 4 0,10-4 2 0,-3-1 12 16,-5-9-22-16,6 1 19 0,6 2-2 0,3-1-11 15,-5-8 3-15,14 5-5 0,-1 0 10 0,9-2-3 16,-5-6-1-16,7 1 1 0,0-3 2 0,0-2-2 16,2 1-8-16,4-5-2 0,1 2 2 0,1-3-9 15,1-5 7-15,-1 3 0 0,-1-6-12 0,23 4 6 16,-16-8-30-16,-6 3 30 0,6-4 0 0,-4 3-8 16,-2-3 2-16,-8 2 0 0,0-1 1 0,2-4-2 15,-4 2-5-15,-5-1 2 0,7-3-1 0,-7 4-3 16,0-5 4-16,5-5-6 0,2 3 3 0,-5 1 0 15,1-6 1-15,-8 3 0 0,2-5 5 0,-11 4-15 16,7-4 9-16,-10-2-3 0,10-4 5 0,-4-2-18 16,-12 5 18-16,8-11-1 0,-7-2-2 0,-2-4 0 15,2 0-4-15,-7-6 4 0,5 1 0 0,0-4-1 16,-6 1-4-16,-3 0-1 0,3-2 2 0,-8 2 1 16,8-2 2-16,-8 6-1 0,6-4-2 0,-7 0 0 15,-6 1-4-15,-1 0 2 0,-1 1-3 0,-1 0-2 16,-12 0 8-16,9 3-1 0,-5 3 3 0,-11 0-5 15,4 0 4-15,-5 1-5 0,0 8-12 0,-7 0 13 16,-3 1-4-16,6 10-19 0,-15-6-2 0,9 11-25 16,-13-5-24-16,-1 12-21 0,0 0-19 0,-1 8-13 15,1 1-27-15,1 7-22 0,9 4-33 0,6 3-34 16,-1 0-29-16,7 7-275 0,2 1-594 0,7 6 263 16</inkml:trace>
  <inkml:trace contextRef="#ctx0" brushRef="#br0" timeOffset="125400.3679">22500 22942 141 0,'-5'-12'222'0,"3"4"-4"16,2 1-17-16,0-2-17 0,0 4-9 0,0 5-23 15,-1-7-6-15,1 7-1 0,0 0 5 0,0 0-6 16,1 21-11-16,-1 6 4 0,2 0-5 0,3 12-9 16,-5-6-12-16,0 11-6 0,0 4-5 0,0 1-6 15,2-1-4-15,3 2-26 0,-10-7-5 0,3 0-3 16,-3 0-7-16,5-10-4 0,-2 9-5 0,2-13-3 15,0 3 2-15,-1-2-8 0,-4-1 2 0,3-1-8 16,-3-3 2-16,3-3-4 0,0 3 0 0,-3-9-6 16,4-3-5-16,1-1 2 0,-6-2 2 0,5 0-3 15,1-2-3-15,0-1 4 0,0 0-1 0,0-7-3 16,-7 5-2-16,7-5 2 0,0 0-1 0,0 0-3 16,0 0 1-16,-19-17 1 0,14 7-3 0,-2-3-4 15,-3-4 6-15,1 1-2 0,-3 1 1 0,2-9-5 16,-2 0 0-16,2 5 4 0,2 5-3 0,-4-9 1 15,1 4-2-15,5 2-2 0,-1 0 1 0,0-3 0 16,-2 5 3-16,3-4-3 0,0 3 3 0,3-1-4 16,-2 7 2-16,2 0 2 0,-1 1 8 0,1 3-6 15,1 2 4-15,-3-3 2 0,5 7-12 0,0 0 2 16,0 0 10-16,0 0-2 0,0 0-1 0,8 28 0 16,1-13-5-16,-2 5 6 0,5 0-6 0,3 3 9 15,0 0-4-15,-4-5 3 0,2 2-3 0,1-1 0 16,1 5-2-16,1-11 0 0,-6 4 0 0,5 0 4 15,-6-4-3-15,6 2-2 0,-1-4 3 0,-1-2-3 16,-4-1-17-16,6-2-20 0,1-2-30 0,-1-1-32 16,5 1-35-16,-3-8-44 0,7 1-39 0,-2-1-42 15,1-2-228-15,7-1-520 0,-2-1 231 0</inkml:trace>
  <inkml:trace contextRef="#ctx0" brushRef="#br0" timeOffset="126782.1456">22183 24350 80 0,'0'0'88'0,"0"0"3"15,0-8-3-15,0 8 1 0,0 0-11 0,0 0-6 16,0 0-9-16,0-6-4 0,0 6 1 0,0 0 1 15,0 0-4-15,7-5-3 0,-7 5 2 0,0 0-4 16,0 0 6-16,0 0-1 0,0 0-6 0,0 0-2 16,0 0-10-16,0 0 4 0,0-8-3 0,0 8-9 15,0 0-1-15,0 0 3 0,0 0 8 0,0 0-13 16,0 0-3-16,0-6 6 0,0 6-8 0,0 0 7 16,0 0-4-16,0 0 0 0,0 0 5 0,0 0 0 15,0 0 4-15,0 0-3 0,0 0 8 0,12-2-3 16,-12 2 7-16,0 0-7 0,0 0 2 0,0 0-5 15,0 0 1-15,0 0 0 0,0 0-6 0,0 0 4 16,0 0 1-16,0 0 2 0,0 0-3 0,0 0 0 16,0 0 9-16,0 0-4 0,-7-12-3 0,7 12 4 15,0 0-2-15,0 0-3 0,0 0 0 0,0-8 2 16,0 8 0-16,0 0-1 0,-5-4-7 0,5 4 2 16,0 0-7-16,0 0 0 0,0-9 5 0,0 9-8 15,0 0-1-15,0-8-2 0,0 8 0 0,0 0 4 16,0 0-2-16,0 0-3 0,0-11 7 0,0 11-12 15,0 0 0-15,0 0-2 0,0 0-3 0,0 0 2 16,0 0 0-16,0 0 2 0,0 0-3 0,-2-4 0 16,2 4-5-16,0 0 2 0,0 0-3 0,0 0 1 15,0 0-1-15,0 0 2 0,0 0-1 0,0 0 8 16,0 0-8-16,0 0 2 0,0 0-4 0,0 0 2 16,0 0-2-16,0 0 0 0,0 0 2 0,0 0 7 15,0 0-10-15,0 0 2 0,0 0-1 0,0 0 1 16,0 0 1-16,0 0 4 0,0 0-5 0,0 0-3 15,0 0-3-15,0 0 7 0,0 0-2 0,0 0-1 16,0 0 0-16,0 0 1 0,0 0 0 0,0 0-3 16,0 0 3-16,0 0 0 0,0 0 0 0,0 0 1 15,0 0-2-15,0 0 3 0,0 0 0 0,0 0-1 16,0 0 0-16,0 0-4 0,0 0 2 0,0 0 1 16,0 0-1-16,0 0 0 0,0 0 4 0,0 0-5 15,0 0 1-15,0 0 3 0,0 0-5 0,0 0 2 16,0 0 2-16,0 0-3 0,0 0 2 0,0 0 3 15,0 0-2-15,0 0 1 0,0 0 2 0,0 0 0 16,0 0-5-16,0 0 3 0,0 0-2 0,0 0 2 16,0 0 1-16,-8-4 7 0,8 4-9 0,-5-5-4 15,5 5 12-15,-7-8-13 0,5 1 2 0,2 7-1 16,-7-5-5-16,7 5 6 0,-7-4 3 0,7 4 0 16,0 0 5-16,-17-2-10 0,17 2 4 0,0 0-5 15,-22 6 8-15,8 3-8 0,1-1 3 0,3 5 3 16,-6 2-6-16,1 1 4 0,1 3-4 0,-4 7 3 15,2-2 0-15,3 1-1 0,4 4 1 0,2-1 3 16,11 4-1-16,-1-4-3 0,6 4-1 0,-1-3 2 16,2-1 2-16,7-1 8 0,2 1-7 0,-4-8-6 15,2 2 14-15,4-1-11 0,-6-6 2 0,7 0-2 16,-6 2 2-16,-1-4 0 0,1 3 0 0,-8-6-3 16,-1-1 3-16,0 5 2 0,0-3-3 0,-6-2 0 15,-1 5 2-15,-3-1 1 0,-9-1-2 0,3 0 1 16,-6 4 2-16,-5-5-2 0,-4 2 0 0,-7-1 1 15,0-2-2-15,2 1-1 0,-3 0-3 0,-1-5-5 16,4 0-11-16,-1-3-13 0,-1 5-14 0,9-8-13 16,0 0-25-16,1 1-11 0,11-2-28 0,-4-7-26 15,8 5-25-15,-1-3-209 0,5 0-416 16,2-5 184-16</inkml:trace>
  <inkml:trace contextRef="#ctx0" brushRef="#br0" timeOffset="128811.295">22470 24477 199 0,'1'-11'234'16,"4"-1"-14"-16,-10 0-20 0,5 3-17 0,-1-5-18 16,-5 5-7-16,5 0-6 0,1 1-8 0,-7 0-7 0,5 4-15 15,-3-3-10-15,5 7-10 0,-7-4-14 16,7 4-7-16,0 0-7 0,-17 13-4 0,10-2-5 0,1 5 2 15,-3 8-8-15,6 9-6 0,-4 1-3 16,8 11-9-16,-2-1 2 0,-4-4-8 0,5 6 1 16,0-3-4-16,5-3-4 0,-4-10-4 0,1-1 3 15,5-2-5-15,2-3-2 0,-4-5 2 0,3-2-6 0,1-2 0 16,4-4-1-16,-1 2 0 0,0-9-5 16,2-1 3-16,1-1-1 0,2-4-4 0,4-5 1 15,-6 0-1-15,0-2 3 0,1-3-4 0,-1-3 0 16,0-1 2-16,-1-8-2 0,-4 4-1 0,2-4-2 15,-3-6-1-15,-2 2 2 0,-1-2 0 0,-4 2 4 16,5 0-3-16,-5 1 8 0,-2 6-1 0,1 6-2 16,-1 2-2-16,4 2 2 0,-4 7 0 0,0 4-2 15,0 0-2-15,0 0 1 0,0 0-6 0,0 0-1 16,2 38 7-16,-4-18-5 0,-2 6 2 0,4 2 2 16,0-3-2-16,0 3 1 0,-1-6-4 0,2-2-2 15,-1-4-4-15,6 4 0 0,0-7 1 0,1 6-6 16,0-10-1-16,-2 2-2 0,5-7 3 0,1 1-13 15,1-3-6-15,-1-2-8 0,5-2-1 0,3-4-1 16,-1-2-4-16,1-4 7 0,0-2 3 0,3-7-1 16,-2 1 6-16,-1 0 4 0,-5-4 10 0,1-4-6 15,1 1 1-15,-3-1-1 0,3 3 5 0,-1-2 2 16,-1 6 2-16,-4 2 1 0,2 3 1 0,-2 3-4 16,-2 5 1-16,-1 1 3 0,2 2-5 0,-1 2 8 15,4 3 1-15,-12 0 7 0,17 3-9 0,-8-2 2 16,-2 4-1-16,-2 1 2 0,2-1 1 0,-4-1 1 15,4 0-1-15,-7-4 1 0,5 7-1 0,-2-4 3 16,-3-3 6-16,2 5-7 0,-2-5 0 0,0 0 1 16,0 0 0-16,0 0 0 0,0 0-1 0,0 0 1 15,0 0-1-15,-24-11 2 0,16 10-2 0,-3-2 0 16,0-5 0-16,-3 3 0 0,-1-2-1 0,-3 0 5 16,3-1 2-16,1 6-5 0,3 0 0 0,-3 4-1 15,2 2 3-15,-3 2-3 0,-2 6 5 0,-1 7 1 16,5 6 2-16,-1 2-3 0,-1 3 2 0,0 10 0 15,6 2 3-15,2-2-5 0,5 2 1 0,2-2 5 16,2-7-2-16,5-4 3 0,0 1-2 0,6-1 2 16,-2-5 8-16,9-5-11 0,-5-1-5 0,8 0 2 15,-6-8 4-15,3 0-6 0,7-4 2 0,-4 0-1 16,6-9-13-16,-5 0-4 0,3-5-7 0,0-5-6 16,2 0-2-16,0-6-3 0,-5-1-1 0,-2-6 7 15,7 3 1-15,-12-5 7 0,4-4-3 0,-6 5 1 16,2-2 5-16,-2-9-1 0,-3 9 0 0,-1 1 5 15,0 2-1-15,-2 1-3 0,-2 5 6 0,-4 0 2 16,4 4 0-16,0-2 1 0,-5 4 1 0,3 5 0 16,-2-2-3-16,1 3 3 0,-1 5-2 0,-1-3 2 15,-2 6 1-15,5-6 1 0,-5 6-1 0,0 0 0 16,0 0-1-16,0 0 5 0,15 12-3 0,-15-9 0 16,5 4 2-16,-1-2-3 0,2-2 6 0,-6-3-3 15,9 7 0-15,-2-2 3 0,-7-5 5 0,7 6-1 16,-7-3 0-16,0-3 3 0,8 4 2 0,-8-4-1 15,0 0-1-15,0 0 2 0,0 0-5 0,0 0 4 16,14-8-5-16,-14 8 4 0,5-12 0 0,-2 5 2 16,-3-1-4-16,-3 0 3 0,3-1 1 0,3 1-1 15,-10 0-1-15,7 0 0 0,0 0-4 0,-6-1 1 16,6 4 0-16,-2-1-1 0,-5-1 0 16,7 7-4-16,-8-1 1 0,8 1 1 0,-21 11 0 0,13-1-2 15,-4 6 5-15,-2 10-3 0,0 2-2 16,1 0 3-16,3 5-1 0,-4 6 2 0,5-6-2 0,-3 7 4 15,4-8-7-15,4-4 1 0,1 2-1 0,3-4 0 16,5 1 9-16,2-9-9 0,2-1-3 16,4-4 1-16,1-1-2 0,3-4 4 0,5-2-7 15,-5-5-4-15,14 0-6 0,-9-2-6 0,2-3-2 16,7-7 0-16,-2-3-1 0,0 3 1 0,-6-6 6 0,5 0-1 16,-10-2 6-16,6 1-2 0,-3-2-1 0,-4 0 4 15,-4 4-2-15,1-3 1 0,3-2 2 0,-7 7 0 16,4-3 2-16,-7 3 3 0,-2 2-2 15,2-3 4-15,-4 3-2 0,-1-1 2 0,3 2-2 16,-5-4 2-16,0 3 5 0,0 0-4 0,-5 4-1 16,3-4 3-16,2 4-2 0,0 2 7 0,0-1-3 0,0 7-7 15,-3-7 6-15,3 7 0 0,-4-4 4 0,4 4-5 16,0 0 2-16,0 0 2 0,-6 16-3 16,4-8 0-16,2 3-3 0,0-3 5 0,0 5-2 15,0-5 1-15,0 4-2 0,0 3 3 0,2-10-4 16,1 5 2-16,0-1 2 0,-3 0-4 0,4-6 2 15,-4-3 0-15,3 10 0 0,-3-10 3 0,0 10 4 0,0-10 3 16,2 4 7-16,-2-4-4 0,0 0 2 0,0 0-5 16,0 0 1-16,0 0-3 0,5-22 5 15,-5 15-3-15,-5-1 3 0,3-2-3 0,-5 0 4 16,4-5-5-16,-2 3 0 0,-2 3 6 0,-1-1-4 16,1 1-4-16,0 5 1 0,-2-2-2 0,9 6 0 15,-17 3 3-15,9 4 0 0,-6 10 4 0,7-1 2 16,-3 8 3-16,0 7-5 0,6-7-1 0,3-1-1 0,-4 6 0 15,6-2 5-15,4-1-9 0,-3-6 0 0,10 0 1 16,-2-3 0-16,-3 1-4 0,3-8 1 16,2 4-3-16,5-3 1 0,-5-3 0 0,7-5-4 15,-4-1 4-15,8-2 0 0,-1-5 3 0,2-3-4 16,3-7 0-16,-3 3-1 0,5-4 1 0,-5-4 0 16,-4 0-1-16,1-4 2 0,-1-2-1 0,-5-2-1 15,6-10 0-15,-9-2 1 0,1 0 5 0,1-1-4 16,-5 11-5-16,-1 1 3 0,-3 2 2 0,-3 7 7 15,-2-1 0-15,0 9-2 0,0-2 0 0,-2 6 3 16,-1 3-5-16,3 5-3 0,0 0 3 0,-19 12 2 16,11-2-5-16,-4 6 0 0,3 2 2 0,1 1-3 15,1 7 2-15,-2 2-2 0,7-1 1 0,2 3-2 16,2 0 1-16,0-11-1 0,5 8-1 0,1-2 1 16,-1-7 1-16,2 2-4 0,3-5 2 0,-4 1-1 15,1-1 1-15,-1 4 4 0,1-3-5 0,-3 1-1 16,1-2 5-16,2-1-3 0,-9-3 4 0,3 1-6 15,1-1 4-15,-4 0 0 0,-4 3 0 0,-3-3-3 16,2 1 4-16,-8-3-3 0,4-2-3 0,-5 6 4 16,3-4-4-16,-1 1 2 0,-4 3 3 0,1-5-1 15,1 4-2-15,6-8 2 0,-4 7-4 0,0-3 0 16,3 0 4-16,1 2-4 0,-1-1 0 0,-1 0 1 16,8-4-2-16,-1 2 0 0,-2 0 3 0,5-2 0 15,0-5-2-15,0 0 2 0,13 3-4 0,-13-3-5 16,24-7-2-16,-10-1-3 0,-2-4-3 0,8 2-3 15,3-8 5-15,-1 0 3 0,0-2 7 0,-3 0-7 16,3-5 1-16,7-11 2 0,-14 8 1 0,7-8-1 16,-5-3 3-16,6 2-1 0,-8-2 6 0,0-2-2 15,-1 2 4-15,1-7 0 0,-6 15 2 0,-2-9 3 16,-2 9 1-16,-4 4 10 0,-1 9 4 0,-1 1 8 16,1 6-10-16,0 0-4 0,0 2-2 0,-5 4-1 15,5 5 1-15,0 0 3 0,-23 11 0 0,17 3 5 16,-5 4 0-16,5 2-3 0,-1 5-2 0,0 1-2 15,7 4 0-15,0-2-3 0,0 0 2 0,0-1 2 16,5-1-4-16,2 2-3 0,-4-3-1 0,1-3 13 16,-3-4-15-16,1 2 3 0,-2-2-7 0,0 2-4 15,-2-2-14-15,1-3-12 0,1 1-15 0,-5 3-21 16,3-2-28-16,-3-9-26 0,-2 8-29 0,3-6-34 16,-1-7-42-16,-1 3-213 0,-3 0-472 0,9-6 209 15</inkml:trace>
  <inkml:trace contextRef="#ctx0" brushRef="#br0" timeOffset="130150.6767">25263 22861 8 0,'-4'-7'180'0,"4"7"-6"0,-8 0-16 16,8 0-2-16,0 0-3 0,-5 19-9 0,3-3-11 15,4-4 0-15,0 4-1 0,4 2-15 0,-4 2-9 16,5 5-4-16,0 0-6 0,1 0-16 0,6-1-3 16,-2 0-6-16,-2-5-7 0,5 1-4 0,1-4-19 15,8 4-8-15,-4-6-4 0,9 0 0 0,2-3-5 16,1-2-1-16,16-6-3 0,3-2-8 0,-3-2-10 15,10-2-9-15,1-6-8 0,-4-1-11 0,5 2-8 16,-4-9 0-16,2 5-2 0,-5-6 2 0,-5 2-3 16,3-4 4-16,10 3 3 0,-10 1 0 0,-1-4 9 15,1 2 4-15,2 0 0 0,0-2-1 0,0 0 8 16,5-4 2-16,-6 4 6 0,6 3 4 0,2-3 6 16,0 9 5-16,-1-8 6 0,8 14-2 0,-9 1 4 15,2 4 19-15,1 0-1 0,-1 5-2 0,-7 1-5 16,-1 8 1-16,-7-3-3 0,-13 0-2 0,-1 1-4 15,-4 4 0-15,-1-3-1 0,-13 0 1 0,3 1 2 16,-6 1 8-16,4 3 1 0,-1-6-2 0,-3 4-3 16,2 2-2-16,-3-1-3 0,-1-5-4 0,6 5-1 15,-5-2 0-15,-1-1-4 0,4 1 1 0,-3-4 0 16,-1 2-2-16,-1-2-2 0,0 2 0 0,0-10 3 16,-4 5 0-16,2 4-6 0,-3-7-2 0,3-2 0 15,-2 4 0-15,-3-1 0 0,0-6-3 0,5 6 1 16,-5-6-5-16,0 0 1 0,-1 8 4 0,1-8-1 15,0 0-3-15,0 0-1 0,0 0 9 0,0 0-6 16,0 0-4-16,0 0 0 0,-22-12 4 0,16 2-6 16,5 2 0-16,1-4 1 0,-5-3 0 0,6 5 5 15,-1-8-6-15,5 0 3 0,2 3-3 0,-3-5 0 16,6 7 0-16,-2-7-1 0,6 5-1 0,1-6 4 16,4 1-1-16,5 1 2 0,-2 2-4 0,2 0-1 15,-2 3 1-15,4 1 0 0,-11-2 0 0,4 7 2 16,10 0-2-16,-12-4 1 0,4 8 6 0,7-1 2 15,-5 4 4-15,-3 1 0 0,6 1-3 0,4 4 0 16,5-1 3-16,-1 9 0 0,7 2 2 0,-2 5 3 16,5 2-1-16,-13-5 1 0,11 4-1 0,-11-3 8 15,7 7-8-15,-13-5-6 0,4-2 0 0,-1 0-1 16,-5 1 2-16,3-5 0 0,-11 1-2 0,4-5-4 16,0 0 2-16,0 3-3 0,-2-8 4 0,-2 1-4 15,2-2 1-15,5 6-1 0,7-13 1 0,4-4-2 16,2 4 2-16,13-3 2 0,2 4-4 15,-1-5-1-15,2-6 1 0,-5 6-1 0,5 2 3 0,-3-4-5 16,0-2 5-16,3 3-4 0,2 0-3 0,0-5 5 16,-2 5-2-16,2-6 1 0,-5 1-1 0,4 0 1 15,-4 1-2-15,8-4 2 0,-6 1 0 0,3-2-1 16,-4 1 1-16,-1 2-2 0,3 1 2 0,-1-2-5 16,6 3 6-16,-2-1-2 0,6 5 1 0,2-5 0 15,1 6 0-15,5 5 0 0,-8-4-7 0,8-2 9 16,-7 1-6-16,-1 3 2 0,-6-1 2 15,3-3-1-15,-6 5 0 0,0-2 1 0,-13 1-3 0,8-4-1 16,-16 0 0-16,-2 0 2 0,-6 0 2 0,-4-3 1 16,5-3-3-16,-6 2-3 0,5-7 5 0,-3 7-2 15,-4-5-3-15,0 1 4 0,2-6 11 0,0-3-13 16,-1 1-3-16,-1 2 9 0,0-3-4 16,-8 4-1-16,5 6-1 0,-8-5 1 0,2 4-1 15,1 0 10-15,-7 4-9 0,7 0 0 0,-7 1 3 0,0 0 0 16,-7 4-4-16,7 7 2 0,-1-16 3 0,-5 10-3 15,-2-2-2-15,8 8-2 0,-15-6-5 16,1 4-10-16,2 1-19 0,12 1-19 0,-26 4-20 16,9 8-30-16,2-4-28 0,-5 4-41 0,-4 3-21 15,5 5-240-15,-8-4-472 0,1 7 209 0</inkml:trace>
  <inkml:trace contextRef="#ctx0" brushRef="#br0" timeOffset="130721.1919">27565 23760 23 0,'-5'-23'238'16,"-2"3"-24"-16,4 0-14 0,-2 5-13 0,3-4-13 16,-3 10-16-16,-2 3-12 0,5-5-18 0,1 10-8 15,1 1-5-15,-14 15-8 0,7-3-4 0,0 9-3 16,-3 7-11-16,-2 5-9 0,4 10 0 0,-1 4-4 15,2 5-7-15,0 7-11 0,1-10 1 0,4 12-3 16,-7-4-5-16,8 19-8 0,-3-21-3 0,3-2-1 16,-3 1-5-16,4 1-4 0,-3-3-1 0,3-3-6 15,-4-6-2-15,1 0 8 0,-1-11-14 0,-4 8 0 16,-4-9-11-16,-3-1-13 0,-7 3-15 0,3-10-10 16,-9 0-16-16,3 1-9 0,-13 0-16 0,8-8-12 15,-6-4-13-15,5-4-22 0,0-2-6 0,2-6-12 16,7-1-17-16,-3-5-21 0,4-4-121 0,-4-7-323 15,1-6 143-15</inkml:trace>
  <inkml:trace contextRef="#ctx0" brushRef="#br0" timeOffset="131561.9707">26980 24263 7 0,'26'-17'146'0,"3"-3"-6"0,10 0-7 0,7 1-5 16,0 8 0-16,5 2-11 0,0 3-10 0,1-1-8 15,-1 7-4-15,2-3-11 0,-1 3-8 0,-6 3-7 16,4 1-7-16,-9-3-7 0,-5 1-8 0,-6 3-1 15,1-4-11-15,0 1 1 0,-14 1-14 0,2-1-4 16,-8-2-1-16,8-2-1 0,-19 2-1 0,26-1-11 16,-18-1 8-16,8-1-4 0,-8-4 1 0,6-1-1 15,1 3-1-15,-1-3 2 0,-1 0-1 0,-2 1 3 16,1-1-9-16,-2-3 7 0,4 3-7 0,-6-1 0 16,1 4 0-16,-9 5 2 0,13-6 2 0,-9 0-1 15,-4 6 2-15,12-8-2 0,-9 4 1 16,-3 4-1-16,0 0-1 0,0 0 4 0,0 0-2 15,0 0 11-15,0 0-3 0,0 0 0 0,0 0-2 0,0 0 3 16,7 18 0-16,-7-18-10 0,0 0 6 0,0 0 2 16,0 11-5-16,0-11 0 0,0 0 2 0,0 0 0 15,0 0 2-15,0 0 8 0,0 0 2 0,0 0-3 16,0 0-7-16,-16 4 10 0,16-4 1 16,0 0 1-16,0 0 0 0,-30-12 1 0,21 11-3 15,9 1-5-15,-24-7 3 0,9 4-4 0,0 2-4 16,15 1 0-16,-22 3 7 0,8 5-8 0,-3-3-2 0,3 8-3 15,1-3 4-15,-5 11-3 0,3 1 0 0,1 1 1 16,-1 3 2-16,3 2 0 0,0 1-5 0,4 4 6 16,3-3-4-16,5 2 3 0,0-4 0 15,5-4-5-15,-4 0 1 0,6-8 0 0,2 3 2 16,-2-1 2-16,1-3-3 0,1-3 10 0,1-4-10 16,-5 1 1-16,9-5 0 0,-8-2 0 0,10-2-5 0,-4-2-2 15,0-2 5-15,3-5-1 0,7 1-1 0,-6-4-4 16,-5-3 7-16,0-3-2 0,4-5-5 0,0-2 8 15,-3-2-2-15,-1-1 3 0,-5-13 2 16,0 11 1-16,-3-3-2 0,9-9 2 0,-7 12 1 16,2 2 2-16,-4 9 1 0,1 3-4 0,-3 3 2 15,4 6-6-15,-5 7 5 0,2-4-5 0,-2 4 3 0,0 0-4 16,4 28 0-16,-4-4 1 0,-4 1 3 0,2 2 0 16,1 4 7-16,-4-1-10 0,6 1 3 15,-1 0-2-15,4-3 2 0,-1 0-3 0,4-5-2 16,0-5 2-16,1 4-1 0,1-7 1 0,1 1-1 15,2-4-1-15,0-4-1 0,3 0-1 0,-4-7 1 16,4-1 1-16,-1-1-6 0,1-5 5 0,0-2 0 16,7-3-1-16,-6-2 2 0,6-3-8 0,-7 0 3 15,2-7 0-15,2-3 2 0,-9-2-3 0,4 5 3 16,-6-5-4-16,1 0 7 0,0 0-4 0,-1 2 2 16,-1 0-4-16,-2 6 4 0,-2 9 3 0,4 2-2 15,-3 4 8-15,1 2-9 0,-5 3 2 0,0 0 7 16,10 20-2-16,-8-7 0 0,-1 14 6 0,-1-1-4 15,0 4-3-15,0 2 2 0,6-3 13 0,-3 2 1 16,4 3-3-16,0-4-1 0,5-1-3 0,-1 1-1 16,1-5-4-16,0-5 0 0,2 1-3 0,-2-7 0 15,0-1-2-15,1-1-11 0,-1-4-18 0,-1-5-22 16,1-3-28-16,0 0-39 0,1-2-37 0,3-11-41 16,-3 4-64-16,-3-3-156 0,-3-2-440 0,2-4 195 15</inkml:trace>
  <inkml:trace contextRef="#ctx0" brushRef="#br0" timeOffset="132969.9863">28866 23765 2 0,'-1'-26'265'0,"1"7"-8"16,0 3-13-16,0-3-11 0,0 10-6 0,0-5-17 15,0 6-14-15,0 2-26 0,0 6-17 0,0 0-10 16,0 0 4-16,0 0-1 0,-7 36-12 16,7-9-12-16,-4 14-9 0,1-1-14 0,1 8-4 15,0-2-10-15,4 0-9 0,-2 7-3 0,0-7-13 16,0 5 1-16,0-3-7 0,5-2-1 0,-1 4-9 16,3-2-3-16,-2-4-5 0,5-3-5 0,-2-1-7 0,1-9-17 15,3-5-18-15,-4 2-10 0,-1-11-12 0,2 0-11 16,-8-6-6-16,11-2-2 0,-10-1 1 0,7-8 0 15,4-3-8-15,3-3 0 0,-8-6 3 16,8-3 2-16,-1-6 6 0,-2-7 5 0,1 1 4 16,-5-1 4-16,1-16 2 0,2 5 6 0,-10 4 3 15,4-6 0-15,-1 9 3 0,-1 3 2 0,-2 2 8 0,3 1 5 16,0 4 4-16,-3 9 8 0,-2 0 3 0,1 3-3 16,-1 3 1-16,0 7 16 0,0 0 10 15,0 0-4-15,0 0 2 0,0 0 6 0,0 0-2 16,5 37-1-16,-3-19-2 0,3 2-2 0,-1 0-7 15,-3-1-1-15,6 6 3 0,-2-5-7 0,2 3 0 16,3 1 2-16,-3-4-5 0,2-6-6 0,3 3 0 16,-2 0 0-16,5-1 3 0,-3-1-2 0,0-5-3 15,2 0-3-15,-1-4 0 0,-4-3-9 0,3 2 3 16,0-5-3-16,-12 0 1 0,30-8 1 0,-16 2 1 16,1-4 2-16,-1-2-6 0,-4 0 5 0,-3-4-2 15,2-2 4-15,-1-10-1 0,-3 1 1 0,2 3-2 16,-7 4 2-16,2-2 0 0,-1 12 8 0,-2-10 6 15,1 9-3-15,0-1-4 0,0 12 2 0,0 0-1 16,0 0-4-16,0 0 1 0,0 0 1 0,5 36-2 16,-9-17 6-16,3 1-5 0,1 6-3 0,0 2 5 15,1 0 0-15,3-3-5 0,-1-4 5 0,1 6-2 16,3-1-1-16,-4-6 2 0,5-3-2 0,1-3-1 16,-2 2-2-16,5-1-3 0,-5-6 2 0,1-5 1 15,6 3 2-15,-4-6-5 0,0 3-5 0,4-8 5 16,6 1-3-16,-3-3 3 0,6-5 0 0,-8-4-6 15,2-10 4-15,-3 2-1 0,3-3 4 0,-4-1-1 16,-4 3-2-16,-2-8 0 0,-1 2-2 0,1 1 4 16,-5 0-2-16,-2 3 1 0,-2 4 1 0,-5 3 0 15,7-1-1-15,-6 4 6 0,-1 0-12 0,-2 4 5 16,2 4-3-16,-1 2 0 0,8 6 0 0,-22 0 2 16,22 0 2-16,-16 13-4 0,8-6 4 0,1 1-1 15,4 0 1-15,-1 2-2 0,4 0 0 0,0 0 1 16,0 0-5-16,4 0 2 0,1-3 0 0,5 4-4 15,0-2-3-15,0 0-1 0,4 4-2 0,0-6 1 16,-1 1 3-16,-2 4 1 0,4-4-2 0,-1 4 2 16,-6 1 2-16,8 1 1 0,-5-2 4 0,0 4-3 15,-3-5-4-15,4 7 5 0,-3 2-3 0,-1-3 5 16,-1 2-1-16,2 4 0 0,-4-1 1 0,-2 0 0 16,2 5 1-16,-1-8-3 0,1-2 3 0,-4 1-8 15,6-4-3-15,-2-5-7 0,-1 4-6 0,3-4-4 16,-1 1-2-16,5-3 1 0,1-4 0 0,1-3 0 15,-3 0-2-15,6-2 4 0,-1-2 1 0,7-4 3 16,-6-1 3-16,-1-5 6 0,9-4 0 0,-9-4 1 16,7-1 3-16,1-3 4 0,0-12 7 0,-7 11 1 15,-3-3 14-15,4-9 2 0,-3 15 15 0,-5-6 2 16,-1 2 1-16,2 4 5 0,-4 5 4 0,0 6 1 16,-2 2 5-16,-3-2 4 0,1 9-4 0,0-8-3 15,-2 12-3-15,3-10-6 0,-3 10-2 0,0 0-8 16,0 0 2-16,0 0-5 0,0 0 2 0,-15 22-2 15,15-22-1-15,-5 17-4 0,3-2 0 0,4 1-1 16,-4-4-5-16,4 3-1 0,-2-2 0 0,5 2 0 16,-3-2-3-16,3-5 4 0,-4 4-5 0,3-4 1 15,1-3 0-15,0 2 7 0,2-3-8 0,-2 0-8 16,-5-4 8-16,0 0-6 0,22-7 4 16,-22 7-3-16,14-13 2 0,-9 8-1 0,-2-5 3 0,-1-2-2 15,3-4-1-15,-3 1 1 0,-2-5 3 0,-2 2 1 16,1-2 2-16,-3-5 4 0,2 6-2 0,-4 4 2 15,-1 1-7-15,2 8 2 0,-2 2 4 0,7 4-7 16,0 0 4-16,-38 12 3 0,20 3-5 0,2 1 1 16,1 6 2-16,-1 4-3 0,5 4 1 15,-1-3-3-15,1 1-4 0,5 3-5 0,0-4 6 16,5 1-1-16,-1 0-10 0,5-10-8 0,-3 10-2 0,4-8-17 16,-2-6-15-16,4 2-15 0,3-3-17 0,-2-2-21 15,0-3-25-15,1 0-25 0,2-4-18 0,9-7-29 16,-7 0-28-16,0 2-177 0,-12 1-438 0,22-12 193 15</inkml:trace>
  <inkml:trace contextRef="#ctx0" brushRef="#br0" timeOffset="133948.7415">22811 25651 199 0,'-6'-8'218'16,"5"0"-30"-16,1 1-19 0,0 7-15 0,0 0-8 16,0 0 2-16,0 0-12 0,15 34-13 0,-6-5-7 15,-1 14-10-15,4 5-13 0,-3-4-5 0,4 4-10 16,-11 1-8-16,0 1-7 0,5-1-4 0,-7-2-6 16,0-2-5-16,0-2-5 0,0-10-4 0,0 7-5 15,-7-11-1-15,3-2-7 0,-1-11-1 0,-3 7-3 16,1-4-2-16,5-2 0 0,-5 2-5 0,0-6 0 15,4-3-3-15,-2-1-1 0,-2-4-3 0,0 1-2 16,0-4 1-16,1 2-3 0,6-4-3 0,-17-3-3 16,8-2-12-16,-8-3 0 0,5-2-5 0,-3-4 2 15,-2 2-3-15,1-4 1 0,-6-8 11 0,0 3-11 16,-2-2 5-16,-10-4 3 0,14 6 1 16,-8-3-1-16,4 6 0 0,9 5 3 0,1-2 1 0,-1 3-1 15,7-1 1-15,-3 6-4 0,1 1 9 0,8-1-3 16,2 7 2-16,0 0-3 0,0 0 2 0,0 0 2 15,16 32-5-15,-3-17 4 0,3 1-1 16,1 5 4-16,5 3-3 0,0 0 0 0,-1 1 3 16,-3-2-1-16,3-1-1 0,-2-4 1 0,3-1 1 15,-2 5 3-15,-3-9-6 0,-1-3-19 0,4 3-25 16,-3-6-39-16,5 2-30 0,2-5-50 0,-2 0-149 16,0-4-339-16,9 2 150 0</inkml:trace>
  <inkml:trace contextRef="#ctx0" brushRef="#br0" timeOffset="134374.4536">22788 26640 184 0,'-6'-7'179'16,"6"7"-5"-16,0 0-4 0,0 0-13 0,1 35-14 16,4-11-10-16,-3 9-15 0,2-5-6 0,-1 3-13 15,-1 13-14-15,3 0-6 0,2 3-3 0,-13-3-13 16,5 6-4-16,-6-5-38 0,4 1-7 0,-3-3-16 15,0-2-20-15,6-10-18 0,-9 0-21 0,7-5-27 16,-3 1-31-16,-2-11-137 0,1 4-277 0,1-4 123 16</inkml:trace>
  <inkml:trace contextRef="#ctx0" brushRef="#br0" timeOffset="139513.8069">23822 25703 107 0,'0'-8'148'0,"0"8"-15"0,0 0-17 0,0 0-14 16,0 0 3-16,3 23 3 0,1-3-26 0,-8 5 3 15,4 6-3-15,-3 1-7 0,10 12-10 0,-11-4-1 16,4 3-7-16,-3 3-8 0,1-4-5 0,-3 1-7 0,3-4-8 15,-1-5-14-15,3-5-30 0,0 3-10 16,-3-8-23-16,6 2-17 0,0-5-10 0,-3-1-15 16,7-5-24-16,-5-7-65 0,1 1-193 0,1 0 86 15</inkml:trace>
  <inkml:trace contextRef="#ctx0" brushRef="#br0" timeOffset="139758.3742">24245 25817 179 0,'1'-8'176'0,"5"5"-16"16,-6 3-17-16,1-7-10 0,-1 7-8 0,0 0-12 16,0 0-6-16,-15 28-6 0,6-8-12 0,-4 7-4 15,-11 10-7-15,7 5-11 0,-4-2-6 0,-2 1-5 16,0 6-6-16,-1-2-7 0,2-3-5 0,-2 4-15 15,-5-2-25-15,7 0-6 0,-2-2-24 0,2 3-22 16,0-8-28-16,2 8-27 0,3-8-20 0,-2-1-107 16,7-4-255-16,-2-3 114 0</inkml:trace>
  <inkml:trace contextRef="#ctx0" brushRef="#br0" timeOffset="140399.2503">24663 26118 22 0,'0'0'174'0,"0"0"10"0,0 0-32 15,-14 19-12-15,5-8-14 0,1 4-10 0,-6 8-14 16,2 1-6-16,0 0-10 0,-3 7-8 0,0-3-6 15,1 3-13-15,-1-1-5 0,-4 5-5 16,5-7-3-16,4-7-6 0,-2 6 0 0,2-12-7 16,3 2-7-16,2-1 0 0,2-4-1 0,-3-4-11 15,5 1-1-15,2-3-5 0,-1-6-7 0,9 1-9 0,-9-1 3 16,22-5-17-16,-7 3 8 0,6-4-9 0,-2-2-1 16,10-6-3-16,-5 6-2 0,5-5-2 0,0 1-5 15,-4 2 1-15,4 0 4 0,0-2-2 0,-10 6-2 16,6-7 0-16,-2 6 8 0,-6-1 1 0,0-2 2 15,-2 2 3-15,0-2 5 0,-3 3 0 0,-3-6-2 16,1 7 7-16,-3-1 10 0,0-6 13 16,1 4 7-16,-1 2-3 0,-5-6 2 0,1 3 11 15,1-3 16-15,-4 0-1 0,3-1 6 0,-3 1 5 0,3-2-8 16,-3 2 8-16,0 5 7 0,0-2 6 16,0 3-1-16,2-3-8 0,-2 2-3 0,0 8-10 15,0 0-1-15,0 0-7 0,0 0 0 0,0 0-4 16,0 40-1-16,-2-12-5 0,-1 3-2 0,0 17-2 15,-1 4-5-15,-1-6-11 0,-2 11-14 0,-1-1-19 16,3 5-33-16,-4-5-42 0,7-2-40 0,-3-5-185 16,2 4-351-16,-2-3 156 0</inkml:trace>
  <inkml:trace contextRef="#ctx0" brushRef="#br0" timeOffset="141327.8552">27952 25135 115 0,'17'-7'106'16,"-1"4"-9"-16,6-2-14 0,-2 5-2 0,-1 0-13 15,1 6-9-15,-1 0-3 0,0 3-3 0,-4 5-2 16,-1 4-11-16,-2 0 2 0,-5 7 3 0,0 2-27 15,-7 4 0-15,-7-1-4 0,0 2-6 0,-2-1 0 16,-4-2 0-16,1-1-2 0,-4 0-3 0,3-2 7 16,-3-5-7-16,1 2-7 0,3-10 5 0,4 1-2 15,1-3 13-15,0-3-6 0,4-2-13 0,3-3 10 16,0-3 4-16,0 0-6 0,0 0 6 0,0 0 3 16,18-10-7-16,-1 0 1 0,2 2-2 0,2-2 5 15,1 0-1-15,5 1 8 0,4 0-5 0,1 2 9 16,1 2 5-16,-4 5-9 0,-4 2-2 0,-3 3-20 15,2 3 17-15,-5 1 2 0,-4 3-2 0,-3 5-8 16,-3 0 3-16,1 2-4 0,-8 4 6 0,-2 2 5 16,-7 2-8-16,0 5 7 0,-7-4-8 0,-4 8 0 15,-5-8 6-15,-6 8 0 0,6-4 5 0,-1-7-13 16,-4-2-1-16,-2 5 4 0,6-6-1 0,-5-5-8 16,5 0-7-16,2-3-16 0,5-6-7 0,-4 1-23 15,11-1-21-15,-4-5-89 0,6-3-181 0,-4 1 80 16</inkml:trace>
  <inkml:trace contextRef="#ctx0" brushRef="#br0" timeOffset="142066.0596">28766 25209 177 0,'1'-6'203'0,"-1"6"-18"0,4-11-16 0,-3 8-19 15,-1 3-10-15,0 0-18 0,0 0-11 0,0 0-7 16,0 0-1-16,-6 27 4 0,1-7-17 0,1 23-5 15,-4 5-8-15,-4 0-6 0,0 6-3 0,-2 1-5 16,-5 3-9-16,-5 15-5 0,1 3 22 0,0-1-12 16,6-18-3-16,2-5-12 0,0 3-16 0,-6-4-32 15,6 1-22-15,-1-1-35 0,6-5-35 0,2-3-34 16,4-11-44-16,-4 1-143 0,1-3-341 0,0-1 152 16</inkml:trace>
  <inkml:trace contextRef="#ctx0" brushRef="#br0" timeOffset="142565.6111">28880 25752 1803 0,'12'-26'-16'0,"-2"-1"50"15,-1 6-21-15,-3 2 5 0,1 2 8 0,0 3 13 16,-5 5-6-16,6 1-12 0,-3 0-1 15,-1 2-2-15,3 4 0 0,-7 2 7 0,0 0 3 16,13 8 2-16,-11 0-6 0,-2 3 4 0,0 7-5 0,-2 9-3 16,2-3 0-16,-7 3-2 0,-1 2-1 0,-6 2-5 15,6-3 2-15,-1-4-4 0,-6 0 2 0,1 0-3 16,1-2-3-16,4-4 4 0,2 2-2 16,-1-5-1-16,4-2 4 0,-1-1-6 0,3-3 0 15,2 2-2-15,0-7 1 0,4 3-4 0,3-2-6 16,0 0-1-16,4-2-5 0,1 1-8 0,9-1-3 15,-4-5-5-15,5 2-3 0,-1-1-10 0,1-3 3 0,-3-4-7 16,3 3-2-16,0-2 6 0,0 3-2 16,-2-7 3-16,4-5 6 0,0 4 0 0,0-1 6 15,-7-2 3-15,-2 2-1 0,3-2 7 0,-7 0-1 16,5-1 9-16,-3-2 2 0,-4 1 26 0,0-1 10 16,4-7 1-16,-4 6 2 0,-2 2 6 0,-1-3 5 15,1 5 11-15,-7-9-6 0,2 4 3 0,3 8-3 16,-3-5 10-16,-1 6-2 0,5 0-6 0,-5 3-6 15,-1 8-1-15,0 0-7 0,0-5 0 0,0 5 0 16,0 0 0-16,-1 33-6 0,-5-14 3 0,5 12-6 16,-6 2-2-16,5 3-2 0,-3 6-8 0,-2-1-21 15,6 0-15-15,-1 3-30 0,-3-13-30 0,5 12-29 16,-2-2-37-16,4-9-37 0,-4 8-152 0,4-9-365 16,-2 1 161-16</inkml:trace>
  <inkml:trace contextRef="#ctx0" brushRef="#br0" timeOffset="143439.6374">29826 25081 39 0,'-15'-24'136'0,"-2"0"-14"0,-5 0-6 16,0 3-4-16,-6-3-13 0,3 8-3 0,-4-4-3 15,-9-7-11-15,1 6-6 0,-9-1-8 0,1 1-3 16,-2 5-9-16,-3-1-3 0,-4 2-8 0,1-4 3 15,0 8-9-15,-3-3-1 0,-1 5-3 0,1 2-5 16,1 2-4-16,-3-5 0 0,-1 7-9 0,-1 3 4 16,4-2-5-16,1 2 2 0,-3 2-2 0,4 0-5 15,1 4 1-15,-2-4 0 0,4 3 0 0,5 2 0 16,-5-3-7-16,7 4 6 0,1 3-3 0,-1-5-1 16,-1 5 4-16,8-2-5 0,6 4 2 0,-15 1-6 15,2 2 6-15,3 0 6 0,-2 4 1 0,-3 0 4 16,15-1-3-16,-11 4 2 0,2 3 5 0,1 1-10 15,3-2 5-15,9-4-2 0,-7 7-2 0,2 3-1 16,3 4 1-16,5-10 4 0,-5 10-7 16,-2 0-3-16,7 8 7 0,-3 3 3 0,6 2 2 15,3 4 5-15,-1-1 1 0,7 4 5 0,-2 6-1 0,6 12-1 16,4 3 1-16,1-14-1 0,8 12 4 0,0-18-4 16,5 1-2-16,6 0 2 0,8-1 0 0,0-8 1 15,5 3 1-15,8-2 0 0,6-2-2 0,-1-4 5 16,23 8-3-16,5 0-1 0,5-9-1 0,9-4 0 15,-2-10-3-15,5-3-2 0,3-4-2 16,0-3-3-16,1-3 1 0,-1-3-3 0,-1-4-3 16,-2-8-6-16,-23 0-12 0,0-8-6 0,21-4-7 0,-3-1-8 15,-28 0-9-15,11-5-2 0,12-15-5 0,-21 6-5 16,0 0 1-16,-3-2-4 0,19-14 7 16,-21 6-1-16,-5 1 7 0,0-11 8 0,7-14 0 15,2 6 6-15,-9-9-4 0,-16 16 5 0,13-25 11 16,-6 7-4-16,-6-10 7 0,2 4 12 0,-3-5 3 15,-1 2 4-15,-7 0 0 0,-11 18-1 0,-5-19-3 16,-9 21 2-16,-11-1-1 0,-9 0 1 0,-8 5-3 16,-22-13-1-16,-8 9 2 0,-6 5-5 0,-10 9-6 15,-5 3 2-15,-8 13 0 0,7 5-14 0,-4 9-14 16,-4 6-16-16,2 11-21 0,-1 9-15 0,0 4-18 16,-1 2-32-16,11 0-19 0,0 13-129 0,19-16-301 15,8 8 133-15</inkml:trace>
</inkml:ink>
</file>

<file path=ppt/ink/ink2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3-11-04T13:30:00.718"/>
    </inkml:context>
    <inkml:brush xml:id="br0">
      <inkml:brushProperty name="width" value="0.05292" units="cm"/>
      <inkml:brushProperty name="height" value="0.05292" units="cm"/>
      <inkml:brushProperty name="color" value="#FF0000"/>
    </inkml:brush>
  </inkml:definitions>
  <inkml:trace contextRef="#ctx0" brushRef="#br0">11495 12271 0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58:22.369"/>
    </inkml:context>
    <inkml:brush xml:id="br0">
      <inkml:brushProperty name="width" value="0.05292" units="cm"/>
      <inkml:brushProperty name="height" value="0.05292" units="cm"/>
      <inkml:brushProperty name="color" value="#FF0000"/>
    </inkml:brush>
  </inkml:definitions>
  <inkml:trace contextRef="#ctx0" brushRef="#br0">34497 6890 123 0,'0'0'140'15,"-5"-5"-13"-15,3-2-13 0,-1 1 4 0,1-3-13 16,2 9 1-16,0-10 16 0,0 1-8 0,-1 0 13 16,-1-1-11-16,-1 2 2 0,1 0-3 0,2 8-1 15,-2-12-11-15,-1 9-7 0,3 3-9 0,0 0-5 16,0-9-11-16,0 9-7 0,0 0-7 0,0 0 1 15,-2-8-10-15,2 8-5 0,0 0-4 0,0 0-1 16,0 0-8-16,0 0-3 0,0 0-4 0,0 0-5 16,0 0-5-16,0 0 1 0,0 0 0 0,12 24 2 15,-10-11-5-15,1-2 5 0,4 6-3 0,-2-1-1 16,-2-1-2-16,3 2 0 0,0 2 4 0,-4-3-7 16,1 5 5-16,-1-1 1 0,0-2-4 0,0 2 2 15,-2 1 3-15,3-2 3 0,-6 1 2 0,6 1-3 16,-6-4-2-16,1 2-3 0,-2-2 6 15,1 1-1-15,1-2-4 0,-3 1 5 0,5 0-6 0,-7 0 2 16,6 0 0-16,-1 0-5 0,0-3 3 0,-1-1-4 16,1 0 1-16,2-3 0 0,-2-1 1 0,-1 6-3 15,1-7-1-15,2-2 6 0,-1 2-5 0,-1-1 0 16,-1 0 3-16,3-2-5 0,0 2-3 16,0 2 4-16,0-9 1 0,0 8-2 0,0-8 1 15,-2 7-1-15,2-7-1 0,2 5 1 0,-2-5-5 16,0 0 2-16,-2 8 1 0,2-8-1 0,0 0 1 15,0 0 1-15,0 0-4 0,0 0 4 0,-2 7-4 0,2-7 1 16,0 5 2-16,0-5-2 0,0 0 3 0,0 0-2 16,0 0 3-16,0 0-1 0,0 0 0 15,0 0 0-15,0 0-6 0,0 0 9 0,0 0-1 16,0 0 1-16,0 0 1 0,0 0-3 0,0 0 0 16,0 0-3-16,0 0 5 0,0 0 1 0,0 0-4 15,0 0-5-15,4-23-4 0,-6 18-4 0,4-3 2 16,-4 0-1-16,2-3-2 0,0 5-3 0,0-2-2 0,0-7-6 15,-2 10 4-15,-1-9-1 0,1 3-1 16,2-4-3-16,-2 0 1 0,-3 0 3 0,3 2 0 16,1-6 2-16,-4 2-1 0,1 1-2 0,1-2 3 15,1 5 2-15,0 0-2 0,-1 1 4 0,3-3 1 16,0 2 2-16,0-5 1 0,-2 5 1 0,1-1 1 16,1 3-3-16,-4-1 2 0,4 1 1 0,-2 1 1 15,1-2 0-15,-1-2 2 0,-3 5 5 0,5-4-3 16,-2 4 5-16,-1 1 8 0,3-2-3 0,-4 2 0 15,4 0 7-15,0 8-5 0,0-7 0 0,0 7 2 16,-1-12-3-16,1 12 1 0,0-4-2 0,0 4 1 16,-4-6-4-16,4 6-4 0,0 0 0 0,0 0-2 15,0 0 3-15,0 0 0 0,0 0 0 0,0 0 3 16,7 17-3-16,-5-7 1 0,1-2-1 0,-1 0-3 16,-2 4 2-16,0-2 3 0,5 3 2 0,-3 2-1 15,1 3 4-15,2 1-3 0,-3-1-3 0,3 3 1 16,-3 1-3-16,-2-3 6 0,3 8 2 0,-1-3-2 15,-2 4-3-15,-2-8 1 0,6 4 2 0,-4-4-1 16,-2 8 4-16,2-8-4 0,-2 2 9 0,2 0-5 16,-3 1 0-16,1 3 2 0,2 2-2 0,-2-10 2 15,-1 2-4-15,1-2 2 0,2-3-2 16,-1 4 4-16,-3-5 2 0,2-4 0 0,1 3 1 16,1-2-2-16,0 2-1 0,1-5-4 0,-2 0 2 0,1 3-1 15,0-5-3-15,1 4 1 0,-2-3 6 0,2-2 4 16,5 1-6-16,-6 1-2 0,0-7 0 0,1 11 4 15,1-6-3-15,-2-5 0 0,0 0-1 0,3 14 1 16,-3-14 1-16,4 5 3 0,3-4 1 16,1 6 4-16,4-3-1 0,5-2 1 0,-1-1-16 15,4 4 11-15,7 1 0 0,-1-4 0 0,6 4-4 16,-1-3-2-16,8 0 2 0,6 1 2 0,-1 0-4 0,-12 0 1 16,23 1 5-16,1-1-10 0,0 3 4 0,4-6-3 15,1 6-3-15,6-6 2 0,-4 2 0 0,21 5 0 16,-18-5 0-16,-6 2-3 0,-1 3 12 0,3-7-9 15,1 1 1-15,-8 3-5 0,3 0 1 16,-4-2 0-16,6 2 1 0,-7-3-2 0,1-1 0 16,3-2-1-16,-1 1-7 0,-2 1-2 0,13-1 1 15,-9 0 5-15,7-1-9 0,-1 1 9 0,22 0-6 16,-3 0 0-16,-16-2-5 0,20 4 0 0,-21-1-1 0,26 2 0 16,0-6-2-16,-1 6-5 0,-8-6 1 15,8 3 0-15,1 0-1 0,-26 0 0 0,1 3 3 16,18-2 0-16,6 2-2 0,-8 1 4 0,-16-4-2 15,18 1-4-15,-24 1 2 0,6-2-1 0,-1 3 5 16,20-3 3-16,-20 2-1 0,-1-2-5 0,18 0 0 16,-16 1 2-16,-7-1 2 0,3 0 5 0,-2 0 2 15,-1 4 1-15,28-4 1 0,-33 1-1 0,3-1 0 16,5 0 2-16,-3 0 2 0,-1 0-2 0,-2 1-1 16,8-2 6-16,-9 1 0 0,-3 0-3 0,0-1 3 15,-7-4 0-15,12 5-2 0,-6 0 1 0,-5-5-1 16,2 3 3-16,2 1-1 0,-5 1 2 0,0 0-4 15,4-5 1-15,-4 2 4 0,0 0-2 0,0 0-1 16,2 2-2-16,-18-6 6 0,1 2-5 0,5 1 4 16,1 3 2-16,-6-2-4 0,6-1 2 0,-4 1-2 15,1-2-2-15,-8 2 2 0,-3 2 1 0,8-3 0 16,-5 4 0-16,-8-5-2 0,5 2 0 0,-8-2 3 16,7 3 2-16,-8 1 5 0,-4-3 7 0,-10 4-2 15,22-4-2-15,-13-4 4 0,3 5 1 0,-2-2 2 16,-3 2 9-16,6-1-2 0,-2 1 4 0,-11 3 8 15,13-8 3-15,-6 2-1 0,0 1-2 0,0-4-4 16,0 3-2-16,-2-6-8 0,0 5 6 0,-5-2-3 16,5-2 0-16,-3 3-2 0,1-4-1 0,-3 3-6 15,3-1 3-15,-1-5-5 0,-4 5-1 0,4-7-4 16,-2 2 3-16,-5-5 1 0,5-4-1 0,-2 4 3 16,1-4 0-16,-5 6 3 0,6-3-1 0,-1-4 0 15,1 7-3-15,-2-8 0 0,2 6-2 0,0-2 6 16,3-4-9-16,-3 9 7 0,0-5-9 15,-1-4 8-15,6 7-17 0,-5-4 10 0,2 3 4 0,1 2 4 16,-3-3-3-16,0 1-1 0,3 2 5 0,-1-2-5 16,0 3 4-16,-2-1-6 0,0 5 0 0,0 1 9 15,3 1 0-15,-3-1-1 0,0 0-12 0,0 0 10 16,-3 3 4-16,6 1-4 0,-3 8-4 0,0-15 5 16,2 8-6-16,-4 1 9 0,2 6-12 15,-3-15 3-15,3 15-2 0,-2-8-10 0,2 8 5 16,-5-6-3-16,5 6 6 0,0-8-2 0,0 8-2 0,0 0 1 15,0 0 4-15,-2-6-9 0,2 6-5 0,0 0 11 16,0 0-9-16,0 0 3 0,0 0-2 0,0 0-4 16,0 0 4-16,0 0 2 0,0 0 8 15,0 0-12-15,0 0 8 0,0 0-3 0,2-8-18 16,-2 8 19-16,0 0-1 0,0 0-2 0,0 0 7 16,0 0-1-16,0 0-9 0,0 0-3 0,0 0-16 15,0 0-22-15,0 0-33 0,0 0-28 0,0 0-15 16,0 0-55-16,0 0-75 0,-15 14-295 0,15-14-591 15,-17 3 261-15</inkml:trace>
  <inkml:trace contextRef="#ctx0" brushRef="#br0" timeOffset="1482.0243">38316 6713 20 0,'-9'-7'207'0,"9"7"-12"0,-2-8-14 16,-3 0-13-16,5 8-16 0,0-10 0 0,0 4-7 16,0-3-7-16,0 2 20 0,5 0-17 15,-3-2-11-15,0 0-4 0,5-2-3 0,-2-1-10 16,-2-8-5-16,2 8-10 0,4-6-4 0,-2 0-14 0,1-2 5 15,1 4-3-15,3-1-5 0,3-5-7 0,2-4-11 16,3-1-3-16,3 3-5 0,4-9-8 0,2-1 2 16,-5 10 0-16,6-5-9 0,6-3 5 15,-12 12-3-15,0-6-6 0,10-8 4 0,-7 14-8 16,6-10 1-16,-9 5 1 0,-1 4-4 0,10-10-2 16,-9 7-5-16,10-4-2 0,-12 3-1 0,12-1 2 15,-5 4-5-15,9-1-2 0,1-5 0 0,4 0-5 0,-6 5 6 16,4-4-4-16,2 0 5 0,-2 9-5 0,5-3-4 15,-2-2 4-15,2-1-2 0,3 3 1 16,-1 1 1-16,3 1-1 0,-1 1 2 0,-6-3-1 16,4-3-2-16,3 5-4 0,0 1 4 0,-3-4 0 15,1 5 2-15,1-1-3 0,3 3-1 0,-2 2 1 16,2-3-7-16,-2 2 0 0,7 1 4 0,-2 0-2 16,2 3 2-16,2 2-2 0,0-2 2 0,-1 3-2 15,-3-1 4-15,8 5-7 0,23-9 0 0,-28 8 1 16,1 3 7-16,3 1-5 0,2 5 3 0,-4-5-5 15,2 1 6-15,-1 2-14 0,25 5 15 0,-24 0-1 16,-2-1-1-16,4 2-1 0,0-1-2 0,17 11 3 16,-21-11-7-16,-1 5 8 0,-1 0-3 0,4-2-1 15,-3 1 1-15,-2 0 1 0,0 0 0 0,24 8-3 16,-27-9 6-16,-4 4-2 0,2-5-3 0,-7 3 6 16,6-1-6-16,0-4 5 0,-3 1-3 0,-1 5 0 15,1-8 3-15,4 8 5 0,-7-3-11 0,5-2-1 16,-5 3-2-16,0-2 11 0,1-2-4 0,-1 2 0 15,-12-2-5-15,0 1 5 0,-4 1-5 0,-7-2 1 16,6-1 1-16,-7 1 3 0,-2-2-1 0,-1 1-3 16,-5 0-2-16,-4-2 1 0,4-1 1 0,-6 0 1 15,1-1 5-15,3 4-1 0,-6-1-2 0,1-2 5 16,-2 0 6-16,2 0-7 0,0 0 4 0,-2-1-10 16,5 2 6-16,-8-1 0 0,5 0-4 0,-7-4 12 15,7 5-7-15,-7-5 9 0,6 0-9 0,-6 0 9 16,0 0 1-16,0 0-5 0,9 7 8 0,-9-7 4 15,0 0 2-15,0 0 5 0,0 0-16 0,0 0 0 16,0 0 6-16,0 0-3 0,0 0-11 16,-9-20 3-16,3 15 2 0,2-3 0 0,-3 2-3 15,2-3 6-15,-2 0-5 0,1-1-7 0,-3-3 4 0,1-3-1 16,-3 4-1-16,5-4-4 0,-3-1-2 0,-3 3-3 16,-3-3 3-16,6-2 7 0,-1 1-1 0,-4 3 0 15,1-4-9-15,2 6 2 0,0-3 4 16,-5 0-9-16,9 4-11 0,-8-3 21 0,5 2-7 15,-4 2 2-15,0 2 4 0,4-5-5 0,-3 5 7 16,4 0 1-16,-1 2-9 0,0-1 3 0,1 2 2 16,6 0-2-16,-8 3-5 0,10-3-3 0,1 6 8 0,-9-7 1 15,9 7-6-15,-7-6 12 0,7 6-11 0,0 0-1 16,-3-2-2-16,3 2 4 0,0 0-1 0,0 0 0 16,0 0 5-16,0 0-2 0,0 0 1 15,12 15-2-15,-5-7 0 0,1-1 1 0,6 3 3 16,1 5 0-16,1 2-1 0,6 3-3 0,-5 2 4 15,2-4 1-15,-1 7-6 0,1-2 9 0,-4 2-6 16,-4-8 4-16,2 4-2 0,1 4 1 0,-4-8-2 0,0 8-1 16,1-5-1-16,-10 1 8 0,4-3-9 15,-3 2 3-15,-7 0 10 0,3 5-23 0,-4-5 17 16,-10 6 4-16,3-4-15 0,-6-1-15 0,-3 1-30 16,1-2-29-16,-1 0-36 0,-2 3-32 0,-5-1-54 15,7-6-78-15,0 2-255 0,6-7-581 0,1 0 256 16</inkml:trace>
  <inkml:trace contextRef="#ctx0" brushRef="#br0" timeOffset="2326.2943">44100 5426 92 0,'2'-15'253'0,"-4"1"-4"0,4 2-5 16,-2 4-6-16,0-1-22 0,0 1-13 0,0 2-22 16,3 1-20-16,-3 5-20 0,0 0-13 0,0 0-8 15,0 0-1-15,12 20-6 0,-5-4-10 0,0 8-6 16,1-1-6-16,-1 6-8 0,0 0-7 0,-2 0 3 15,9 16-11-15,-6-6 5 0,4 1-4 0,-3-7-9 16,-3 5 0-16,5 4-5 0,1-11-8 0,-2 10-5 16,-2-9-5-16,6 7-2 0,-12-6 0 0,5-4-5 15,-1 2-1-15,3-3-2 0,-6 4 3 0,1-4-3 16,3 0-7-16,-6-8-1 0,3-2-2 0,-1 2-2 16,-3-3 0-16,0-8 6 0,0 2-10 0,0 5 3 15,0-6 3-15,0-10 0 0,7 9 5 0,-7-9 6 16,2 9 9-16,-2-9 11 0,0 10 22 0,0-10 9 15,0 0-3-15,0 0-7 0,0 0-9 0,0 0 3 16,-2-38-11-16,-3 22-11 0,3-1 1 0,-1-5-3 16,-1 1-14-16,4-6 2 0,-7 1 0 0,6 1-8 15,-3 3-1-15,-1-4-3 0,-2 6-5 0,1 2 1 16,-3-2 3-16,2-1-2 0,0 1-7 16,1 1 2-16,0 4 7 0,0-1-12 0,-3 3 3 0,2-1 4 15,-1 5-8-15,-2-8-1 0,1 9 11 0,-1-3-8 16,3 2-4-16,0-1-1 0,-1 6-7 0,1 1 0 15,-2 1 7-15,9 2 2 0,0 0-2 0,-36 9-5 16,23-2 1-16,-3 2 4 0,5 5-3 0,-3-1 0 16,0 0 7-16,4 5-6 0,-4-1 3 0,1 3 9 15,4-4-3-15,-6 6-3 0,6-4 5 16,-4 1-13-16,4 7 6 0,-1-8-6 0,-2 2-1 16,2-4 6-16,-2 4 0 0,2 4 13 0,1-9-13 0,-1 2-1 15,1 2 2-15,-3-6 0 0,2 6 3 0,0-10-7 16,0 6 6-16,-1 3 5 0,5-4-1 0,-3-3-4 15,2-1 0-15,-1 2-6 0,-1-4 4 16,2 7 5-16,1-7-3 0,-3 9-11 0,2-12-23 16,0 3-23-16,2 0-17 0,0-1-23 0,-2 5-15 15,1-8-28-15,-3 3-24 0,-1-2-35 0,10-5-36 16,-16 7-64-16,10-6-273 0,6-1-617 0,0 0 273 16</inkml:trace>
  <inkml:trace contextRef="#ctx0" brushRef="#br0" timeOffset="3390.4148">44346 4854 119 0,'-7'-13'155'0,"0"-3"-13"0,-2-3-12 15,-4 3 1-15,4 0-4 0,-3-3-23 0,0 1-3 16,-1 4-3-16,4-3 1 0,-6 3-2 0,-4 2-7 16,4-1-3-16,-7 4-3 0,-4-3-7 0,6 4-5 15,-9 1-1-15,6-1-5 0,3 3-5 0,-11-1-5 16,9 1-2-16,-2 1 2 0,0 0-15 0,2 3 1 16,-3-3-1-16,2 8 5 0,-7-4 0 0,-1 5 2 15,-3 3 4-15,5 4-4 0,2 0 3 0,-1 0 1 16,-2 5 0-16,6 1 3 0,-5 2 2 0,7 1-7 15,-7 14-1-15,1-2 3 0,1 7 3 0,5-3 7 16,-4 7 0-16,-1 2-4 0,1-2-4 0,9 4-1 16,-1-4-5-16,-5 3 2 0,8-6-6 0,-2 7 2 15,3 7 4-15,-1-11-9 0,8 4-2 0,-1-4-4 16,1 4 5-16,-3-4-4 0,-4 4-4 0,7 0 3 16,0-5-4-16,-1 2-5 0,8 3 2 15,-2-5 3-15,4 1-3 0,5 0-2 0,1 3-4 0,-1-6 9 16,0 7-5-16,-5 2 10 0,9-2 3 0,0-2 8 15,-3-1-11-15,6 1 5 0,0-1 13 0,1 1-10 16,2-6-1-16,3 0-9 0,-1-4-2 16,2 4 0-16,-4-13-1 0,-2 2-5 0,11 7-2 15,1-5 0-15,2-2-6 0,-5-5 0 0,-2-1 8 16,2-2-12-16,3 1 3 0,-3-4-1 0,-2 1 0 16,2-2 7-16,0-2-12 0,1 1 6 0,-4-2-3 15,6 0-4-15,-10-2-6 0,11-1 3 0,-10-5 4 0,13 5 0 16,-9-8 1-16,2-2 2 0,8 4-12 0,3 2 4 15,-13-7 2-15,8-5-1 0,-1 3-4 16,0 1 1-16,-1-3-3 0,1 1 3 0,0-2-8 16,0-5 9-16,0 0 4 0,-2 2-1 0,2-4-7 15,2 2 14-15,-2-4-5 0,0 2-2 0,1-3 6 16,-2 0-8-16,4 0-5 0,-6 0-1 0,-3-1 7 16,5-4 2-16,-1 0-3 0,2 0 2 0,2 1 0 15,-1-2-4-15,6-6-2 0,-12 7 0 0,14-11-1 16,-3 0 1-16,-6 9 7 0,-5-2-6 0,0 4-1 15,9-12-3-15,4 5 0 0,-15 6 2 0,6 0 2 16,4-8 8-16,-10 8 7 0,4-16 8 0,1 14 3 16,-1-12 0-16,-4-2 8 0,-5 1-6 0,5-1 0 15,0-3-2-15,-1-3-6 0,-6 7 5 0,2-9-8 16,-5 3-4-16,3-3 0 0,-3 1-1 0,2 1-8 16,-6-1 0-16,-1 12 4 0,0 1-2 0,-7-3-4 15,7 3 0-15,-7-14-6 0,2 16 0 0,-9 0-4 16,5-3 9-16,-5 1 0 0,0 4 1 0,-5-3 0 15,0 1 4-15,-5-11-8 0,4 9 0 0,-6-9-2 16,-7-2 6-16,1 4-4 0,-2 3-3 0,1-2-2 16,-3 2 1-16,-2-4-3 0,1 3 6 0,1 15 0 15,-2-11-7-15,5 12 6 0,4-1-4 0,-9 2 1 16,4 3-9-16,-2-4-16 0,4 8-10 0,-8-1-19 16,3 3-11-16,-5 4-27 0,-11-6-13 0,2 5-17 15,-2 4-19-15,12 3-16 0,-4 2-16 0,-6-1-7 16,8 11-14-16,-10 3-15 0,9-7-30 0,11 9-27 15,-3-1-37-15,-14 8-174 0,20-1-521 16,-3-2 231-16</inkml:trace>
  <inkml:trace contextRef="#ctx0" brushRef="#br0" timeOffset="6878.157">37209 6708 40 0,'0'0'162'16,"5"-6"-8"-16,-5 6-9 0,0 0-13 0,0-4-3 15,0 4-9-15,0 0-11 0,2-8-14 16,-2 8-5-16,0 0-3 0,0 0-7 0,0 0-4 0,0 0-9 16,0 0-9-16,0 0 0 0,0 0-8 0,5-4-5 15,-5 4-8-15,0 0-3 0,0 0 0 0,0 0-5 16,0 0 1-16,-5 19 0 0,5-10 0 16,0 6 0-16,0 0-1 0,-7 5 5 0,5 1-1 15,2 6-2-15,-7 3-3 0,7 3 3 0,-1 1 1 16,-5 6-3-16,6 0-2 0,0 3 0 0,0 10 13 15,6-5-3-15,-5 8 4 0,6-2 3 0,0 28 2 0,-5-20-3 16,-2 19 7-16,5-6-2 0,-5-18-3 0,-5 19-2 16,10-16 4-16,-10 15-10 0,5-17 2 15,-7 0-2-15,-2 1-3 0,1-1-2 0,1-1-2 16,-2 0-6-16,-3-2 0 0,4 2-5 0,-1-6-2 16,6-2 2-16,-7-1-1 0,3 2 1 0,-2-9-6 15,3-1 0-15,4 4-5 0,-5 2 3 0,-1 0-2 16,1-6 2-16,0-12-2 0,3 0 1 0,3 5-3 0,-3-6 3 15,1 0-2-15,0-3-6 0,1-5 2 16,-2-3-3-16,4 1 3 0,-3-6 2 0,0 2-1 16,3-5 0-16,-4 6-1 0,2-8 4 0,1 1-1 15,-3-2 1-15,4-5-1 0,-5 7-2 0,5-7 1 16,0 0 2-16,-13-3-2 0,13 3 5 0,-12-9-3 16,7 4 2-16,-2-3-1 0,0-2-2 0,0-2 0 15,0-4 3-15,0 0-4 0,-3 4 0 0,3-7-2 16,1 2 4-16,-3-2-2 0,7-1-2 0,-4-5-2 15,-1-3-4-15,-2 10 7 0,-1-8-6 0,5 7-3 16,-7-7 1-16,2-2-5 0,-2 13 4 0,1-12-1 16,-2 4-2-16,4 2 6 0,-4-4-11 0,6 6 10 15,-2 7 1-15,1-5-1 0,-2 3-1 0,4 0-3 16,0 3 1-16,-1-1 3 0,3 4 0 0,-6 0-2 16,8 2 3-16,2-1 0 0,0 7-3 0,-6-13-4 15,6 13-2-15,0 0 6 0,0 0 1 0,0 0-1 16,0 0 1-16,0 31-2 0,3-12 1 0,0 1 1 15,4 3 2-15,-5-2-5 0,5 7 4 0,0 0-3 16,1 5 8-16,-1 1-4 0,1-5 2 0,1-1 2 16,5-2-4-16,-1-8 6 0,3 5-5 0,-1-10 1 15,2 2-1-15,4-5 1 0,-1 0 5 0,0-6-6 16,9-3 0-16,6-1 1 0,-1-1-2 16,0-3 10-16,0-3-7 0,12-6-14 0,-15 1-17 0,3-3-19 15,-2 2-22-15,-1-3-24 0,-2 1-22 0,-7-5-36 16,4 8-29-16,-8 0-38 0,-6 4-174 0,-5 0-424 15,2 0 187-15</inkml:trace>
  <inkml:trace contextRef="#ctx0" brushRef="#br0" timeOffset="7373.8169">36540 9862 131 0,'-1'-17'219'15,"-5"6"-20"-15,6 2-21 0,6 2-19 16,-6 7-16-16,0 0-12 0,0 0-9 0,1 36 3 15,-8-4-8-15,6 15-7 0,-4 10-2 0,1 5-3 16,-9 17-3-16,-3-5-10 0,1-17-14 0,1 2-1 0,1 0-11 16,-3 15-6-16,6-15-5 0,-4-5-5 0,6-1-8 15,1-1-3-15,-7-4 5 0,9-3-8 16,2-15-4-16,-4 3-14 0,7-5-5 0,-2-1-19 16,2-7-12-16,0 0-19 0,0-12-19 0,-3 4-20 0,3 0-20 15,0-12-2-15,-3 16-10 0,3-16-17 16,6 1-26-16,-6-1 4 0,0 0-143 0,17-21-312 0,-10 5 139 15</inkml:trace>
  <inkml:trace contextRef="#ctx0" brushRef="#br0" timeOffset="7619.7019">36435 10070 43 0,'0'-47'151'0,"-7"1"4"0,7 3-3 16,-2 13-5-16,4-1-5 0,-2 3-8 0,7-7-7 15,1 5-8-15,1 5-8 0,11 0-10 0,-6 10-9 16,10-5-11-16,-7 12-3 0,3 0-1 0,1 4-7 0,2 3-6 15,8 5-2-15,0 4 0 0,0 0-7 16,-6 12-3-16,1-4 1 0,-1 4-13 0,-1 0-2 16,-10 3 0-16,-4 4-7 0,2 3-2 0,-5 1 1 15,-12 1-2-15,-2 9-5 0,-9-1 1 0,1-2-1 16,-4 7-4-16,-8-4-2 0,-4 0-2 0,2-6 3 16,2 4-1-16,-14-3-10 0,7-4-9 0,5 2-27 15,0 0-27-15,-2-12-34 0,16 0-48 0,1-1-51 16,4-3-149-16,-3-1-364 0,9-4 162 0</inkml:trace>
  <inkml:trace contextRef="#ctx0" brushRef="#br0" timeOffset="7932.4078">37330 9978 267 0,'-2'-39'274'16,"0"7"-14"-16,-1 1-16 0,1 5-8 0,1-2-11 16,-3 11-18-16,2-2-16 0,1 7-16 0,-1 1-18 15,-3 2-16-15,3 4-14 0,2 5-14 0,0 0-8 16,-22 16-5-16,8-1-9 0,1 15-3 16,-6 14-6-16,-1 11 0 0,-3 21-8 0,1 4-2 0,7-2-8 15,3 8-10-15,7-3 0 0,-2 1-7 0,7-3-2 16,0 2-5-16,9-5-14 0,-3-19-28 0,3 16 6 15,5-17-10-15,1-5-30 0,0-3-19 0,1 0-19 16,7-2-9-16,0 0-15 0,1-11-29 0,1-3-36 16,2-3-38-16,-1-13-37 0,1-1-189 15,-5-2-464-15,9-10 206 0</inkml:trace>
  <inkml:trace contextRef="#ctx0" brushRef="#br0" timeOffset="8193.9499">38271 10287 153 0,'0'-30'300'0,"0"2"-15"0,0 4-10 16,0-4-16-16,0 13-19 0,0-2-21 0,-2 6-19 16,2 3-23-16,-6 3-17 0,6 5-14 0,0 0-20 15,0 0-11-15,-23 24-19 0,8 4-4 0,2 0-3 16,-11 12-8-16,1 6-6 0,0 2-10 0,0-3-10 15,-4 4-2-15,5-2-8 0,-5 2-4 0,5-2 1 16,3-3-9-16,-3 0-22 0,-1-1-23 0,3-2-19 16,5-13-23-16,-1 3-22 0,1-11-22 0,0 7-31 15,6-9-35-15,2-6-38 0,0-2-32 0,1-2-172 16,-3-2-440-16,9-6 196 0</inkml:trace>
  <inkml:trace contextRef="#ctx0" brushRef="#br0" timeOffset="8394.8976">37869 10281 29 0,'0'-24'263'15,"3"9"-14"-15,1 6-20 0,-4 0-22 0,0 9-19 16,0 0-19-16,0 0-17 0,0 0-16 0,0 0-12 16,15 38-11-16,-7-8-11 0,8 15-11 0,-3 1-4 15,3-3-13-15,4 8-7 0,-1 5-4 0,1-2-6 16,3-3-13-16,2-3-19 0,2 3-40 0,-1-3-32 15,1 0-49-15,2-6-55 0,-1-4-209 0,-4 0-390 16,4-2 172-16</inkml:trace>
  <inkml:trace contextRef="#ctx0" brushRef="#br0" timeOffset="8603.3646">38754 10505 33 0,'0'-8'252'15,"0"2"-25"-15,2-1-26 0,4-1-22 0,5 0-17 0,7-3-31 16,1 8-28-16,10-5-32 0,2 5-40 0,-4-3-36 16,5 6-32-16,-1-3-20 0,-2 6-27 15,0 3-118-15,-7-3-217 0,-3 0 96 0</inkml:trace>
  <inkml:trace contextRef="#ctx0" brushRef="#br0" timeOffset="8765.674">38919 10752 154 0,'-5'4'292'0,"-2"-1"-19"0,4 2-27 16,3-5-24-16,0 0-19 0,0 0-25 0,0 0-14 15,0 0-22-15,27-13-57 0,-5 9-34 0,0 1-37 16,2-2-36-16,12-2-35 0,10 4-39 0,5-2-33 15,-1 4-158-15,6 0-311 0,-1-1 138 0</inkml:trace>
  <inkml:trace contextRef="#ctx0" brushRef="#br0" timeOffset="9276.1722">39852 10448 109 0,'-10'-16'305'0,"6"1"-16"0,3-2-28 15,-4 1-20-15,3 5-15 0,4-2-20 0,-1-4-21 16,3 6-16-16,1-4-18 0,2 5-13 0,1 4-17 16,4 2-14-16,5 0-11 0,-2 4-3 0,6 4-16 15,-4-1-7-15,5 4-11 0,-5 7-9 0,-1 0-4 16,6 6-7-16,-7 1-6 0,-3 4-4 0,-9 6-7 15,4 2-8-15,-7-2-3 0,-7 0-3 0,4 2 2 16,-4-3-3-16,-6 0 6 0,-3 2-11 0,3-8 2 16,-3-1 1-16,8-3-4 0,-6-7 3 0,6 0 0 15,-1-2 2-15,2-2 4 0,0-2 6 0,4-2 24 16,-2 3-2-16,5-1 11 0,0-7-3 0,0 0-3 16,0 0-5-16,0 0-4 0,22-28-6 0,-10 9-3 15,7-7-2-15,3-9-6 0,7-3-2 0,-5 0 6 16,0-2-3-16,5 0-3 0,-7 1-3 0,2-2 0 15,0 6-3-15,-6 6 4 0,-6 5-7 0,2 1 12 16,-2 7-8-16,-2-12-9 0,-3 15 9 0,-4 3-7 16,1 2-3-16,-1-1 3 0,2 1 3 0,0 8-9 15,-5 0-3-15,0 0 3 0,0 0 6 0,-17 25-9 16,7-6 3-16,3 7 12 0,-3 2-9 0,1 2-6 16,-4 10 1-16,1-1 8 0,3 1-1 0,3-5-2 15,2 5-3-15,4-11-5 0,0 3-11 0,0-5-13 16,4 2-13-16,4 1-17 0,4-2-14 0,3-5-24 15,-1-3-36-15,3 2-56 0,0-9-19 0,5-3-37 16,-6 0-193-16,2-3-477 0,1-6 211 0</inkml:trace>
  <inkml:trace contextRef="#ctx0" brushRef="#br0" timeOffset="9587.0297">40759 9826 219 0,'0'-8'237'0,"5"3"-12"0,-5-3-18 0,0 1-16 0,0 7-23 15,0 0-13-15,9-5-7 0,-9 5-6 0,15 15-7 16,-1 2-7-16,1 6-6 0,1 5 1 0,1 10-6 15,3 9-6-15,-5 2-6 0,4 1-6 16,-2 3-11-16,0 2-10 0,-3 2-7 0,3 19-9 16,-14-16-4-16,4 20-5 0,-7-25-1 0,0 4-2 15,0-4-37-15,-7 19-20 0,2-14-20 0,-8-4-27 0,-9 19-26 16,-1-19-34-16,6 0-39 0,-5 2-44 16,-2-12-225-16,-5 9-455 0,-13 10 202 0</inkml:trace>
  <inkml:trace contextRef="#ctx0" brushRef="#br0" timeOffset="44315.588">8938 17687 70 0,'0'0'151'0,"-9"-7"2"0,9 7-6 0,-7-6-3 16,7 6-10-16,-6-7-5 0,6 7-14 0,-2-5-7 15,2 5-5-15,0 0-6 0,0 0-1 0,0 0-5 16,0 0-4-16,-5-7-3 0,5 7-6 0,0 0-3 15,0 0-7-15,0-8-3 0,0 8-2 0,0 0-2 16,0 0-6-16,0 0-2 0,0 0-3 0,0 0-5 16,0-7-5-16,0 7-5 0,0 0-3 0,0 0-2 15,0 0-5-15,0 0 0 0,0 0 2 0,0 0-4 16,0 0-1-16,0 0 7 0,0 0-5 0,0 0-2 16,0 0 2-16,0 0 1 0,0 0 4 0,0 0 0 15,0 0 3-15,0 0 3 0,0 0-4 0,0 0-2 16,0 0 2-16,0 0 1 0,0 0 5 0,0 0-6 15,0 0 3-15,0 0-3 0,0 0 5 0,0 0-1 16,0 0 3-16,0 0-4 0,0 0-2 0,0 0-1 16,0 0 3-16,0 0-5 0,0 0 3 0,0 0-7 15,0 0-2-15,0 0-1 0,0 0 1 0,0 0-3 16,0 0-1-16,13-1-2 0,-13 1 0 0,0 0-5 16,0 0 6-16,0 0-3 0,0 0-5 0,0 0 0 15,0 0-1-15,0 0-1 0,0 0-2 0,0 0 2 16,0 0 1-16,0 0-4 0,0 0-1 0,0 0 0 15,0 0-3-15,0 0 6 0,0 0-6 0,0 0 1 16,0 0-9-16,0 0-10 0,0 0-8 0,0 0-28 16,0 0-25-16,0 0-23 0,0 0-37 0,0 0-47 15,0 0-33-15,16 6-49 0,-16-6-166 0,8 2-467 16,-8-2 207-16</inkml:trace>
  <inkml:trace contextRef="#ctx0" brushRef="#br0" timeOffset="60000.7968">34137 16181 130 0,'-10'-11'272'15,"3"4"-19"-15,-1 3-19 0,3 0-20 0,-2-1-22 16,4 0-18-16,3 5-13 0,0 0-8 0,0 0-13 16,0 0-8-16,23 8-10 0,-2-3-5 0,10-3-12 0,3 4-10 15,12 1-10-15,5-1-6 0,2-3-7 0,0 1-9 16,1-2-7-16,4-4-8 0,-3 1-16 0,-1 1-19 15,-1 0-17-15,-8 1-21 0,2 1-30 16,-14-4-22-16,-3 6-30 0,1 0-22 0,-4-4-12 16,-5 2-4-16,-6 0 4 0,-3-2 3 0,-4 5 16 0,-6-2 8 15,-3-3 8-15,6 4 25 0,-6-4-3 0,0 0 13 16,0 0 6-16,0 0 20 0,-31-2 9 0,15 0 21 16,5 1 5-16,-10-6 18 0,4 5 16 15,-3-3 16-15,3 0 8 0,-4 0 3 0,-1-3 5 16,3-2 15-16,0 6 3 0,4-2 8 0,-2 3 9 0,3-2 3 15,4 0 4-15,-2 2-11 0,4 3 3 0,8 0-5 16,-21 3 4-16,18 7-1 0,-4-1 8 0,0 11-3 16,0 6 4-16,6 5 1 0,-6 14-5 15,3 3-4-15,1 0-12 0,-4 1-3 0,5 1-9 16,-4 1-2-16,2-1-4 0,-1 2-9 0,5-1 7 0,0 0-26 16,0-1-14-16,0 1-17 0,-5 1-20 0,3-3-31 15,-1-7-42-15,3 0-36 0,-4 3-43 0,8-16-33 16,-1 0-40-16,-3-1-181 0,0-4-460 15,0-8 203-15</inkml:trace>
  <inkml:trace contextRef="#ctx0" brushRef="#br0" timeOffset="60458.5865">35029 16641 118 0,'0'-9'312'15,"0"2"-18"-15,0-1-25 0,0 3-26 0,0 5-24 16,0 0-17-16,0 0-22 0,0 0-6 0,2 20-12 15,-2-3-7-15,0 9-17 0,-7 2-9 0,7 3-13 0,-7 11-12 16,6-2-8-16,-6 3-9 0,7 2-9 0,0-14-7 16,-9 10-6-16,3-8-20 0,6-1-25 0,-4-4-32 15,1 0-35-15,3 2-34 0,0-9-39 16,0 4-42-16,-2-5-36 0,-3-5-58 0,3 0-145 0,-1-7-433 16,-1 1 192-16</inkml:trace>
  <inkml:trace contextRef="#ctx0" brushRef="#br0" timeOffset="60603.0977">35009 16514 79 0,'0'-8'187'0,"0"0"-18"0,7 4-22 0,-7 4-34 16,13 14-44-16,-4-3-48 0,5 12-66 0,-6 4-79 15,9 1-133-15,-2 4 58 0</inkml:trace>
  <inkml:trace contextRef="#ctx0" brushRef="#br0" timeOffset="61182.8406">35188 16978 281 0,'3'-18'296'0,"4"-2"-12"0,-2 1-23 16,-1 5-20-16,1 5-26 0,-2 4-23 15,4-1-14-15,0 6-13 0,-7 0-17 0,12 10-10 16,-4-3-9-16,3 4-12 0,-6 7-8 0,5-2-7 0,-7 4-8 16,1-1-9-16,-3 1-9 0,3 0-4 0,-4 0-2 15,-4-3-4-15,8 6-7 0,-8-6 2 0,3 2-3 16,1-4-5-16,0-1-2 0,0-2-6 16,-4-2-11-16,4-3 5 0,-3 4-2 0,3-4 2 15,3-3 6-15,-3-4-5 0,0 8-1 0,0-8-2 0,0 0-9 16,0 0-6-16,19-16 1 0,-12 7 5 0,5-6-8 15,0-4 1-15,3-10 2 0,6 1-8 0,-11 0-5 16,10 1 8-16,-3 2-8 0,-1 2 0 0,-4 5-5 16,-2 4 5-16,5 2-17 0,-8 4 7 0,7 3 6 15,-6 5-5-15,-8 0 1 0,21 12 0 0,-16-4-4 16,5 8 2-16,-3 0-1 0,-4 2 4 0,-1 0-1 16,3 2 0-16,-3 0-4 0,3 1 17 0,-3 2-16 15,3-4-1-15,-4 1 0 0,6-2 2 0,-3-1 1 16,1-3 0-16,-4-2 3 0,5-2-3 0,-3 0 2 15,0-3 1-15,4-2-4 0,2-2 0 0,1-3 3 16,-10 0-3-16,19-7-8 0,-7-1 0 0,6-4 2 16,-2-1-1-16,-4-7-3 0,3-3 10 0,-1-4-9 15,-6-2 8-15,8-11-5 0,-3 10-1 0,1-3 4 16,-4 4-4-16,4 6 1 0,-7 7 0 0,-1 3 1 16,-4 1 0-16,5 5-2 0,-2 3 2 0,-2 4-4 15,-3 0 8-15,0 0 1 0,7 20-3 0,-5-4-7 16,-2 1-10-16,3 1-9 0,-6 2-15 0,1 0-19 15,1 6-18-15,-5-6-23 0,6-3-18 0,0 4-28 16,0-1-14-16,6 1 14 0,0-2-4 0,5-3-1 16,-1-2 0-16,10-1-15 0,1-5-23 0,-2-3-24 15,1-1-139-15,-3-1-384 0,5-6 170 0</inkml:trace>
  <inkml:trace contextRef="#ctx0" brushRef="#br0" timeOffset="61508.1484">36162 17057 142 0,'5'-11'170'0,"2"1"5"16,-4 3 1-16,-3 1-9 0,7 0-1 0,-2 5 1 15,-5 1-7-15,0 0-10 0,0 0-4 0,15 12-14 16,-8-8-8-16,-3 1-11 0,1 4-6 0,-2-1-7 16,0 0-8-16,3-5-9 0,-1 3-1 0,0 5-12 15,3-5-1-15,-4-3-5 0,6-2-1 0,-5 4 1 16,5-5-5-16,-10 0-9 0,17-5-2 0,-6 1-3 16,-3-4 3-16,2-1-1 0,-1 2-4 0,-2-1 3 15,-4-6-3-15,2 0-1 0,-1-6 2 0,3 3-4 16,-7-3-2-16,0-1 2 0,0-1-1 0,-4 2-11 15,1 0 4-15,-1 5 10 0,-1 1-10 0,-2 4 2 16,2 3-5-16,-2 2 6 0,7 5-13 0,-20 8 14 16,10 6-15-16,-6 4-1 0,3 5 0 0,1 5 4 15,-5 4-5-15,3-3-1 0,2 11 0 0,0-12-9 16,9 0-13-16,-1-1-17 0,4 0-14 0,4-7-10 16,6 4-14-16,-1-4-24 0,2-3-21 0,13-1 11 15,2-3 0-15,10 1-14 0,8-6-31 0,4-5-29 16,5-5-18-16,-7-2-23 0,3-1-10 0,-15-3-172 15,-3-4-421-15,8-11 188 0</inkml:trace>
  <inkml:trace contextRef="#ctx0" brushRef="#br0" timeOffset="62121.9093">36910 16493 87 0,'-3'-30'184'0,"1"1"1"0,-1-3-8 0,-2 0-3 15,-4 4-2-15,1-13-5 0,1 7-7 0,-7-6-5 16,-1 1-11-16,-1-3-8 0,1 1-9 0,-7 2-13 15,-7-3-6-15,-2-3-8 0,1 5-9 0,-5 0-9 16,-5-3-7-16,0 6-10 0,-6 2-3 0,2-3-7 16,-9 8-2-16,0 2-9 0,0 6-3 0,-5 0-1 15,-1 2-4-15,-23 3-2 0,-7 5-1 0,6 5 0 16,-11 6-4-16,3 1 1 0,-13 3 3 0,4 9 2 16,-6 2-3-16,0 1 0 0,6 9 0 0,-4 2 4 15,5 2 0-15,8 6 0 0,4 3-1 0,6 3-3 16,-1 2-4-16,12 1-1 0,3 8-21 0,2 4-3 15,7 1 6-15,4 7 0 0,3 1-3 0,0 3 1 16,11 17 4-16,-1-3 3 0,11 2 1 0,1 9 6 16,1-7 1-16,6 10-4 0,5-4 6 0,4-3 0 15,6 0 4-15,7-8 3 0,5-20 4 0,2 18-5 16,15 0 6-16,7-3 9 0,3-7-3 0,14-1 6 16,7 2-3-16,0-10 3 0,8-3 10 0,8-8-10 15,1 0 0-15,5-4-1 0,6-8-7 0,1-1-2 16,5-6 4-16,5-7-9 0,4 3 6 0,3-4-12 15,5-5 4-15,2-5-13 0,42-2-2 0,-49-10-22 16,7-11-13-16,-11-1-10 0,1-2-15 0,-6-12-3 16,0-2 0-16,13-6 12 0,-11-5-3 0,2 2 1 15,3-3 3-15,-2-2 8 0,-6-6-3 0,35-27-2 16,-45 24 8-16,1 0 1 0,-7 0 2 0,-4-4 6 16,-3-3-4-16,-5-1 1 0,-1-4 6 0,-7-8-7 15,-2 4 7-15,-8-3-4 0,-6-3 4 0,-1-1 0 16,-9 1 6-16,-6-9 4 0,-8 4-4 0,-6-3 1 0,-7 3 1 15,-8 4 1-15,-6 17 0 0,-8-18-3 16,-2 25-3-16,-8-6 3 0,-18-6 1 0,-4 2 1 16,-9 17-5-16,-11 2-3 0,-8 8-13 0,-5 5-9 15,-10 7-9-15,-7 6 3 0,-3 9-16 0,-45-1 0 16,53 11-7-16,-5 8-13 0,5 2-15 0,7 10-18 16,2 2-25-16,3 8-27 0,13 5-26 0,23-6-50 15,-19 17-176-15,9 6-447 0,17-15 198 0</inkml:trace>
  <inkml:trace contextRef="#ctx0" brushRef="#br0" timeOffset="62567.1303">34446 18761 76 0,'-29'11'318'0,"-2"-7"11"0,1 5-19 0,13-1-10 15,-4-1-23-15,-1-3-4 0,14 0-16 0,-1 3 4 16,4-1-23-16,5 1-4 0,0-7-15 0,20 7-9 16,11-6-13-16,15 3-20 0,43-8-13 0,5-8-16 15,11-4-15-15,68 1-14 0,4-11-12 0,2 6-14 16,14-10-20-16,-7 13-28 0,-7 2-19 0,6 4-3 16,-7 4-8-16,3-3-34 0,-6-2-11 0,-4 6-17 15,-14 3-11-15,-46-1-1 0,-6 0-8 0,3 0 5 16,-23 3 0-16,-20-5 5 0,-4 0 6 0,-10-2 6 15,-8-2 5-15,-14 1 4 0,-14 1 29 0,1 0 3 16,-8 0 5-16,-1 0 7 0,-4 1-3 0,-3-3 4 16,-3 3-4-16,-6 0-22 0,-1 3-34 0,-9-5-42 15,-6 8-58-15,-9 1-72 0,0 0-86 0,-19 5-218 0,-2-4-572 16,-3 6 254-16</inkml:trace>
  <inkml:trace contextRef="#ctx0" brushRef="#br0" timeOffset="62815.027">34953 19199 3724 0,'-87'18'9'0,"29"-12"20"0,1-3-16 16,5 2-13-16,5-10 54 0,18 5 36 0,12-1 13 15,4 1-1-15,4-2-4 0,2-2 6 0,11-4-6 16,6-3 4-16,14 0-8 0,-2-7 2 0,29-6-12 15,4 4-9-15,27-11-9 0,8 5-15 0,6-1-20 16,6 3-34-16,4 0-42 0,40-12-34 0,-43 24-22 16,1-11-30-16,5 11-25 0,-7-1-39 0,2 2-47 15,-7 1-43-15,-10 3-63 0,-18 2-225 0,-5 5-621 16,-4-2 274-16</inkml:trace>
  <inkml:trace contextRef="#ctx0" brushRef="#br0" timeOffset="68389.3515">34265 6819 45 0,'0'-7'84'0,"0"7"13"0,-3-10-31 15,3 10-8-15,0 0 0 0,0 0-10 16,0 0 11-16,0 0-11 0,0 0-5 0,0 0-2 16,-3 28 10-16,6-11 7 0,-3 1 4 0,-3 3-9 0,3 2-7 15,0 1-1-15,-7 3 5 0,5 1-9 16,-1 0-1-16,-1 0-1 0,1 0 14 0,-2 0-14 15,-2-3-2-15,0 3-2 0,4 4-11 0,-1-9 10 16,2 5-7-16,-4-3 3 0,6 0-1 0,-4-3 2 16,1-3 0-16,1 10-5 0,-1-1 3 0,-1-9-13 15,1 3 13-15,-1 1-9 0,4 4 9 0,-1-7-2 16,-1-4-1-16,0-1 0 0,-1 2-5 0,3-4-2 16,0 2 1-16,-2-2 2 0,2-3-4 0,0 3-2 15,-1-6 2-15,1 1-7 0,0-2 3 0,0 3-6 16,0-3 4-16,0-6-3 0,3 4 11 0,-3 4-13 15,0-8 2-15,5 8 4 0,2-4 5 0,0 0-5 16,5-2-2-16,-6 0 3 0,6 5 4 0,0-6-3 16,2 3 0-16,3-4-4 0,5 4-2 0,0-4 5 15,9 2 1-15,5 1-5 0,8-3 0 0,4 3 8 16,3 0-6-16,-1-3-1 0,9-1 1 0,6 1-7 16,19 2 1-16,3-2 7 0,3 4-4 0,0-1-3 15,6 0 0-15,-4-1 2 0,2 4-2 0,1-8-1 16,-3 6 1-16,-1-4-1 0,-4 1 2 0,3 5-3 15,-25-1 0-15,20-2-1 0,-18 3-2 0,-4-3 4 16,-2 1-11-16,35 3 3 0,-33-1-2 0,22 1 4 16,-18-2-5-16,16 2 1 0,-18-6-4 0,22-1 1 15,-26 2-3-15,6-1-5 0,-6 4-2 0,7-5 1 16,-6 0 0-16,3 0-2 0,-2-6-1 0,0 3 7 16,2-2-2-16,20-1 0 0,-20 0 12 0,22-2-17 15,-26 1 2-15,23-1 0 0,-1-5 2 0,4-1 2 16,5 0 4-16,-1 3 1 0,1-4 4 15,1 6-4-15,5 4 5 0,-6-9-8 0,3 9 9 0,-1-1-6 16,2 1-1-16,-33 0-4 0,22-5 0 0,-20 7-1 16,20-4 8-16,4-8-3 0,-25 10 3 0,22 0 0 15,-25-5 1-15,24 2-4 0,-25-2 0 0,0 2 3 16,-4-1 5-16,2 3-1 0,-2-2-7 16,-5-3 6-16,2 7 3 0,-20-6 0 0,4 1-2 15,-3 1-1-15,-3 0 4 0,-5-2-5 0,3 3 1 16,-4-1 7-16,-3 4 3 0,1-5 0 0,7-1 1 0,-13 6 3 15,4-2 2-15,9-6 1 0,-9 7-10 0,-4-3 7 16,3 2-4-16,-1-5 6 0,2 5 3 16,-6-1 4-16,0-3-3 0,2 2 1 0,-3 0 9 15,0-2 7-15,-1 0-1 0,3 3-5 0,-8-1-1 16,4-3-1-16,-2 7-4 0,2-9 2 0,-1 3-5 16,0 5 1-16,-4-7 3 0,2 5 1 0,6-2-4 15,-8 1-3-15,7 1 0 0,-4-6-2 0,4 5 1 16,-1-3-1-16,-4 3-3 0,-1 1 1 0,-1-1 4 15,2 0 13-15,-3 1 1 0,1-4-3 0,-2 1-3 16,-1 3-1-16,3-4-2 0,-6 2-3 0,3-1-1 16,-4-3-2-16,0 2 1 0,0-5-6 0,0 8 1 15,-4-1-2-15,3-2 1 0,-6 2-2 0,7-2 0 16,-4 7-2-16,-1-7 0 0,0 5-1 0,-5-1-1 16,3-1-5-16,0 3-2 0,-1 2-14 0,1-2-15 15,-2 2-9-15,-4-1-19 0,2 4-36 0,11 0-46 16,-27 7-41-16,5-2-166 0,-2 2-376 0,-5 1 166 15</inkml:trace>
  <inkml:trace contextRef="#ctx0" brushRef="#br0" timeOffset="69555.5994">34537 7360 23 0,'-31'0'116'15,"-5"0"-11"-15,-2 4-11 0,-8 4-6 0,-6-4 1 16,-1 7-13-16,0-2-5 0,-10 3 2 0,1 7-9 16,-26 10-7-16,-3 4 0 0,4 1-1 0,-6-1-6 15,7 10 0-15,-4 1 5 0,-2 4 0 0,1 5 2 16,1-2 6-16,5 5-2 0,3 5-8 0,3-2-1 16,6 0-3-16,5-2-7 0,7-6-5 0,16-3 0 15,-9 9-8-15,16-14 4 0,1 4-2 0,2-4-5 16,0 1 2-16,4-3-10 0,2-1 5 0,0-3-3 15,5-1-6-15,-1 4 9 0,9-12-6 0,1-5 3 16,-1 5-2-16,3-1-5 0,-1-2 2 0,4-1-10 16,-2-7 6-16,-2-2-4 0,9 0-1 0,-2-5 3 15,1 1-1-15,1-5-2 0,3-5 2 0,-7 4 4 16,9-5-7-16,-5 7-2 0,5-7 6 0,0 0-3 16,0 0-1-16,-3-22 0 0,4 9 1 0,-1-2-6 15,0-5 1-15,4-1-5 0,6-7 3 0,-1-2-8 16,4 0 0-16,-1-10-3 0,7-3-4 0,-4-2-5 15,4 5-6-15,0 0 7 0,0-5-10 0,-4-3 9 16,7 6 0-16,-7-3 5 0,1 2 0 0,4 3-10 16,-3-1 15-16,-3-2-1 0,3 0-4 0,0 3 5 15,-3 11-2-15,1-2-11 0,4-8 16 0,-4 13-1 16,-3-1 11-16,0 9-7 0,-5-2 0 16,5 5-5-16,-5-1 0 0,-2 2 4 0,2 4-1 0,-4 2 3 15,0 0 5-15,1 5-2 0,-4 3 9 0,1-9-8 16,-1 9 0-16,0 0-3 0,0 0-2 0,-23 20 1 15,11-2 8-15,-9 5-9 0,-3 13 4 0,-3 4 1 16,3 7 3-16,-1 2 1 0,-3 5-5 0,-8 14 1 16,16-15 4-16,0-1-8 0,-3 0 9 0,1 3-2 15,3-13-6-15,-3 7 4 0,4-1 3 0,0-3-4 16,8-3-2-16,-2-13 3 0,2 4 5 0,0-9-3 16,5 3-3-16,-2-6-2 0,0-2 3 0,0-7-3 15,2 5 0-15,5-6-1 0,-3 0 5 16,3-2-4-16,0-1-1 0,0-8 2 0,1 9-5 15,-1-9 0-15,12 4-12 0,-12-4-3 0,21-4-1 16,-1 1-12-16,8-7 0 0,-1 2-19 0,17-10-15 0,2 5-19 16,5-3-23-16,1-8-94 0,-11 6-220 0,13-2 98 15</inkml:trace>
  <inkml:trace contextRef="#ctx0" brushRef="#br0" timeOffset="71941.8059">44233 7200 47 0,'0'0'72'0,"0"0"3"0,0 0-19 16,3-7-1-16,-3 7-9 0,0 0 4 0,0 0-3 16,0 0-1-16,0 0-14 0,0 0 2 0,4-5-4 15,-4 5 5-15,0 0-9 0,0 0-6 0,0 0 8 16,0 0 5-16,0 0-10 0,0 0-4 0,0 0-7 16,0 0 1-16,0-7-6 0,0 7 3 0,0 0 4 15,0 0-5-15,0 0-7 0,0 0 5 0,0 0 2 16,0 0-2-16,0 0 4 0,0 0-3 0,0 0 1 15,0 0-3-15,0 0-5 0,0 0 2 0,0 0 5 16,0 0-9-16,0 0-5 0,0 0 6 0,0 0 2 16,0 0-19-16,0 0-4 0,0 0-10 0,0 0-4 15,15 12-20-15,-15-12-8 0,0 0-52 0,0 0-122 16,0 0 54-16</inkml:trace>
  <inkml:trace contextRef="#ctx0" brushRef="#br0" timeOffset="74765.8847">37156 7818 28 0,'-7'-7'52'0,"7"7"-3"0,0 0-5 0,0 0-6 15,0 0 2-15,0 0-10 0,0 0-3 0,0 0-2 16,0 0 3-16,0 0-4 0,0 0 1 0,0 0-8 15,0 0-2-15,0 0-7 0,0 0 3 0,0 0 5 16,0 0-4-16,0 0-5 0,0 0 0 0,0 0 2 16,0 0-2-16,0 0 0 0,0 0 4 0,0 0-2 15,0 0-6-15,0 0-2 0,7 21 1 0,-7-21 3 16,0 7 0-16,0-7-4 0,0 0 0 0,-2 8 6 16,2-8-7-16,0 0 8 0,-5 4-8 0,5-4-1 15,5 6 3-15,-5-6-4 0,2 6-3 0,-2-6 0 16,0 0-7-16,0 0-12 0,0 7-7 0,0-7-4 15,0 7-10-15,0-7-26 0,0 0-76 0,0 8 34 16</inkml:trace>
  <inkml:trace contextRef="#ctx0" brushRef="#br0" timeOffset="77338.8001">37076 8165 3 0,'-4'32'33'0,"-6"-3"3"0,5 3-6 16,-4-1 1-16,1 1-4 0,3-3-7 0,-2 3 5 15,4-4-11-15,-3 2-2 0,3-4 4 0,-2 1-4 16,-2 3 2-16,4-4 4 0,-2 6-2 0,-2-4-3 16,3 2 2-16,-1-2-4 0,-2 2 0 0,1-2 1 15,2-1-4-15,-1-8 0 0,2-1-2 0,-1 1 0 16,1-1-1-16,-1-7 1 0,3 1-2 0,-3 0 3 16,4-4-1-16,-5 0 2 0,5 3-3 0,0-3 2 15,-1 0-4-15,-3-3 11 0,4-5 2 0,0 10-3 16,0-10 4-16,-3 5-3 0,3-5-8 0,0 0-1 15,-14 1 1-15,14-1 2 0,0 0 2 16,-15-6 1-16,15 6-7 0,-11-10 2 0,5 6 6 0,-1-4 4 16,-2 0-14-16,2-5-1 0,-4-1 1 0,2-4-7 15,0 2 2-15,-4 1 2 0,4-2 1 0,1-1-3 16,-2 3 3-16,-2-1-5 0,5 2 4 0,-7-4-2 16,6 0 2-16,-1 5 1 0,-6-4-2 0,8 3 1 15,-3-2 5-15,1 4-7 0,-3 1 4 0,5-1-4 16,-1 3 3-16,-1-2-3 0,3 2-2 15,-1-2 6-15,-2 2-7 0,2-4 2 0,-1 6 4 16,3-3-3-16,0 1-2 0,-2 1 10 0,2 2-7 0,1-4-1 16,-1 1 6-16,-5 1 0 0,6 1-8 0,1-1 6 15,-2 2 0-15,3-1-4 0,2 0 14 0,-5 1-9 16,5 6 1-16,-3-8 1 0,3 8-3 16,-5-7 3-16,5 7-4 0,-2-7 6 0,2 7 1 15,0 0-3-15,0 0-1 0,0 0 14 0,0 0-16 16,0 0-1-16,0 0-1 0,0 0 8 0,0 0-2 15,0 0-3-15,22 22 6 0,-15-7 1 0,1-4-1 0,1 9 6 16,-2 2-2-16,5 1-1 0,1 0 11 16,1-1-6-16,0 3-2 0,1-2 1 0,0 3-1 15,1-1-4-15,1 1 8 0,-5-2-3 0,3-4-4 16,-3 3 4-16,3-2-1 0,-1-2 0 0,1-3-2 16,1-3 1-16,4-1 0 0,-3-1 7 0,7 5-4 15,-2-12 5-15,0 3-7 0,1-4 4 0,-1-3 1 16,7 0-9-16,-2-6 8 0,-7 1 1 0,9-2 24 15,-3 5-31-15,-2-6 1 0,5-3-1 0,-7 4 3 16,2-9-7-16,-2 5-1 0,7-2 0 0,-14 2 6 16,3-1-5-16,-3 2 4 0,0-5-2 0,-3 2-9 15,2 1-7-15,-6 2-2 0,-1 1-9 0,0 2-15 16,-2-1-9-16,-2 3-19 0,1-1-17 0,1 0-14 16,-5 6-59-16,10-5-162 0,-10 5 72 0</inkml:trace>
  <inkml:trace contextRef="#ctx0" brushRef="#br0" timeOffset="78239.8222">36755 11954 106 0,'-32'-1'167'0,"-6"-3"-4"0,8 4-14 16,-1-1 3-16,9 1-1 0,-1 0-1 0,6-2-9 15,4 2-10-15,4-1-8 0,9 1-11 0,-8-4-14 0,8 4-1 16,29-9-9-16,3 2 4 0,23-1 4 15,10-4-12-15,37-8-5 0,7 5-8 0,43-6-7 16,-6 5-4-16,6 4-4 0,2 0-9 0,3 8-2 16,5-8-5-16,8-2 0 0,7 6-9 0,4-6-1 15,3 6-3-15,-10 3-2 0,9-3-4 0,-2 1 1 16,-6 3-1-16,6-3-3 0,-2-3-4 0,-7 3-2 0,-13 2-3 16,-9-2 0-16,-39 3 5 0,-5-3-8 15,-4-1 2-15,-5-1 2 0,-7 5-3 0,-26-1 0 16,-10-4 0-16,-3 4-2 0,-20 0 0 0,0 2 2 15,-13 2 10-15,-1-5-5 0,-6 5 13 0,1-6 8 16,-4 2 14-16,-8 5-1 0,10-7-1 0,-10 7-6 16,7-8-6-16,-7 8-4 0,0-10-5 0,0 10 5 15,0 0-13-15,0 0 5 0,-24-3 2 0,24 3-19 16,-25 0-20-16,6 3-20 0,2 1-25 0,-7 2-25 16,-7 1-34-16,-3-4-18 0,2 10-40 0,-12 1-13 15,-4-3-39-15,2-1-154 0,-4-2-416 0,-4-1 184 16</inkml:trace>
  <inkml:trace contextRef="#ctx0" brushRef="#br0" timeOffset="78594.9547">37379 12044 1780 0,'-65'3'7'0,"2"-1"-27"0,5-2 32 16,9-1-12-16,15 1-5 0,15 0 4 0,7 0-2 15,9 0 6-15,3 0 11 0,0 0 5 0,56-7 9 16,-10 2 8-16,19-3 5 0,24 3 7 0,4-7 2 16,15-2 0-16,38 0-3 0,10-1-5 0,-5 1-3 15,5 6-3-15,-49 2-5 0,45-2 0 0,-46 1-5 16,4-5-3-16,-2 6 5 0,-1 0-4 0,6-3 1 16,-7 0-3-16,-6-1-1 0,-1 1-3 0,-2 2 3 15,-8-5-3-15,-28 4-1 0,-1 0-4 16,-4 4-1-16,-3-4 3 0,-15 5 1 0,-8-4 1 15,1 2 5-15,-12 4 7 0,-9 1 16 0,0-2-1 16,1 0 3-16,-3 2-3 0,-8 0 0 0,15 0-7 0,-15 0-7 16,0 0-1-16,0 0-6 0,0 0-1 0,0 0-4 15,0 0-11-15,-5 8-17 0,5-8-18 0,-12 12-20 16,2-2-31-16,2-4-27 0,1 10-44 16,-3-4-27-16,1 4-54 0,-3-3-139 0,4-2-399 15,1 1 177-15</inkml:trace>
  <inkml:trace contextRef="#ctx0" brushRef="#br0" timeOffset="80174.0143">37110 16358 14 0,'0'-8'118'0,"0"8"-12"0,-7-15-9 0,7 6-3 16,0-2-7-16,0 2-4 0,0-8-1 16,3 3-10-16,1-2 10 0,4 1-2 0,-1 2-12 15,7-4 2-15,1-7-14 0,2 2 4 0,-1-1-4 16,6 1-13-16,-2-3 4 0,2 2-9 0,2 2 7 0,9-14 7 16,1 3-19-16,-2 4 4 0,6-3-6 0,1-1-3 15,0 1-3-15,5-2 2 0,3 0-4 0,2-2 6 16,4 2-1-16,15-14-8 0,-12 18 6 15,-1 1-5-15,5 3-1 0,-1-1-1 0,20-2-1 16,-16 7-4-16,-2 1 1 0,18-3 3 0,-15 8-6 16,0 0-6-16,21-2 5 0,-25 8-1 0,6 1-1 0,-3 1-2 15,5 0-1-15,-3 5-1 0,19-4 2 0,-21 8-3 16,5-4 4-16,17-1 0 0,-25 4-4 16,5 1 5-16,-2 4-3 0,-2-6 3 0,-3 2-7 15,2 0-1-15,-5-1 3 0,1 4-1 0,-5-4 3 16,2 8-4-16,-2-4 1 0,-3 0-1 0,-2-2-2 15,-2 4-1-15,-8-2 3 0,-2 0-1 0,4 1-1 16,-8-3-1-16,16 3 4 0,-8-3 2 0,-8 4-5 0,6-2-2 16,-5-1 5-16,0-1-4 0,-9 2 3 0,7-2 0 15,-2-2 2-15,-5 6-1 0,0-3 3 16,1-3-2-16,-6 4-2 0,3 2 3 0,-4-6-7 16,-1 2 5-16,-7 1-5 0,6 0-3 0,-5-1 2 15,-9-3 3-15,18 5 0 0,-14-1 4 0,-4-4-7 16,15 5 9-16,-15-5-3 0,0 0-8 0,14 2 5 15,-14-2 2-15,7 4 3 0,-7-4 1 0,0 0 2 16,0 0 3-16,0 0-6 0,10 0 1 0,-10 0 12 16,0 0-15-16,0 0 2 0,0 0-7 0,0 0 7 15,0 0 0-15,-22-11-1 0,15 7-5 0,2-4 5 16,-2 4-4-16,-2 0 5 0,2-5-2 0,-4 1-4 16,2 2 2-16,1-3 0 0,-8-2-5 0,1-2 1 15,-6 5 3-15,6-2-2 0,-4-1 3 0,0 0 0 16,-3-6-1-16,0 8 0 0,5-2 6 0,-7-6-7 15,0 2 1-15,0 0-1 0,4 7-2 0,0-8 5 16,2 7-6-16,1-7 6 0,2 4-6 0,-4 1 9 16,4-8-8-16,-2 6-2 0,2 1 1 0,1 1 8 15,-1-2 1-15,6 7 0 0,-5-7-2 0,6 6-2 16,-6-2 4-16,6 2 3 0,-1 0 1 0,2-3 4 16,1 2-2-16,-1 4 6 0,2-2-1 0,-2 3 6 15,7 3 2-15,-7-5-2 0,7 5-2 0,-5-5-3 16,5 5-1-16,0 0 0 0,0 0 3 0,0 0-6 15,0 0 3-15,0 0 1 0,24 7 1 0,-11-3-1 16,3 0 3-16,6 3 0 0,0 1-2 0,-5 3-1 16,12 4 3-16,-5 4-1 0,10-4-3 0,-8 6 5 15,1-1 2-15,-3-4-5 0,-2 6 1 0,2 3-2 16,-4-7-2-16,-3 2 1 0,0 2-2 0,-1 1 0 16,-8-5 1-16,6-2-6 0,-6 3 4 0,-1 1-4 15,-5-3 0-15,3 2-1 0,-5 2 2 0,-7-2-5 16,0-1 7-16,-1 8-3 0,-6 4-1 0,-1-4-14 15,3-2-14-15,-7-1-19 0,-3 3-13 0,3 0-28 16,-3-2-21-16,-2 1-35 0,4-3-32 0,-4 1-49 16,-12 5-124-16,14-6-370 0,-2-2 165 0</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0:09.028"/>
    </inkml:context>
    <inkml:brush xml:id="br0">
      <inkml:brushProperty name="width" value="0.05292" units="cm"/>
      <inkml:brushProperty name="height" value="0.05292" units="cm"/>
      <inkml:brushProperty name="color" value="#FF0000"/>
    </inkml:brush>
  </inkml:definitions>
  <inkml:trace contextRef="#ctx0" brushRef="#br0">9932 11842 51 0,'-15'3'140'0,"-1"7"-8"0,3-8-7 0,4 2 0 15,-5-1-7-15,6-2 5 0,-1 4-7 16,3-3 1-16,6-2 3 0,-14 1-11 0,9 3-9 15,5-4 0-15,0 0-11 0,-10 1-11 0,10-1-6 16,0 0 1-16,0 0 4 0,0 0-1 0,35-5-6 16,-4 1 1-16,12-7-5 0,4 8-6 0,6-3-4 15,7-6-6-15,3 4-5 0,5 3-7 0,16-12-2 0,11 7-5 16,-4 0 5-16,-4-1-12 0,3 3 1 16,6-3-9-16,-11 5-2 0,5 0-9 0,-3 3-15 15,2 2-8-15,-26-6-9 0,3 6-10 0,18-4-11 16,-16-2-10-16,-6 2-8 0,-3 3-4 0,3-4-21 15,-4-1-5-15,-2 2-9 0,-3 2-3 0,-7-9-14 16,-10 9-21-16,0-1-11 0,-9 0-85 0,-5 0-258 16,-2 3 114-16</inkml:trace>
  <inkml:trace contextRef="#ctx0" brushRef="#br0" timeOffset="314.1038">10430 12243 4 0,'-50'13'201'15,"20"-5"-18"-15,-1 0-3 0,0-1-10 0,9-2-12 16,7-1-18-16,-1 0-12 0,3 0-17 0,4 0-4 15,6-1-12-15,3-3-6 0,0 0-6 0,12 9-8 16,8-7-2-16,11-5-6 0,22-4-6 16,7-1-1-16,21-9-6 0,8-2-5 0,10-1-6 0,2 0-4 15,-1-4 0-15,8 4-8 0,-9 4-16 0,1 1-22 16,-9 0-28-16,2 9-27 0,-30 1-26 0,-1 2-30 16,-4-1-24-16,-5 4-28 0,-19 4-103 0,-4-1-294 15,-7 0 130-15</inkml:trace>
  <inkml:trace contextRef="#ctx0" brushRef="#br0" timeOffset="1049.4564">16161 14475 166 0,'-11'-29'208'0,"-3"-2"-6"0,0 7-9 15,-1-1 2-15,0 9-10 0,-1-4-8 0,1 9-13 0,0 0-15 16,1 3-2-16,5 4-2 0,1 1-15 0,-8 5-6 16,6 2-6-16,-7 10-8 0,0 8 1 0,-2 13 2 15,6 7-4-15,-1 3-6 0,4 8-4 16,5 7 5-16,3 16-22 0,2-15-1 0,9 15-3 16,-3 2-4-16,1-3-8 0,3 7 1 0,-1-5-3 15,3-19-5-15,-2 19-5 0,-1-20-3 0,-3 1-4 0,1-3-4 16,2 1-7-16,-6-1-2 0,1 1 1 0,-4-5-4 15,-4 2-4-15,-8-5-3 0,-1 0 1 0,-3 4-4 16,-6-8 5-16,-3-2-20 0,-3-6-15 16,-4 1-13-16,1-8-12 0,-6 3-16 0,15-16-16 15,-9-2-28-15,9 4-14 0,-9-10-20 0,7-6-29 16,2-5-38-16,0-3-27 0,-4-12-29 0,1 3-208 0,-6-21-495 16,5-4 219-16</inkml:trace>
  <inkml:trace contextRef="#ctx0" brushRef="#br0" timeOffset="1230.98">15340 15229 73 0,'-7'-24'229'0,"7"8"-16"0,-7 1-25 0,12 7-14 0,-3-1-16 16,5 1-10-16,8 0-10 0,2 4-11 16,19-4-13-16,10 2-10 0,2 3-10 0,10-4-13 15,5 3-8-15,3 4-17 0,18-12-16 0,-16 4-28 16,-7-1-35-16,1 1-30 0,-3-6-37 0,-1 9-32 15,-10 1-35-15,5-4-107 0,-9 0-284 0,-6 4 127 16</inkml:trace>
  <inkml:trace contextRef="#ctx0" brushRef="#br0" timeOffset="1517.8851">16743 14701 233 0,'-5'-15'251'15,"3"-5"-15"-15,-6 4 1 0,1-1-12 0,0 3-9 16,-2 0-10-16,3 7-10 0,-8-1-7 0,9 3-14 16,-5-1-14-16,5 3-14 0,5 3-11 0,-19 9 8 15,10 0-5-15,1 8-4 0,-1 11-2 0,-3 14-3 16,2 6 1-16,-2 1-12 0,2 3-5 0,1 4-8 16,3 22-16-16,4 2 0 0,-2-21-6 0,3 20-12 15,2-2-4-15,6 4-3 0,0-25-10 0,2-1-17 16,4 2-21-16,8 22-20 0,-6-28-30 0,4 0-24 15,-6-4-22-15,8 1-29 0,-2-5-29 0,3-3-36 16,0-6-36-16,-5-7-47 0,5 0-65 0,-8-11-173 16,15 4-535-16,-4-9 236 0</inkml:trace>
  <inkml:trace contextRef="#ctx0" brushRef="#br0" timeOffset="1983.9986">17079 15322 2311 0,'-2'-30'-9'0,"-5"-2"4"0,-1 4 2 16,1 1 50-16,4 8 19 0,-2-3 11 0,3 4 1 16,-2 0-24-16,8-1-9 0,-1 3-4 0,4 6-4 15,8-4-3-15,1 3-6 0,6 5 2 0,7-2-4 16,2 5-1-16,-7 3-6 0,10 3-2 0,-14 2-3 16,6 4 2-16,-2 6-1 0,-6-3-2 0,-2 4-2 15,2 3-1-15,-6 7-2 0,2 1 5 0,-7 1-5 16,-2 1-5-16,-8 1 0 0,-3 2 6 0,0 0-9 15,-6-3 3-15,-4 2 0 0,1-2 0 0,-2-2-1 16,-2-4 1-16,2 2 1 0,3-13 0 0,2 4 1 16,4-4 0-16,-4-6 5 0,4 4 4 0,1-9-4 15,2 6 0-15,5-7-4 0,0 0 2 0,0 0-3 16,0-20 0-16,10 4-1 0,0-1-11 0,7-13-9 16,9-7-9-16,-2 0-6 0,-2-6-5 0,2-1-1 15,-1 0 8-15,1 4 1 0,0-10 1 0,-3 7 3 16,1-5 2-16,-7 6 2 0,2 0 6 0,-3 12 8 15,-6 2 20-15,-1-4 2 0,-2 14 13 0,-3 1 11 16,5 1 8-16,-7 4 6 0,0 1-1 0,0 6-5 16,0 5 3-16,0 0 4 0,0 0 5 0,-14 21 5 15,7-3 2-15,-1 11-2 0,-7 9 2 0,1 10 0 16,5-2 9-16,1 5-18 0,3-1-2 0,3 1-5 16,-5-1-8-16,7 2 1 0,0-8-6 0,7 4-12 15,-5-8-31-15,3 6-18 0,5-3-21 0,4-12-15 16,1 9-35-16,0-9-37 0,1-3-41 0,4-7-55 15,-3 2-23-15,4-1-252 0,-4-11-544 0,3 1 242 16</inkml:trace>
  <inkml:trace contextRef="#ctx0" brushRef="#br0" timeOffset="2228.2108">17927 14813 14 0,'0'-20'298'0,"0"4"-5"0,0 4-18 16,-2 1-20-16,4 2-19 0,3 2-23 0,-4 3-21 0,6 0-4 16,7 4-5-16,3 5-16 0,0 2-9 0,0 1-9 15,9 7-13-15,-8 6-11 0,6 1-2 0,-3 3-16 16,-1 0-6-16,-3 2-3 0,4 14-12 16,-3-5-9-16,-4 7-10 0,-4 5-3 0,4-1-5 15,-9 2-13-15,-3-1-20 0,-2 4-25 0,0-4-34 0,-7 2-40 16,-7-1-38-16,4-1-44 0,-5 0-43 0,-8-1-50 15,3 1-239-15,3-11-527 0,2-10 233 0</inkml:trace>
  <inkml:trace contextRef="#ctx0" brushRef="#br0" timeOffset="2438.0902">18854 15229 2418 0,'5'-8'11'0,"-3"-4"1"16,1 0-10-16,1 1 32 0,-4 1 13 0,7 3-4 16,-6 2-3-16,6 0 1 0,2 0-8 0,6 0 0 0,6 4-3 15,-4-2-3-15,12-1-2 0,3 1-24 0,2 3-23 16,-2-4-28-16,-1 3-37 0,-2 1-33 16,0 1-47-16,-3-1-55 0,-11 3-134 0,7-3-383 15,-6 3 169-15</inkml:trace>
  <inkml:trace contextRef="#ctx0" brushRef="#br0" timeOffset="2583.7825">19016 15468 58 0,'-20'21'300'0,"3"-6"-14"0,5 5-14 16,2-8-23-16,3 5-21 0,0-10-28 0,9 8-8 16,4-7-29-16,6-3-43 0,4 5-42 0,1-1-44 15,13-6-63-15,3-1-59 0,16-2-49 0,1-2-51 16,8-5-102-16,3-4-314 0,1 1 139 0</inkml:trace>
  <inkml:trace contextRef="#ctx0" brushRef="#br0" timeOffset="3254.1671">21833 14644 151 0,'6'-28'248'0,"-5"-2"-4"16,4 10-6-16,-3 4-7 0,0 3-18 0,-2 6-15 15,0-3-21-15,0 2-19 0,0 8-3 0,0 0-6 16,0 0-2-16,13 26 4 0,-4 2-4 0,-2 11-18 15,0 7 2-15,1 5-8 0,-3 1-8 0,0 4 7 16,0 23-18-16,2-3 8 0,0 4-1 0,-5-20-1 16,5-4-10-16,-6 20-4 0,6-14-15 0,-2-8-4 15,-1 2-10-15,4-2 4 0,-4-6-7 0,-3 0-5 16,-1-5-4-16,0-9-5 0,0-4 1 0,-1-5-7 16,-4-4-4-16,5-4-7 0,0-6 4 0,-2 0 5 15,0-3-3-15,-1-3 1 0,3-5-6 0,0 0-2 16,0 0-3-16,-9-24-2 0,2 7-4 0,4-11-7 15,-9-12 2-15,3-3-7 0,-1-7-2 0,-3-4-5 16,-1 6 4-16,-1-8 5 0,-1-1 3 0,1 3-14 16,1 2 2-16,-3 8 1 0,2 7 0 0,0 10-5 15,-3 5-2-15,7 6 2 0,0 1 8 0,-1 4-3 16,4 8 0-16,-8 3-10 0,1 3 1 0,-7 13 0 16,-4 5-5-16,-8 14 4 0,2 6 5 0,-4 2-4 15,4-1 8-15,1 4-2 0,2 1-11 0,-2-1-4 16,-5 4-18-16,2 1-11 0,-8 15-18 0,4-19-20 15,-8 17-25-15,14-21-19 0,1 1-24 0,-5-7-33 16,6 2-30-16,-1-4-54 0,16-10-39 0,-8 1-260 16,8-12-611-16,5-2 270 0</inkml:trace>
  <inkml:trace contextRef="#ctx0" brushRef="#br0" timeOffset="3751.1393">22355 15370 168 0,'0'0'256'0,"0"0"-5"0,0 0 1 15,2 5-14-15,0 0-25 0,-2 3-15 0,3 2-6 16,-6 0 11-16,8-3-12 0,3 4-14 0,-6-1-19 16,5-2-11-16,6 4-15 0,3-5-8 0,6-1-14 15,-5 1-5-15,5-4-11 0,7-2-17 0,2 3-1 16,-9-8-9-16,7 3-9 0,-7-2-6 0,0-4-5 16,-3 1-1-16,3-3-7 0,-1-1-6 0,-2 0-3 15,-1-3-3-15,1-7-4 0,-7 7 2 0,-2 0-4 16,-1-6 4-16,-2-1-8 0,-1-8-6 0,-4 7 2 15,-4-9-1-15,2 2-2 0,-6 0-6 0,-8 0 5 16,5 1-1-16,-1 10-3 0,-2 1-5 0,0 3 3 16,0 6-6-16,-5 0-2 0,2 7 8 0,-4 7-2 15,0 1 1-15,-4 11 1 0,0 2 9 0,-6 19-2 0,6-7 6 16,2 10 7-16,-1 0-2 0,7 2-6 16,6-1 2-16,7 3-2 0,-3-4-2 0,10-10 2 15,-1 0-1-15,9 9-7 0,3-13 3 0,-1-1-6 16,7-4-11-16,6-3-18 0,-3 1-18 0,2-2-25 0,1-5-24 15,-1-2-31-15,-5-5-39 0,5 0-52 0,-6-8-44 16,1-1-267-16,-1-6-569 0,-3-3 252 16</inkml:trace>
  <inkml:trace contextRef="#ctx0" brushRef="#br0" timeOffset="4055.1049">23268 14651 63 0,'-16'-5'286'0,"1"-7"-10"0,0 9-6 0,1-4 0 16,5 2-2-16,1 4-13 0,1-3-19 0,-1 1-12 15,8 3-14-15,-11-5-19 0,11 5-17 0,0 0-7 0,0 0-12 16,0 0-13-16,0 0-6 0,26 16-10 16,-9-12-16-16,10 0-13 0,6-1-19 0,1-2-22 15,13 4-37-15,5-3-27 0,-6 3-40 0,1-4-42 16,-1-1-43-16,-8-1-53 0,-2 1-48 0,-4-5-40 16,-1 2-199-16,-4-2-513 0,0 2 228 0</inkml:trace>
  <inkml:trace contextRef="#ctx0" brushRef="#br0" timeOffset="4601.5292">24373 14179 101 0,'-9'-16'310'0,"2"-1"-11"0,1-3-16 0,-1 6-7 16,5-2 0-16,-3 8-7 0,3-5-14 0,0 6-12 16,-3-1-19-16,5 1-14 0,0 7-27 0,0 0-18 15,0-9-10-15,0 9-18 0,0 0-4 0,23 11-2 16,-10-2-2-16,-3 6-2 0,7 2-19 0,2 6-4 16,0 4-7-16,0 1 0 0,3 12-12 0,2 3-5 15,-5-1-4-15,-1-2-3 0,-1 5-6 0,-1-3-3 16,-1-2-7-16,-6-8 0 0,4 1-10 0,-4-4-1 15,-2 2-2-15,1-3 2 0,-1 0-3 0,-5-1 1 16,3 5 10-16,-5-14-4 0,0 0-3 0,1-3 2 16,-1-3 4-16,0-3 2 0,0 1 0 0,0-5 3 15,-1 2 8-15,1-7 1 0,-7 10-8 0,7-10-3 16,0 0-4-16,0 0-4 0,0 0-6 0,-15-18-2 16,8 4-7-16,-2-1-6 0,2-4 0 0,1-8-2 15,-3-3-6-15,2 2 1 0,-1-1-4 0,-6-2-3 16,6 7-1-16,1-5 0 0,-4 3 0 0,3 9-1 15,-4-3-2-15,5 7-5 0,-3 0-2 0,1 6 2 16,1 3 0-16,-4-1-4 0,-3 5 0 0,-2 5 3 16,-6 4-1-16,0 2-1 0,-5 6 1 0,-2 5 0 15,1 3-1-15,-2 3-1 0,-2 4 0 0,4 4-2 16,0-1-4-16,2 0-8 0,5-7-13 0,-2 6-21 16,5-9-23-16,2 5-31 0,4-5-33 0,-4 2-29 15,5-1-23-15,0 2-25 0,5-10-45 0,2 9-40 16,1-6-53-16,-1-2-41 0,4-5-274 0,1-2-721 15,1 2 318-15</inkml:trace>
  <inkml:trace contextRef="#ctx0" brushRef="#br0" timeOffset="5197.9225">24888 14367 274 0,'10'-12'267'16,"-3"-4"-19"-16,8 3-19 0,-3 2-12 0,3-1-16 16,1 4-18-16,1-2-14 0,0 1-18 0,-2-2-16 15,7 8-3-15,-6-2-17 0,4 3-11 0,-3 2-6 16,-1 4-3-16,-3 2-5 0,1 2-1 0,-2 4-20 16,0 2 4-16,-2 0-15 0,-2 3 1 0,-1 1-1 15,-3 1-5-15,-4 6-7 0,1 1 2 0,-2-4-3 16,-10 1 2-16,3 1-8 0,-2 1 8 0,-2-4-3 15,2-6 1-15,1 0 5 0,-5 0-2 0,6-2 4 16,1-2-2-16,0-7 6 0,0 6 9 0,-1-2 2 16,6-6 15-16,2-2 16 0,-5 5-20 0,5-5 7 15,0 0-17-15,0 0 0 0,0 0-5 0,7-21 3 16,5 9-15-16,-9-7-2 0,9-3-8 0,4-4-7 16,-5-3 0-16,5 1-6 0,4-17 1 0,1 3-9 15,-6 3 10-15,0 12-10 0,1-3-6 0,-1 4 0 16,-3 9-4-16,-5 4-5 0,0 5 1 0,-2-5-5 15,-2 6 0-15,4 3-4 0,-7 4 8 0,0 0-3 16,0 0 8-16,7 24 16 0,-7-12-5 0,-7 12-4 16,0 3-3-16,6-1 3 0,-6 1-3 0,-2 0 3 15,4 1 0-15,3-4-2 0,2 0 2 0,0-4-17 16,0-1-26-16,0 1-35 0,2-5-43 0,3-2-26 16,0 2-29-16,4-1-5 0,1-5-31 0,5-1-68 15,4-1-81-15,-9-5-265 0,13 1-660 0,-6-4 292 16</inkml:trace>
  <inkml:trace contextRef="#ctx0" brushRef="#br0" timeOffset="6119.0111">37079 9536 149 0,'2'-11'224'16,"5"1"-25"-16,-4 2-22 0,1 3-14 0,-4 5-5 16,8 1 5-16,1 7-8 0,1 8-1 0,2 8-6 15,-2 8-3-15,2 9-7 0,-4 1-3 0,6 6-8 16,-5-5-9-16,-4 6-8 0,-4 4-11 0,6-3-6 15,0 3-9-15,-5 2-5 0,3-6-6 0,-3-2 5 16,3-3-17-16,-4 0-6 0,6-3-2 0,-5-6-6 16,3-7 2-16,-2 4-14 0,3-4 0 0,-5-5-3 15,-1 2-1-15,0-6-2 0,0-3-2 0,0-2-8 16,0-4 2-16,0 0-2 0,0-1-1 0,0-4 10 16,0-5-12-16,0 0-2 0,0 0 2 0,0 0 0 15,-7-27-6-15,6 6 4 0,-6 1-10 0,7-11-1 16,-9-1 2-16,1-8-5 0,-4-5 3 0,2 2 3 15,-4 13-6-15,6-16-1 0,-6 6 2 0,5 14-1 16,-4-4 1-16,1 5 0 0,0 5 0 0,5 4 7 16,-5 2-12-16,2 1 2 0,5 6-1 0,-5 4-2 15,1-2 2-15,9 5 0 0,-22 12-5 0,12-1 5 16,-6 9-3-16,4 5 3 0,-3 5-2 0,0-4 5 16,3 4-5-16,-7 7 8 0,7-5-1 0,-2 7-4 15,1 2 4-15,-1-9 0 0,-1 8-15 0,-1-9-13 16,1-3-16-16,-2 5-14 0,3-5-18 0,-8 11-24 15,3-11-21-15,1 0-30 0,-1-4-43 0,0 1-32 16,7-10-211-16,-1 1-472 0,-1-2 209 0</inkml:trace>
  <inkml:trace contextRef="#ctx0" brushRef="#br0" timeOffset="6890.3181">37495 9315 125 0,'-12'-32'128'0,"4"0"-7"0,-4-9-8 16,-3 3-10-16,3 6-10 0,-2 3 0 15,-5-9-6-15,0 9 4 0,-4-7-1 0,-3 3-8 16,5 10-1-16,-2-2-2 0,-1 3-6 0,-4 2-11 16,-2-1 2-16,-8-2-6 0,8 8-5 0,-1 5-4 0,-17 0-6 15,2 4 1-15,-5 4-3 0,-2 2-1 16,0 2-7-16,2 6 4 0,-2-2-8 0,-5 6 1 16,5 3 1-16,-5 5 0 0,5 3-3 0,-1 0-5 15,1 4 6-15,2 6-1 0,-17 16 4 0,6 3-1 16,1 4 6-16,6 5 8 0,1 1-3 0,4 2 6 15,6 0 1-15,13-13 2 0,-11 18 5 0,6-1-8 0,7-13 3 16,-2 16 2-16,2 5-4 0,4-5 1 16,4 4 5-16,6 3-4 0,6-19-3 0,2 16 0 15,9-16-4-15,5 21 5 0,1-2-5 0,6-1-3 16,1-20 1-16,8 17-3 0,-1-19-3 0,2-2-2 16,3 0 0-16,0 3 1 0,21 9 0 0,-12-19 1 15,5 2-8-15,0-5 4 0,5-4 0 0,18 14-3 0,-11-17-2 16,12 8-3-16,-7-13-4 0,19 6 0 15,-23-11-1-15,27 5-1 0,-20-11-1 0,21-2-6 16,-21-5 7-16,31-1-1 0,-6-4-9 0,-20-5 6 16,-3-3-5-16,4-8 1 0,-8 4-4 0,3-15 5 15,-3 2-3-15,-2-1-7 0,-4 0 7 0,-1-7-3 16,-7-3 10-16,1-3-10 0,0-8-3 0,3 2 5 16,-16-5-1-16,3-4 2 0,3 1 4 0,12-20-4 15,-10-1 6-15,-2 1 10 0,-8 14 0 0,6-20 2 16,-1 0-1-16,-12 18 2 0,3-1-3 0,-6-3 12 15,6-14-17-15,-10 19-1 0,-2-8 0 0,1 8 1 16,-8 0 1-16,6-1-2 0,-11-2-5 0,1 3 5 16,-4-5-2-16,-4 1-7 0,-2 1 6 0,-5-3-4 15,-7-18 1-15,0 20-8 0,-16-17 5 0,-3 5-5 16,-4-7-2-16,5 29 3 0,-12-19-2 0,6 24-7 16,4-7 5-16,-8 12 2 0,5 2-5 0,0 5 10 15,-1 5-18-15,-3 6 7 0,-6 7-4 0,5 0-12 16,0 7-2-16,-12 8-6 0,4 7-13 0,-3 0-11 15,-1 7-19-15,-1 6-13 0,4-1-13 0,2 6-16 16,9 6-20-16,-4 4-19 0,11 5-25 0,4 1-28 16,4-1-21-16,7 4-9 0,0 0-209 0,6 0-481 15,8-6 213-15</inkml:trace>
  <inkml:trace contextRef="#ctx0" brushRef="#br0" timeOffset="7871.9531">38206 9830 127 0,'-12'-2'194'0,"-1"0"3"16,4-2-3-16,1 0-7 0,-2 0-14 0,-1-2-7 16,3 3 1-16,-1-2-4 0,2-2-10 0,-1 5-8 0,1-3-4 15,4-1-6-15,-2 3-8 0,3-4-12 0,2 7-7 16,2-13-9-16,3 6-10 0,1 2-9 16,10-3-8-16,3-6-4 0,15 5-7 0,13-10-4 15,6 2-6-15,7-2-9 0,20-2-3 0,2 1 2 16,0-2-4-16,1 4-5 0,-1-2-1 0,2 0-5 0,3 7-4 15,-4-2-1-15,9 0-4 0,-1 8-1 0,-2-2 3 16,-4 7-12-16,-19 2 8 0,20-2-6 0,-25 1-4 16,5 2 0-16,-4-1 1 0,-2 4-2 15,-1-1 1-15,-4 2 5 0,-1-5-7 0,-2 3 4 16,-6 2-2-16,-11-1-2 0,-4 0 3 0,-14-2-3 16,5 3 0-16,2-1-4 0,-5-3 0 0,0 2 7 0,-6 2-4 15,-2-3 0-15,1 0-4 0,-2 1 2 16,-2 0 5-16,-1-3-2 0,-7 0 0 0,15 0 0 15,-8 2-6-15,-7-2 3 0,0 0 3 0,12 1-1 16,-12-1 5-16,0 0-3 0,0 0-3 0,7-5 0 16,-7 5-2-16,0 0 0 0,-12-16 0 0,5 11 6 0,-3-2-3 15,1-1-3-15,-2 1 0 0,-5-4 2 0,1 1 2 16,0-3-5-16,-8-2 3 0,6-2-2 16,-5-1 6-16,-2 1-11 0,-3 1 3 0,3 0 0 15,2 0-1-15,-2 0 0 0,-5 3-3 0,5-4 4 16,2 6 3-16,3 4-2 0,0-3-4 0,1 3 4 15,-1 0 1-15,7 4-1 0,0-2 2 0,2-1-3 0,1 4-1 16,3 2-6-16,6 0 0 0,-11-5 7 0,11 5 1 16,0 0-1-16,0 0-1 0,19 18 1 15,-10-8-1-15,6 0 1 0,7 9-1 0,-3 4 5 16,6-3-2-16,-6 8 2 0,3-2 0 0,-6 2 4 16,-1 0-2-16,-6 0-1 0,1 1 2 0,-5-1 4 15,0 0 0-15,-10 0-2 0,3 1-3 0,-6 3 1 0,-9-2-5 16,-2-2-9-16,-5 9-20 0,-10-4-16 15,2 3-23-15,-3-4-38 0,6 0-40 0,7-13-57 16,3-1-74-16,1-4-158 0,7-2-470 0,0-4 208 16</inkml:trace>
  <inkml:trace contextRef="#ctx0" brushRef="#br0" timeOffset="8572.7209">40810 9248 153 0,'-1'-29'232'0,"1"2"-9"0,1 9-14 15,1 4-21-15,-2 5-18 0,0 9-2 0,0 0-5 16,0 0-9-16,-3 28-9 0,-2-3-1 0,3 6-3 16,-3 12-15-16,5 2-12 0,-4 4-9 0,-2-1-4 15,-1 6-9-15,-2-3-12 0,4 3-7 0,3-7-6 16,-4 2-12-16,-1 3 0 0,7-2-9 0,1-2-1 16,-1 0-6-16,7 0-5 0,-7-4-8 0,5-14-15 15,-3-2-9-15,-2-2-18 0,5-5-7 0,-3-5-17 16,-2-2-7-16,0-5 7 0,0 3-2 0,0-8 0 15,0-4 0-15,0 0-6 0,0 0 0 0,0 0 2 16,-2-30 2-16,-3 10 7 0,3-13 4 0,-4-11 2 16,-1 1 1-16,5-8-1 0,-3-5 11 0,-5-20-1 15,-2-1-2-15,10 0 3 0,4-1 8 0,3-7-2 16,-3 9 3-16,3 21 0 0,-2-4 3 0,12-18 2 16,-1 29 4-16,0 7 3 0,3 6 7 0,3 7 2 15,-4 7 5-15,-1 4-7 0,2 7 1 0,3 2 2 16,-2 1 9-16,2 2-3 0,2 7 11 0,4 4 6 15,1 8-2-15,-1-1 1 0,-9 8 12 0,0 1-4 16,-2 5-1-16,-5 3 2 0,-5 3 0 0,-1 6-2 16,-11 8-3-16,-5-2 5 0,-7 3-8 0,1-4-6 15,-13 3-6-15,-3-4-1 0,-4 7-10 0,1-9-17 16,-3 4-13-16,3-3-22 0,-1-2-23 0,9-1-23 16,-1 1-26-16,6-6-32 0,9-6-36 0,11 0-40 15,1-8-141-15,10 5-391 0,1 0 174 0</inkml:trace>
  <inkml:trace contextRef="#ctx0" brushRef="#br0" timeOffset="8951.9308">41191 9813 246 0,'8'-20'262'16,"-1"-1"-13"-16,-4-1-13 0,1 2 4 0,-4 4-20 15,7-3-12-15,-6 2-28 0,-1 3-8 0,0 4-5 16,0-2-9-16,4 3-19 0,-8 2-11 0,4 7-12 15,-8-3-9-15,8 3-10 0,-15 11-10 0,1 1-4 16,-3 6-16-16,2 5-3 0,-6 0-11 16,11 5 1-16,-4 4-5 0,6 6-5 0,1-7-3 0,3 11-6 15,8-2 1-15,-2-7-4 0,9-2-3 0,-2 1-2 16,5-4-6-16,1 0 1 0,2-1 0 0,-3-11-8 16,3 1-2-16,3-2 1 0,-4-4-4 0,1-4 0 15,-2 0 0-15,-1-4 2 0,3-10-4 16,1 0-3-16,-1-4 1 0,2-9-4 0,-2 2 13 15,2-7-8-15,-7 2-6 0,0-10 0 0,2-9 3 0,-9 1-2 16,-5-2 2-16,-4 2-1 0,-4 2-4 0,1 13-1 16,-5-4 3-16,2 10 1 0,1 7-6 0,-3-1-16 15,2 9-10-15,-2 2-9 0,-2 3-16 0,-3 2-20 16,-1 4-22-16,2 8-21 0,3-2-14 16,-3 2-35-16,4 1-26 0,0 0-12 0,4 6-34 15,1-5-165-15,0-1-437 0,4-1 195 0</inkml:trace>
  <inkml:trace contextRef="#ctx0" brushRef="#br0" timeOffset="9182.2725">41523 9674 218 0,'14'-23'263'15,"-6"2"-21"-15,1 2-10 0,-2 4-10 0,-2 2-4 16,-2 3-23-16,4-1-23 0,-2 4-17 15,-1 3-10-15,-4 4-8 0,0 0-7 0,0 0-13 16,8 17-8-16,-4 0-8 0,-8 4-10 0,4 3-6 16,0 10-9-16,4-4-4 0,-8 3-9 0,8 12-7 15,-4-4-24-15,1 2-20 0,3 0-15 0,1-13-32 0,-3 11-31 16,3 6-32-16,-2-16-28 0,0 10-41 16,4-10-49-16,-7 0-190 0,0-13-439 0,2 0 195 15</inkml:trace>
  <inkml:trace contextRef="#ctx0" brushRef="#br0" timeOffset="9339.1678">41721 9341 96 0,'0'-11'165'0,"-2"4"-13"0,4 3-17 0,-2 4-26 15,0 0-34-15,0 0-39 0,0 0-56 0,5 28-51 16,-1-12-43-16,2-3-122 0,0 6 55 0</inkml:trace>
  <inkml:trace contextRef="#ctx0" brushRef="#br0" timeOffset="9680.0649">41977 9545 68 0,'0'-12'257'0,"0"2"-12"0,-4 1-21 15,-1-2-14-15,0 3-13 0,0 4-19 0,-3 1-17 16,-3 2-1-16,11 1-20 0,-23 4-11 0,4 2-13 16,0 4-10-16,-1 1-8 0,-4 4-12 0,3 2-8 15,4-4-10-15,3 3-5 0,6 3-7 0,1-1-8 16,7 0-8-16,0 0-9 0,7 2-7 0,1 7-6 16,6-9-2-16,1 8-2 0,3-4-6 0,4-1-1 15,0 1-3-15,-2 0-1 0,-1 1-1 0,2-3 0 16,1-4 2-16,-9 1-1 0,-2-1 3 0,-1-1 0 15,3-2 0-15,-7-2-5 0,-3 2 2 0,-5-6-2 16,4 2 5-16,-5 3 3 0,-3-2-3 0,-4-2 0 16,2-3-2-16,-8 2 1 0,-4 6 0 0,-1-9-4 15,3 4-5-15,-4 1-7 0,-7-2-23 0,5-3-29 16,1 5-33-16,1 0-35 0,9-4-44 0,1 0-42 16,0-1-150-16,5 1-397 0,7-5 176 0</inkml:trace>
  <inkml:trace contextRef="#ctx0" brushRef="#br0" timeOffset="10010.115">42280 9723 128 0,'2'-28'257'16,"0"3"-15"-16,1 6-11 0,-3 1-9 0,0-5-11 15,-3 7-16-15,-1 0-26 0,1-1-5 0,0 7-17 16,-6-1-5-16,1 6-8 0,-4 1-16 0,-4 6 9 15,-6 3-28-15,0 3 0 0,5-1-8 16,-10 8-13-16,10 2-10 0,3-3-1 0,5 6-12 0,6-1-6 16,3 7-2-16,3-1-3 0,9 3-8 0,-1-3-10 15,6 3 2-15,-4-1-2 0,8 1-4 0,-4 0-5 16,3-3-1-16,-4 1 2 0,1-1-9 16,-2 0-4-16,-1-1 1 0,-6-5 4 0,4 1-4 15,-9-7 1-15,9 6 3 0,-10-3-1 0,0-6 6 16,-4 1-12-16,0-3 1 0,-3 1 2 0,-3 2-6 0,-4-4-7 15,3-2-9-15,-6 0-20 0,-7-2-17 0,6 0-18 16,1-1-27-16,-7-4-35 0,5-1-50 0,-4 0-41 16,13-2-217-16,-7-3-477 0,8-4 211 15</inkml:trace>
  <inkml:trace contextRef="#ctx0" brushRef="#br0" timeOffset="10929.9079">42632 9729 227 0,'5'-7'244'0,"-2"-5"-2"0,2 2-15 16,-1-1-13-16,-1 0-20 0,-3-1-11 0,0 0 3 15,0 4-1-15,-3 1-4 0,1 2-9 0,-1 1-17 16,3 4-20-16,-14-3-11 0,14 3-11 0,-22 11-8 15,7 2-11-15,-6 6 0 0,4 3 1 0,2 4-4 16,-8 18-9-16,10-6-4 0,1 3-5 0,2-8-8 16,8 11-10-16,2-12-6 0,2 12 1 0,4-13-5 15,10 9-3-15,-6-12-5 0,2-3-3 0,8-2-8 16,-2-2 1-16,-3-4-1 0,0-7-1 0,4 2-2 16,-4-6-3-16,1 0-4 0,2-9 2 0,1 0 1 15,2-7-8-15,-6 1 15 0,5-2-18 0,-2-4-5 16,4-6 3-16,-7-2 0 0,4-18-2 0,0 4 2 15,-6-8-5-15,-4 0 1 0,-2-1-3 0,-6-2-6 16,-1 2-8-16,0 2-3 0,-7 1 7 0,-1 12-4 16,1 3-3-16,-1 3 8 0,-1 9-9 0,-1 1 3 15,-2 3 1-15,2 7 0 0,-9 2 1 0,4 5-1 16,-6 4 4-16,-6 6 7 0,5 6-6 0,-1 3 7 16,6 6-2-16,2-1-1 0,1 3 1 0,8 5 1 15,-3-4 0-15,9-1 0 0,0 3-2 0,9-4 4 16,-3-3-1-16,10-2-4 0,-3-4-3 0,4 1 2 15,-1-8 2-15,3-3 0 0,-2-1-3 0,5-4 4 16,-3-2 1-16,6-2-5 0,-3-2 8 0,6-6-4 16,2-4-1-16,-1-1 2 0,0-2-3 0,-3-6 4 15,-4-1-2-15,0-3 0 0,7 5 2 0,-5 0-1 16,0 2 2-16,-2 0-2 0,-3 6 9 0,-4 4-10 16,-3-4 4-16,-3 8-3 0,4 0 7 0,-4 4 6 15,4 2-7-15,-4 4 1 0,0 2 8 0,1 3 6 16,2 2-8-16,-6 3 5 0,3-1-1 0,-2 3 4 15,0 1-5-15,1-4 3 0,-1 3-2 0,2-2 0 16,-4-1-2-16,1-1 3 0,-2-1-6 0,1-4 2 16,-3-2 7-16,6-2-1 0,-8-5 6 0,7 8 2 15,-7-8-3-15,15 4 4 0,-15-4-8 0,23-13 8 16,-10-1 0-16,1 1 8 0,3-8 9 0,0-1-19 16,3 1 5-16,-1-3 4 0,2-2 0 0,-1 3-11 15,-10 8 14-15,6 2-3 0,-8 1-9 0,-1 4 1 16,-2 1-5-16,2 3-8 0,3 4 11 0,-10 0 3 15,16 6-22-15,-8 0 6 0,1 6 0 0,4-4 1 16,3 4 6-16,-3 4-3 0,-4-1 2 0,4 2-8 16,4 1 0-16,-1 4-23 0,-3-9-27 0,3 5-9 15,-1-1-19-15,2 2-22 0,2-7-19 0,5 5-26 16,0 1-34-16,3-7-37 0,0-2-48 0,7-1-15 16,-1 0-264-16,-1-4-579 0,-11-3 256 0</inkml:trace>
  <inkml:trace contextRef="#ctx0" brushRef="#br0" timeOffset="11468.8749">39666 11161 288 0,'-90'14'294'0,"3"-11"-23"0,27 2-14 0,0-1-1 15,8-1-15-15,6 0-3 0,13-3-5 0,4 1-12 16,9-1-11-16,8 4-16 0,-2-3-17 0,6-1-11 15,8 0 5-15,0 0-21 0,0 0 9 0,32-6-10 16,16-4-8-16,11 2-10 0,32-3-7 0,13-3-11 16,49-5-16-16,-1-2-1 0,-5 5-9 0,11 1-10 15,-3-1-15-15,14-2 6 0,9-8-12 0,9 11-1 16,9 0-14-16,11-2-2 0,6 4-3 0,-5-2-9 16,14 2 3-16,-4-3 1 0,5 7-7 0,-3 1-5 15,-8 0 2-15,-8 2-6 0,-23-3-10 0,-10 5 3 16,-14-4 4-16,-57 7-4 0,-3-6-7 0,-1 2 2 15,-16-2-3-15,-20 4 0 0,-7-2-9 0,-6-2 11 16,-18 2-4-16,2-3 3 0,-9 1 5 0,0 2-3 16,-5 1 1-16,2-1 2 0,-3-1-1 0,-6-2 1 15,2 3-4-15,-5 1-1 0,-2 0 3 0,-5 4-8 16,6-8-7-16,-6 5-16 0,0 3-22 0,0 0-36 16,0 0-36-16,-34 3-37 0,5 5-30 0,-17 5-24 15,-3 1-30-15,1 5-22 0,-12-5-43 0,4 1-33 16,-31 6-181-16,4-1-564 0,20-8 250 0</inkml:trace>
  <inkml:trace contextRef="#ctx0" brushRef="#br0" timeOffset="11934.113">40417 11374 2037 0,'-62'3'49'15,"-1"-2"-65"-15,0 3 7 0,7-4-1 0,1 1 28 16,-3 6 37-16,12 0 22 0,9-4 6 0,8 2-2 16,6 0 6-16,6 3 0 0,4-7 7 0,2 0 0 15,5 4 11-15,1-2 3 0,5-3 4 0,0 0 5 16,32 6 2-16,4-7 0 0,22-6-9 0,32-1-1 16,14-5-5-16,44-2 1 0,16-5-4 0,3 4-3 15,11 5-5-15,1-6-8 0,17 18-6 0,8-8-9 16,-1 2-3-16,7 5-6 0,-12-6-6 0,5 6 2 15,3 6-13-15,-3 1-2 0,-22-2 1 0,-17-3-7 16,-13 11-5-16,6-9 1 0,-58 0 0 0,2-4-10 16,3 4 2-16,-14-4-4 0,-4-4 3 0,-22 4-7 15,-7-2 3-15,-11 2-8 0,-11-2-4 0,-4 2-1 16,-7-4 21-16,-9-3-1 0,6 6 18 0,-9 2 2 16,-5-2 9-16,1-4 0 0,-8 5-1 0,7-2-4 15,-7 2-2-15,0 0-10 0,3-7 1 0,-3 7-3 16,0 0-7-16,-22-5 0 0,22 5-3 0,-20 0-6 15,10 0 0-15,-4 0-4 0,14 0-1 0,-17 0-6 16,5 0-11-16,12 0-14 0,-15-1-18 0,15 1-11 16,0 0-6-16,0 0-10 0,-14 4-12 0,12 0-29 15,2-4-17-15,0 0-16 0,0 0-25 0,-2 5-24 16,2-5-26-16,-5 8-29 0,5-8-32 0,-8 3-35 16,8-3-32-16,0 0-220 0,-16 0-604 0,16 0 268 15</inkml:trace>
  <inkml:trace contextRef="#ctx0" brushRef="#br0" timeOffset="19869.624">28288 15814 53 0,'5'-19'287'0,"-3"-1"-10"15,-2 0-23-15,-2 2-13 0,4 5-8 0,-2 1-16 16,2 4-22-16,1 3-25 0,-1 1-10 0,-2 4 5 0,0 0 3 16,15 21-20-16,-8-8-2 0,1 5-15 15,-1 2-11-15,-3 8-12 0,-4 0-11 0,-2 4-7 16,-3-4-5-16,0 0-16 0,-5-1 1 0,-1 1 8 15,4-7-24-15,4-2-2 0,-4-6-11 0,2 7 0 0,-2-10-4 16,6 1-5-16,-1-4-3 0,-3 1-3 0,5-4-6 16,0-4 2-16,0 10 0 0,0-10-6 15,0 0-2-15,0 0-2 0,0 0 0 0,-7-22-1 16,7 15 0-16,-3-13-3 0,-3 6 2 0,0-6-9 16,4-7 1-16,-5-2 3 0,0 0-5 0,0 4 2 0,6-3-2 15,-6 7 0-15,7 1 3 0,0 3-8 0,2-1-1 16,3 6 4-16,-4-1-1 0,5 5-2 15,0 4 2-15,-6 4-3 0,11-4 0 0,-11 4 3 16,20 6 10-16,-11 1-5 0,-3-4-8 0,-4 9 2 16,5-4 2-16,-2 0 0 0,-3 5 6 0,-2-2-6 0,0-2 3 15,0 2 0-15,0 0 4 0,-2-2-7 16,-1-1 5-16,-1 1 4 0,-1-2-7 0,3 0 0 16,-3-1-3-16,5-1 8 0,0-5 2 0,-1 6-3 15,1-6-4-15,0 0 5 0,0 0-4 0,-16-2-1 16,16 2 0-16,-8-9 0 0,3 6 3 0,-4-5-4 0,7 1-3 15,-3-4 4-15,-2 1-5 0,6 0 0 16,-4-5-3-16,3-3 2 0,4 3 4 0,-2-4-1 16,6 3-1-16,1-4 0 0,0 5 0 0,2 3 2 15,6 3-1-15,-8 2-2 0,8 2 3 0,-1 4-4 0,3 2 5 16,0 4-1-16,2 3 2 0,-2 2 0 0,5 10 0 16,-7-4-3-16,6 8 2 0,-6-3-2 0,-6 6 10 15,-3 1-7-15,1 0 2 0,-7 4 1 16,-5-3-21-16,-5 13-22 0,-9-1-29 0,-3 1-43 15,-4-1-42-15,-3 4-55 0,-1-6-56 0,-1 3-254 0,-1 1-561 16,3-7 248-16</inkml:trace>
  <inkml:trace contextRef="#ctx0" brushRef="#br0" timeOffset="20590.9531">30403 15477 27 0,'-5'-17'279'0,"11"-2"-28"0,-6-1-27 16,6 3-24-16,-3-3-19 0,11 6-12 16,-1 0-13-16,3 5-19 0,2-2-11 0,5 5-15 15,12 1-13-15,-14 8-10 0,-1 4-8 0,-1 1-5 16,-2 2-6-16,7 12-4 0,-5-1-8 0,0 4-4 0,-6 2-4 16,-8-3-3-16,-1 9-5 0,-8 7-3 0,-6-6-3 15,-2 5-4-15,0-1-6 0,-7 5 0 0,1-6-4 16,-6-2-1-16,7-6 0 0,-5-6-2 15,1 2 11-15,4-5 2 0,3-3-4 0,6-3 2 0,-2-3 7 16,3-2 4-16,0-4 2 0,2-1-5 0,5-4-1 16,0 0-1-16,0 0-7 0,3-18-6 0,2 1 3 15,7 2-5-15,4-12-1 0,4 3 3 0,6-16-5 16,-1-3-2-16,9 3-5 0,1-4-3 16,0 0-4-16,-4-5 8 0,-2 6-3 0,-5-5-2 0,3 4 3 15,-1 1-4-15,-2 4 1 0,-4-3-2 0,-6 18-3 16,-2-3 2-16,-6 9 0 0,1 4 0 0,-2 0 1 15,-5 4 0-15,2 2 0 0,-2 8 2 0,0 0 4 16,0 0 9-16,-14 18-5 0,6 1 1 16,-2 7 1-16,-11 6-1 0,1 15 2 0,3-2 0 0,1 1 2 15,1 5-2-15,0 4-3 0,-1-5-6 0,1 4 2 16,1-7 3-16,6-1-1 0,8-1-1 0,0-5 0 16,7-7 1-16,-4-4-10 0,9-2-12 0,-3-2-34 15,6-2-30-15,0 2-48 0,6-14-41 16,3 6-39-16,5-7-50 0,-4 2-217 0,6-11-506 0,15 3 224 15</inkml:trace>
  <inkml:trace contextRef="#ctx0" brushRef="#br0" timeOffset="21063.7781">32536 15106 193 0,'0'-26'248'0,"-2"-2"2"0,-4 6-17 15,-1 4 5-15,-7-9-23 0,6 7-6 0,-4 8-7 16,0-5-20-16,-9 8-18 0,4-1-11 16,-5 6-4-16,3 4-6 0,-3 6 0 0,-9 9-7 0,-4 12-9 15,-1 6-4-15,3 10-8 0,-6 21-7 0,5-12-6 16,2 20-8-16,11-13 3 0,1 15-11 0,8-17-4 15,5 0-17-15,-3-1-6 0,8-2-2 16,4-1-10-16,1-7 1 0,1-3-11 0,6 0 4 16,2-10-2-16,7 4-5 0,-4-11-5 0,7-4 0 0,-5 0-3 15,10-6-23-15,-10-4-30 0,4-3-33 0,1-3-29 16,-3-6-28-16,1 1-31 0,1-2-32 0,-4-2-42 16,3-6-40-16,-1-5-58 0,3-7-161 0,2 0-519 15,-2-4 230-15</inkml:trace>
  <inkml:trace contextRef="#ctx0" brushRef="#br0" timeOffset="21369.8393">32103 15436 42 0,'-14'-4'310'0,"2"0"-17"0,0 2-16 15,6 2-17-15,6 0-14 0,-16-5-18 16,16 5-11-16,0 0-18 0,-8 7-15 0,8-7-19 0,-2 9-7 16,2-9-3-16,17 4-15 0,-2-1-21 0,9 1-10 15,12-3-13-15,10 1-6 0,7-4-11 0,2-3-12 16,4 1 1-16,-4 0-11 0,6-4-25 0,-1 6-22 16,-7-8-28-16,0 3-28 0,-7 4-23 0,-10-3-17 15,-4 2-13-15,-10 3-6 0,0-2-7 0,-1 0-12 16,-4 2 1-16,-7-1 2 0,0 2 16 0,1 2-13 15,-11-2-23-15,0 0 13 0,15 1-41 0,-15-1-171 16,0 0-368-16,0 7 163 0</inkml:trace>
  <inkml:trace contextRef="#ctx0" brushRef="#br0" timeOffset="21970.3025">33713 14871 62 0,'-4'-17'201'0,"-2"-2"17"0,-3 6-8 15,2-1-14-15,0 4-12 0,1 1-6 0,-1 2-6 16,-2 5-11-16,1-1-14 0,8 3 2 0,-21 11 6 15,11 3-14-15,-10 10 9 0,4 4-12 0,1 16-7 16,0 11 4-16,-4 17-6 0,7-14-7 0,-5 19-2 16,3 4-10-16,4-5-11 0,-4 5-3 0,14-7-17 15,-12 6 5-15,7-24-18 0,5 0-2 0,-3-1-5 16,10 5-10-16,-2-7-3 0,-2 0-2 0,4-3-12 16,8-1-19-16,1-1-23 0,-8-3-35 0,8-4-29 15,4 0-38-15,-10-15-37 0,4 2-49 0,1-10-42 16,1 2-62-16,-10-12-167 0,3 0-507 0,5-3 225 15</inkml:trace>
  <inkml:trace contextRef="#ctx0" brushRef="#br0" timeOffset="22276.1536">34221 15491 143 0,'-9'-3'326'0,"-4"0"-25"0,4 2-22 15,1-4-23-15,8 5-23 0,-10-2-29 0,10 2-21 16,0 0-19-16,0 0-12 0,0 0-17 0,0 0-11 15,0 0-14-15,0 0-12 0,42 12-8 0,-20-10-7 16,16-1-11-16,-7 3-13 0,6-1-30 0,-1-6-34 16,10 3-44-16,-9 0-52 0,8-4-57 0,-11 4-46 15,2-1-217-15,-4-1-456 0,4-3 202 0</inkml:trace>
  <inkml:trace contextRef="#ctx0" brushRef="#br0" timeOffset="23523.7237">34410 15401 42 0,'-3'-6'153'0,"-2"-3"-11"0,5-1-8 0,-2 2-7 16,0-2 7-16,-1 2 15 0,0 1-8 0,-3-1-12 16,3 1-13-16,0-1 0 0,-6 1 13 0,9-1-3 15,-7 2-13-15,-8-6-10 0,0 4-4 0,6 2-7 16,-5-3-6-16,-1 2-4 0,0 6-3 0,-4-2-6 15,0 6-5-15,-3-2 0 0,-4 2 5 0,6 6-6 16,-6 6-5-16,3 1-1 0,-3 8 4 0,-1 8-2 16,-2 7 3-16,0 0 14 0,5 4-9 0,3 4-10 15,6-4 2-15,6 6-8 0,3 1-4 0,6-5-3 16,0-1-4-16,6 0-3 0,-4-4-5 0,5-11-4 16,2 4-6-16,4-6-2 0,2 0 4 0,6 1-9 15,-4-5 3-15,7-5-4 0,0 0-1 0,5-5-5 16,0-1 4-16,1-9-5 0,3 2-2 0,3-3 5 15,-6-4-3-15,8-4-3 0,-2-1 1 0,8-9 0 16,4 1 12-16,-16-2 3 0,11-2 0 0,-6-5 1 16,-11 3 5-16,11-8-2 0,-6-2 3 0,-9-3-6 15,2-2 3-15,-8 7 4 0,-1-15 1 0,-3 5-5 16,-4 6 9-16,-8-7 3 0,2-5-1 0,-5 14-6 0,-2-1 8 16,-2-3-12-16,-9 6 8 0,1 2-20 15,-7-1-9-15,0 8 9 0,-2 0-14 0,-14-1 3 16,1 7 1-16,3 3 0 0,-2 6 1 0,-17 3-5 15,5 2 3-15,-3 5 1 0,0 5-9 0,8 5-16 16,7-2-21-16,6 4-31 0,1 4-33 0,7 4-38 16,-1 3-34-16,13 2-44 0,2-1-49 0,3 7-45 15,3-4-208-15,4 0-562 0,6 0 249 0</inkml:trace>
  <inkml:trace contextRef="#ctx0" brushRef="#br0" timeOffset="23803.7283">35062 15950 2031 0,'13'-11'147'0,"-6"-5"-112"0,0 3 9 0,-4-2 57 16,3 3 47-16,-5 0-2 0,-1 4-14 0,7 1-15 15,-5-2-5-15,-4-1 3 0,4 5-13 0,-2 5-11 16,3-10 0-16,-3 10-12 0,0 0-9 0,0 0-3 15,0 0-3-15,-12 17-14 0,5 0-1 0,7-2-11 16,-8 10-4-16,1 3 2 0,-1 3-3 0,1 1-9 16,0 13-2-16,-2-8-13 0,3 9-29 0,-1-3-38 15,3-2-43-15,-1 11-41 0,-3-9-44 0,8-10-49 16,-5 9-57-16,3-13-201 0,2-1-532 0,0-1 235 16</inkml:trace>
  <inkml:trace contextRef="#ctx0" brushRef="#br0" timeOffset="24450.4222">35744 15746 2101 0,'-5'-15'2'0,"3"-5"-10"0,-5 0 7 0,0 0 36 16,6-7 46-16,-1 7 5 0,-3-1 2 0,5 1-8 15,0 4-5-15,0 1 3 0,-2-5-5 0,2 7 2 16,0-2 2-16,0 7 2 0,0-3-1 0,0 3 2 0,0 0-11 16,0 8-5-16,2-7-5 0,-2 7-2 15,0-8 9-15,0 8-8 0,8-5-10 0,-8 5-3 16,0 0 11-16,23 8-16 0,-11-2 7 0,-4 0 13 16,6 4-25-16,1 0-9 0,-5 0 2 0,4 2-3 0,1 4-5 15,-1-3 0-15,-2 6 0 0,7 4 0 0,-2 2-6 16,0-4 1-16,1 6-4 0,1-3 2 0,0 1-7 15,-4-2 7-15,1-3-2 0,6 4-5 16,-7-8 8-16,-3 0-5 0,2 1-4 0,1-5 4 16,0-1-6-16,-1-4 6 0,1-1-2 0,3-3 3 0,-3 1-1 15,-3-2 2-15,5-4-7 0,-2-4-1 0,1-1 2 16,-3-4-1-16,3-1 1 0,-3-5-2 16,3-6-1-16,-10 3 7 0,3-8-10 0,-1-3 4 15,-4-11 0-15,-1 11 3 0,-8-2-10 0,2 4 4 16,-4 0-3-16,2-3 4 0,-5 8 0 0,1 7-1 0,-3 3 3 15,-3 5-1-15,4 2-5 0,-9 2 3 0,-2 5 7 16,0 4-1-16,-4 5-7 0,-10 5 1 16,7 7 0-16,-5 3 6 0,0 7-6 0,0 5-3 15,-2 1-5-15,4 2 4 0,1-2 11 0,-3-1-11 0,-4 4 2 16,6-4-2-16,-4-2 7 0,6-3-4 0,6-6 6 16,-12 4-8-16,9-7-5 0,-1-5 14 0,4 3-4 15,-5-3 1-15,6-1-3 0,-3-8 3 16,7 0 2-16,0-1 2 0,6-6-5 0,-1-1-1 15,6-3 6-15,-1-2 4 0,-3-3-13 0,9 0-4 0,-2-11 3 16,5 3-9-16,5-10-8 0,-4-6 1 0,6-1-12 16,2-9-4-16,-1 1-2 0,4 6 0 0,-1 7-2 15,2 1-1-15,1 6-1 0,-4 5 3 0,4 5-16 16,-1 0-7-16,3 6-14 0,-4 3-15 16,3 4-15-16,4 5-23 0,-2 4-29 0,-2-1-3 0,9 9-43 15,-2 2-20-15,2 0-209 0,-2-3-467 0,-3 2 208 16</inkml:trace>
  <inkml:trace contextRef="#ctx0" brushRef="#br0" timeOffset="24770.7711">36636 15257 2609 0,'5'-13'-3'0,"0"-2"10"16,0-3-15-16,-1 1 13 0,-3 7 36 0,4 0 13 16,-5 2-14-16,7 1-9 0,-3 1-3 0,-4 6 0 15,0 0 11-15,0 0-1 0,29 15-1 0,-21-2 1 16,6 3 4-16,1 11 0 0,0 2 1 0,1-2 3 16,3 15-2-16,-2 4 2 0,-7-5-7 0,-3 1-1 15,1 6-1-15,-3-2-6 0,-3 4-2 0,-2-1-1 16,-2-4 0-16,-5 3-5 0,-6 2-3 0,-4-7-15 15,1 2-21-15,-6-2-26 0,2-3-36 16,-4 4-34-16,0-7-39 0,0-6-39 0,4 1-37 0,-4 3-225 16,2-12-489-16,-7 8 217 0</inkml:trace>
  <inkml:trace contextRef="#ctx0" brushRef="#br0" timeOffset="25255.4426">33159 17620 61 0,'-46'3'279'0,"11"-2"-7"0,0-1-4 0,4-1-11 16,10 1-10-16,4-3-10 0,4 3-14 0,-3-1-15 16,10 1-18-16,6 0-14 0,0 0-8 0,0 0-5 15,0 0-6-15,22-12-12 0,8 9-1 0,5-2-22 16,14 1 6-16,4-2-6 0,12 0-12 0,27-2-9 15,0 4-19-15,7-4-3 0,53-6-15 0,-54 6 1 16,54-2-4-16,0-2-12 0,-2-3 12 0,-3-2-20 16,11 5 1-16,-52 4-9 0,59-3-7 0,-3-2-12 15,-10 12-11-15,0-5-10 0,-2 1-2 0,-39 4-15 16,-4-1-12-16,-4 2-4 0,2-5-6 0,-12 2-5 16,9 3-4-16,-39-1-5 0,21-6-1 0,-25 2-3 15,1-3-1-15,-6 3 1 0,-1 2 8 0,-7-8 1 16,-10 8-6-16,-3-7-11 0,-4 7-16 0,-9-4-11 15,-3-1-21-15,0 5-19 0,-5-3-21 0,0 3-25 16,-2 2-9-16,2 1-9 0,2 0-34 0,-14 0-122 16,13 0-386-16,-13 0 170 0</inkml:trace>
  <inkml:trace contextRef="#ctx0" brushRef="#br0" timeOffset="25603.8307">34985 17697 2677 0,'-67'11'74'0,"8"-8"-55"0,1 2-24 0,-2-4 6 16,2 4 4-16,5-1 14 0,9 9 23 0,12-7 6 16,13 0 6-16,0-2 2 0,5-4-5 0,4 3-1 15,2 0-8-15,3 1-1 0,5-4 9 0,0 0 7 16,37 0-5-16,-1-2-7 0,18-3 1 0,30-2-5 15,1-2-5-15,4 3 3 0,0-7-4 16,10 0 0-16,-1-2-8 0,3 10-1 0,5-5-1 0,-7 9-1 16,0-8-2-16,-11 7-6 0,4-4 15 0,-30 3-20 15,-3-2 1-15,-6-2-2 0,-3 0 4 0,-14 7-4 16,-6-6 1-16,-8 6-6 0,1-2 1 0,-6 2 0 16,-4 0-4-16,-4-1-1 0,-1-6 0 0,4 6-13 15,-1 1-9-15,-5-4-28 0,-6 4-24 0,12 0-30 16,-12 0-31-16,0 0-39 0,0 0-46 0,19 1-32 15,-12 2-222-15,-7-3-512 0,14-8 227 0</inkml:trace>
  <inkml:trace contextRef="#ctx0" brushRef="#br0" timeOffset="27334.8067">28169 3622 126 0,'-46'8'179'16,"13"-1"1"-16,4 0-3 0,11 1-1 0,4-3-18 16,2-4-13-16,2 3-18 0,1-1-7 0,2 1-16 15,6-1-11-15,1-3 5 0,0 0 8 0,15 6-1 16,-5-6-18-16,12 2 1 0,11-4-9 0,1 5-3 16,15 0 4-16,4-2-9 0,7 3-2 0,8-6-6 15,21 2-10-15,1 0 2 0,4-3-12 0,3-1-1 16,7-11-6-16,-1 7 0 0,2-7-10 15,6 6 9-15,44-2-8 0,-49 3 1 0,2 1-10 0,42-6 1 16,-51 8-4-16,-2 3-1 0,-10-6-11 0,-21 3 2 16,-6 4-3-16,-2-4-3 0,-5 3 0 0,-7-3-3 15,-12 1 3-15,-7 1-1 0,-5 0 7 0,-10 0 4 16,2-2-7-16,-2 5 0 0,-2-5 1 0,-3 5 2 16,-7 0 3-16,8-9-4 0,-8 3 6 0,0 6-4 15,-8-10-3-15,-4 2 0 0,-3 0 3 16,-2 1-6-16,-16 3 5 0,2-4-4 0,-15 7 3 0,-3-3 0 15,-6 4-1-15,4 0 5 0,-3-7-2 0,1 7-8 16,-2-1 3-16,1-4 0 0,1 5 9 0,0 0-8 16,2 0 1-16,3 0-5 0,-1 0 4 0,16-2-1 15,1 2 0-15,-1-1-3 0,13 2 6 16,-2-2 5-16,6-4-1 0,4 3 2 0,12 2 1 16,-15 0-4-16,8-2 5 0,7 2-5 0,0 0-3 15,-8-6 2-15,8 6 1 0,0 0-4 0,15-10-2 0,-1 7 0 16,1-3 2-16,7-3-6 0,11 0 6 0,-3 6-6 15,4-5 3-15,12-4-2 0,-3 12 0 0,1-4 0 16,-8 7 7-16,0 1-9 0,-2 8 2 0,-3-5-4 16,-4 6 11-16,-1 0-5 0,-7-1 5 15,1 6-4-15,-5 7 2 0,-4-9-2 0,-1 9 1 16,-10-3-1-16,0 4 4 0,-5-6 1 0,-4 8-8 16,-3-5-12-16,-7 9-12 0,4-4-13 0,-7-1-25 0,-2 9-12 15,5-13-35-15,1 8-44 0,2-9-55 0,6-9-203 16,3 6-448-16,2-5 199 0</inkml:trace>
  <inkml:trace contextRef="#ctx0" brushRef="#br0" timeOffset="29100.9938">32222 2855 97 0,'-13'-29'183'0,"-1"3"-15"0,4 2-8 0,-9-1-3 16,11 7-13-16,-8 0-17 0,8 9-7 0,-8-4-12 16,6 3-7-16,-2 10-10 0,-1-3-12 0,-6 3-8 15,3 7-7-15,-7 13 0 0,-5 14-2 0,4 4-5 16,4 14-1-16,1 0-9 0,6 4 4 0,2 19 0 16,-1-18-5-16,6 1-3 0,2 3-8 0,-1-6 4 15,12-2-3-15,-4-4-4 0,2 2-1 0,9-12-8 16,-4-10-1-16,9 10 3 0,0-11-5 0,1 0 2 15,-1-7-5-15,7-2-1 0,-8 1 2 0,1-11-4 16,0 2-8-16,12-2 8 0,-9-2-1 0,2-2 2 16,-2-5-1-16,5-5 13 0,-1-8-3 0,3 2-1 15,-4-5-3-15,1 1 0 0,-1-1-2 0,-1-8 1 16,0 1-4-16,-3-2-3 0,9-12 0 16,-2-2-4-16,-6 4 0 0,-4-6-2 0,-4 13 9 0,3-12-10 15,-8 2 31-15,-3 8-5 0,6 1-3 0,-3-3-2 16,-7 9-2-16,4 4-4 0,0 2 0 0,-5 6-3 15,1-2 0-15,3 6-5 0,-5 4 1 16,0 3-6-16,0 0-11 0,0 0 17 0,-5 23-4 16,5-8 4-16,0 5-8 0,-2 8 1 0,-3 4 1 15,2 0-1-15,-2 2 2 0,5 4 0 0,-2-10-4 16,2 4 2-16,0-5-2 0,2-3 3 0,3 3-1 16,2-9 1-16,-4-2-3 0,6 4 2 0,2-8 3 0,-9 4-8 15,12-10 5-15,-4 3-1 0,5-4 0 0,4-1 2 16,0-3-2-16,1-6 0 0,-1 4-3 15,2-7-2-15,-1 1 10 0,-1-6 7 0,-4-2-14 16,1 2 11-16,2-6 0 0,-7 1 0 0,0 3 3 16,1-20-4-16,-5 7 2 0,-7-2-5 0,0-12-1 15,-7 0-3-15,6 8-1 0,-6-9 1 0,0 9 3 16,-8-4-11-16,1 6 4 0,-1 4-2 0,-1 7 2 16,1-2-3-16,6 9-1 0,-8 4-2 0,5 2 2 15,2 7-1-15,10 1-1 0,-29 16 0 0,11-4 5 16,-1 8-3-16,-3 2 0 0,10 4-1 0,-9 2 2 15,11 1 4-15,-2 3-12 0,9-2 13 0,-3 1-15 16,8-3 3-16,5-2-9 0,0-6 5 0,1-3-3 16,6-2-4-16,6 5 1 0,-2-8-10 0,4-3 13 15,7-3-6-15,-2 0 0 0,2-6-4 0,2 0-2 16,-4-1 4-16,0-4 2 0,2-2-5 0,-7-1 5 16,7-1 8-16,-3-6-2 0,1 0 1 0,-3-1 1 15,2-2-3-15,-4-2 6 0,-2-3-1 0,1 1 2 16,-2-1 2-16,-4 0-2 0,0 3 3 0,1 4-2 15,-4-1-5-15,-2 0 6 0,2 6 5 0,-2 1-4 16,-8 1-2-16,4 2 1 0,1 4 5 0,0 2-2 16,-7 1-8-16,0 0 11 0,9 16 1 0,-1-1 7 15,-1 3-3-15,0 11 3 0,-5-9-3 0,3 13 2 16,-4-9-2-16,11 4 3 0,-10 0 0 16,0 0 5-16,4 0-1 0,1-7 1 0,0 6 0 15,0-11-3-15,3 4 3 0,-1-8-5 0,-1 4 2 0,-3-4-4 16,2-1 6-16,2-4 0 0,-2-1 1 0,-1 1 3 15,5-5 12-15,-11-2-4 0,27-2-11 0,-17-6 10 16,4-5 0-16,-1 1-9 0,-1-2 7 16,0-3 5-16,5-7-8 0,-5 0-3 0,0-3 3 15,2 0-6-15,-2-1 6 0,0 2-5 0,1 7-1 16,-4-1 0-16,-6 9-1 0,1-1-3 0,3 6-3 16,-1-1-5-16,-6 7 6 0,0 0-6 0,0 0-1 15,17 20 5-15,-10-5-14 0,0 2 15 0,-5 1-2 0,5 8 2 16,-1-1 3-16,-4 5 1 0,-2-4-2 15,7 0 0-15,-2 2 0 0,-5-7-2 0,3-3-3 16,4-6 2-16,9 14 2 0,-4-14 1 0,-2 6 0 16,0-11-6-16,9 3-14 0,-4-5-12 0,4-4-12 15,0-2-16-15,-1-4-13 0,5-3-7 0,-5-1-7 16,3-6-1-16,-4 0 3 0,2-10-3 0,-4 2 6 16,-1-5 6-16,3-8 6 0,-9-6 5 0,6 12 8 15,-6-16 2-15,4 3 8 0,-8-5 7 0,2 6 0 16,1-7 1-16,-2 6 13 0,-1-4 2 0,-4 16 1 15,0-11 17-15,5 10 14 0,-5 2 6 0,0-4 4 16,0 6 13-16,-7 2 15 0,7 6-2 0,-7 2 5 16,7 1 20-16,-1-2 2 0,-5 10-5 0,5-1-8 15,1 2-10-15,0 8-6 0,-5-2-6 0,5 2 0 16,-4 20-2-16,-1-5-1 0,-3 7-4 0,-1 12-2 16,4 4 1-16,-2 9-4 0,5 1 4 0,2 0-3 15,0 0-2-15,0-2 1 0,2 2-4 0,3-5-3 16,-5 4-1-16,2-6 3 0,7 2-2 0,-3-2-3 15,1-9-2-15,2-1-3 0,3-4-2 0,-2 0-14 16,2-5 17-16,-2 2-2 0,5-13-8 0,2 3-5 16,-1 1-14-16,3-8-12 0,-2-6-23 0,3-1-3 15,12-1-9-15,-1-10-5 0,0 2 1 16,-2-10-2-16,3-9 15 0,-1 0-1 0,-9 3 6 16,-3-3 0-16,-2 0 10 0,-9 0 5 0,4 0 4 15,-3-1 3-15,-2-1 7 0,-4 6 11 0,-1 0 11 0,1 4 17 16,-1 5 16-16,-2-2 9 0,0 3 4 0,0 3 1 15,0 4-2-15,5-1 4 0,-10 0-16 16,5 8 8-16,0-7-2 0,0 7 4 0,0 0-10 16,0 0-4-16,0 0 4 0,-10 23-10 0,5-10 1 15,-2 7-1-15,7 2 5 0,-2 4-6 0,2 2 0 16,0 2-3-16,0-1-2 0,0 2-5 0,0-5 8 16,2 4-13-16,3-10 7 0,2 9-2 0,-4-9-2 15,2-1-5-15,-3-4-27 0,6 3-24 0,-1-2-42 16,0-4-29-16,-2 0-40 0,-3-6-45 0,-2-6-68 0,0 0-205 15,0 0-509-15,0 0 225 0</inkml:trace>
  <inkml:trace contextRef="#ctx0" brushRef="#br0" timeOffset="29271.8627">34501 2771 1913 0,'0'-7'23'0,"-2"-5"-21"15,-3 9 2-15,1-7 19 0,1 4 0 0,0 1 2 16,3 5-3-16,-5-9-2 0,3 3-10 0,2 6-17 16,0 0-47-16,0 0-33 0,-10-2-60 0,10 2-148 15,0 0-321-15,-6 18 142 0</inkml:trace>
  <inkml:trace contextRef="#ctx0" brushRef="#br0" timeOffset="32899.2215">33704 2707 158 0,'-8'-1'172'0,"1"-1"-13"16,7 2-20-16,-15-4-11 0,15 4-23 0,0 0-12 15,-7-4-5-15,7 4-13 0,0 0-10 16,0 0 0-16,0 0-8 0,0 0-10 0,0 0 13 15,27 10-10-15,-10-9-2 0,10 3-3 0,-3-2-2 16,9-4-6-16,2 4-7 0,13-2-8 0,0-2-9 16,3 1-30-16,2-2-27 0,-2 6-34 0,-3-2-41 15,-12 3-122-15,-2 2-259 0,2-8 115 0</inkml:trace>
  <inkml:trace contextRef="#ctx0" brushRef="#br0" timeOffset="33634.266">34850 2963 69 0,'0'0'146'0,"0"-8"8"0,-1 3-11 15,1-2 1-15,0 7-6 0,-2-10-9 0,2 10-2 16,-4-8-6-16,4 8-6 0,0 0-8 0,0-8-8 16,0 8-4-16,-1-6-10 0,1 6-4 0,0 0-7 15,-2-6-7-15,2 6-3 0,0 0-10 0,0 0-4 16,0 0-5-16,0 0-3 0,0 0-6 0,0 0-3 15,0 0-6-15,0 0-4 0,0 0-3 0,0 0-2 16,0 0-1-16,0 0-3 0,0 0 0 16,-2-8-1-16,2 8-3 0,0 0 1 0,0 0-6 0,0 0-2 15,0 0 4-15,0 0-2 0,0 0-6 0,0 0 4 16,0 0-3-16,0 0-3 0,0 0 0 0,0 0-2 16,0 0-5-16,0 0-2 0,0 0-4 0,0 0 4 15,0 0-9-15,0 0 5 0,0 0-8 16,0 0-12-16,0 0 1 0,0 0-6 0,0 0-2 15,0 0-9-15,0 0-11 0,0 0-13 0,0 0-12 16,0 0 3-16,0 0-18 0,-5 26-24 0,5-18-9 16,0-8-98-16,-7 8-253 0,4-2 112 0</inkml:trace>
  <inkml:trace contextRef="#ctx0" brushRef="#br0" timeOffset="34405.2864">34676 3031 85 0,'5'-8'154'0,"-3"-4"-11"0,3 2-11 0,2 4-13 15,-3-5-14-15,-4 5-10 0,6 1 0 0,-1-5-10 16,-5 10-5-16,11-7-22 0,-4 7-1 0,-7 0 0 16,15 10-10-16,-7-3-4 0,-1 3 9 0,5 5-7 15,-3-2-2-15,-3 8 4 0,3-2-12 0,-6 2 3 16,3 7-5-16,0-2-3 0,-4 3 2 0,-2-10 3 16,2 10-2-16,-4-1-4 0,0-6-4 0,1-2 2 15,-6 0-1-15,3 0-2 0,-2-1-4 0,4-4 7 16,-2 5-4-16,-1-5 1 0,4-3 8 0,-4-4-3 15,3 0 4-15,-3 4-9 0,5-12 5 0,-4 8 12 16,4-8 4-16,-5 8 11 0,5-8-8 0,0 0 2 16,0 0-11-16,0 0-8 0,0 0 1 0,0 0-7 15,-17-26 1-15,12 16 0 0,5-11-11 0,0 1 1 16,0 1-1-16,-3-10-3 0,6 3 1 0,2-2-7 16,-3-3 1-16,6 3 0 0,-3 0-1 0,6 1-4 15,1 4 3-15,-2-4-5 0,-3 7 4 16,5 3-4-16,-2 1 0 0,4 5-3 0,-4-2 3 15,2 9 2-15,-2 1-4 0,5 6 0 0,2 2-1 16,2 2 0-16,0 3 1 0,3 8-2 0,0 2 5 16,0 6 1-16,-6-4-3 0,-1 3 2 0,0 5 4 0,-6-1-6 15,5 1 6-15,-8-4 0 0,-4 3 0 16,-2-9-9-16,7 6 9 0,-7-6 2 0,0 1-3 16,-2 5 4-16,-3-5-7 0,5-6 4 0,-2 3 4 15,-3-3-2-15,2-3 3 0,-2-7-7 0,3 6 5 16,-3-3 6-16,5-8 3 0,0 0 14 0,-10 11 3 15,10-11-5-15,-14 5-4 0,14-5 2 0,0 0-1 16,0 0-9-16,-15-24-4 0,15 13 0 0,-7-2 3 16,7-6-8-16,2-1-2 0,-2-1-1 0,5-6-2 15,-4 3 4-15,6-8-5 0,0 4-1 0,0 0-2 16,1-4 3-16,6 8 0 0,-4-7-4 0,4 5-1 16,0 10 3-16,3-6-4 0,-4 5 3 0,3 9-5 15,-1-2-2-15,-5 5 4 0,9 5 0 0,-7-1-3 16,7 4 10-16,-2 3-8 0,-2-1 2 0,2 9 4 15,-3-2-5-15,1 4-1 0,-6 0-17 0,1 3-2 16,-5 2-10-16,-2-1-22 0,1 4-12 0,-4 0-20 16,-4-3-24-16,1 2-30 0,1-4-25 0,2 1-31 15,-3 1-149-15,-4 6-375 0,2-7 166 0</inkml:trace>
  <inkml:trace contextRef="#ctx0" brushRef="#br0" timeOffset="35134.1432">35263 3145 105 0,'-3'-16'131'0,"-1"13"-10"15,4 3 10-15,-5-12-3 0,5 12-12 0,-3-8 1 16,3 8-9-16,-7-6-14 0,7 6-6 0,0 0-9 15,-16 0-8-15,16 0-12 0,0 0-3 16,-18 7 0-16,7 1-2 0,0 6-1 0,2 4-7 16,-5 2-4-16,2 4 4 0,-1 3 7 0,3-3 0 0,4 7-2 15,0-6-7-15,2 3-3 0,-1-4-3 0,3 1-1 16,-3 2-2-16,5-4-2 0,0 2-4 16,5-7-10-16,2 4 2 0,-3-7-3 0,4 1 4 15,-1-3 1-15,1 1-6 0,1-1 0 0,5-1 0 16,-1-4-4-16,4-7 5 0,4 3 7 0,-4-8 2 15,3 3-3-15,3-3-3 0,-5-2 1 0,4 1-1 16,-3-7 5-16,0 3-3 0,-2-3 2 0,2-3-3 16,-4 0 7-16,-5-10-7 0,2 7 3 0,-1-12-5 15,-5 2-3-15,-4-4-5 0,-4 4 4 0,-4-3-5 16,6-1-2-16,-9 3-1 0,-5 1 7 0,8 4-13 16,-3 4 8-16,0-3-5 0,-6 6-2 0,1 5-4 15,-3 0 4-15,0 0-2 0,-1 9-1 0,2-4 0 16,-6 2 0-16,3 7 0 0,1 1-12 0,-1 7-8 15,2-2-25-15,-2 5-19 0,4-2-16 0,-1 5-21 16,8-1-24-16,-1 6-21 0,2-5-20 0,6 4-14 16,1 0-121-16,3-3-326 0,4 0 145 0</inkml:trace>
  <inkml:trace contextRef="#ctx0" brushRef="#br0" timeOffset="35894.8037">35780 3106 140 0,'-5'-6'161'0,"5"-5"-9"0,0 1 3 15,0 3-2-15,0-1 0 0,-2-1-11 0,2 9-7 16,-5-11-2-16,5 3-6 0,0 8 1 0,0-9-6 16,0 9-10-16,0 0-13 0,0-8 16 0,0 8-11 15,0 0-8-15,0 0-17 0,0 0-9 0,0 0 5 16,-9 32-14-16,2-16 0 0,7 4-4 15,-6 3 1-15,4 5-11 0,-3 1 0 0,5 1-5 16,-2-5-5-16,-5 1-6 0,7 2 3 0,0-2-1 0,0-1-5 16,0 2-6-16,7-3 2 0,-7 0-2 0,7-4-4 15,7 4-3-15,-6-10 2 0,1 3-2 0,-1-1-3 16,7-4 4-16,-1-3-4 0,1 0 2 16,-1-6-5-16,0 5 1 0,-2-8-11 0,6 0-1 15,-1 0-10-15,-1-3 5 0,4-5-1 0,-4-2 1 16,-1-2-6-16,0-3 6 0,1-10 1 0,2 4 0 15,-4-5-2-15,1-3 1 0,-6 1 2 0,-2-3 3 16,8-9-3-16,-13 10-6 0,5-1 8 0,-1-3-2 16,-6 15-7-16,2-8 7 0,3 8 0 0,-5-5 4 15,0 8-1-15,0 2 4 0,0 4 6 0,0 2 3 16,2-2-9-16,3 4 3 0,-5 6-2 0,-5-11-3 16,5 11-1-16,0 0 4 0,0 0-3 0,0 0 0 15,-7 32 3-15,5-13-1 0,1 3 0 0,-4 5 2 16,-2 0 1-16,2 2-2 0,5 1 1 0,0-1-3 15,-4 2 2-15,4-2-8 0,-1 1-23 0,2-1-18 16,-1-1-28-16,4 5-22 0,-4-7-34 0,3-9-25 16,-1 11-17-16,5-7 6 0,6-4-28 0,-4 0-148 15,4-6-369-15,-4-4 163 0</inkml:trace>
  <inkml:trace contextRef="#ctx0" brushRef="#br0" timeOffset="36462.3332">36547 3114 119 0,'-2'-14'118'0,"2"6"-6"16,0 8 12-16,-5-17-10 0,5 9-4 0,-7 0-2 0,7 8-1 15,-1-13 4-15,-4 9-5 0,1-4-9 16,4 8-11-16,-12-15-5 0,4 7-10 0,1 6-4 16,7 2-3-16,-15-6-7 0,15 6-2 0,-11-2-6 15,11 2-5-15,-22 9-6 0,10-1-4 0,4 1-6 16,-4 6 2-16,2-2 5 0,3 7-13 0,2 4 0 16,1 0-2-16,2 2-1 0,4 2-2 0,5-3-7 15,2 1 7-15,1-1-3 0,2-8-1 0,3 6 2 16,0-2-5-16,-1-3 0 0,8 0 1 0,-8-2-6 15,5 2 0-15,-1 0 0 0,-7-10 4 0,2 5 0 16,-4-6-2-16,-2 1 1 0,-4 0-6 0,4-2 5 16,-2 2 3-16,-5-8-5 0,2 15 19 0,-2-4 1 15,0-11-2-15,-16 12 1 0,8-7 0 0,-9 1-5 16,-4-1-5-16,6 1 0 0,-9-1 1 0,-5 1-2 16,-2-3-3-16,-1 5 2 0,-2-2-15 0,0 0-10 15,0 8-25-15,3-8-24 0,2 9-30 0,8-8-51 16,1 6-208-16,-9 2-379 0,14-3 167 0</inkml:trace>
  <inkml:trace contextRef="#ctx0" brushRef="#br0" timeOffset="37089.1872">33280 4376 34 0,'-62'1'232'0,"3"-6"-8"0,2 5-5 16,8-3 9-16,3 1-12 0,17 2-1 0,2-4-5 16,6 2-1-16,4 2-28 0,3 0-7 0,6-2-10 15,-4 1-18-15,12 1-17 0,-9-2-10 0,9 2-9 16,0 0-8-16,0 0 0 0,0 0 6 0,53 2 0 15,-8 1-9-15,13-3-2 0,27-2-8 0,0 2-14 16,21 0 7-16,44-5-14 0,3 0-3 0,11-9-7 16,-7 5-4-16,14 2-4 0,-9-2-11 0,8 3 1 15,-6-3-1-15,10 0-5 0,6 1-4 0,-7 1-1 16,4 7-4-16,-3-8 2 0,-7 1-6 0,-10 3 2 16,-50-5-2-16,50 9-8 0,-54-1 2 0,8 1-5 15,-9-2-3-15,-3-2-7 0,-9-4 12 0,-23 3 2 16,-13 1-10-16,-16-2 5 0,-8 6-7 0,-7 0 8 15,-1-1 3-15,-5-4-3 0,-4 3-1 16,-4-3 7-16,-9 5-4 0,15-7 1 0,-10 2 3 16,-5 5 0-16,9-4-9 0,-9 4 6 0,0 0 1 15,0 0-17-15,0 0 6 0,0 0-14 0,-22-7 2 16,22 7-18-16,-31 0-23 0,9 2-36 0,-9 3-30 16,-6-4-34-16,1 6-24 0,2-5-28 0,-12 9-20 0,-5-3-22 15,-2-6-18-15,0 10-31 0,-7-6-155 0,4 1-484 16,-4-7 214-16</inkml:trace>
  <inkml:trace contextRef="#ctx0" brushRef="#br0" timeOffset="37460.9225">33723 4491 4 0,'-82'16'214'0,"24"-8"-2"0,9-5 2 0,-1 4-11 15,18 3-6-15,3-7-19 0,8-2-10 0,4 3-6 16,4-4-15-16,3 4-13 0,3-4-13 16,7 0 9-16,0 0 11 0,0 0-4 0,0 0-2 0,54 0-8 15,6-5 1-15,25-2-15 0,19-5-11 0,46-3-10 16,-3-6-2-16,12 8-13 0,-52-1-3 0,58 2-3 16,-1-9-10-16,-9 6-8 0,4 3-16 0,-7-1 13 15,-47 5-11-15,56-2 0 0,-56 0-12 0,3 3 5 16,-1-2-6-16,-6-1-5 0,-14 3 1 15,-26-3 0-15,-4 7-1 0,-15-4-13 0,-4 0 9 16,-16 6 11-16,-7-2 16 0,4-4 8 0,-7 7 10 16,3-4 4-16,-1 3-15 0,-14 1 13 0,15-3-3 15,-15 3-8-15,0 0-6 0,17 3 0 0,-17-3 1 16,0 0-3-16,14-3-9 0,-14 3-7 0,0 0-4 16,0 0-21-16,0 0-26 0,0 0-43 0,0 0-37 15,0 7-54-15,0-7-53 0,0 0-61 0,-2 12-85 16,2-12-217-16,0 0-619 0,0 0 274 0</inkml:trace>
  <inkml:trace contextRef="#ctx0" brushRef="#br0" timeOffset="38344.2093">37652 2871 8 0,'0'-17'197'0,"0"-2"-9"16,0 11 3-16,0-4-18 0,-3 4-13 0,3 1-19 15,0 7-14-15,-2-3-20 0,2 3-6 0,0 0 0 16,2 27 2-16,-4 1-3 0,0 10-1 0,-3 7-15 16,5 1 1-16,0-4-20 0,0 2 5 0,0-1-13 15,0-11-1-15,7 12-8 0,-7-2-1 0,5-11-7 16,-3 3-1-16,-2-5-8 0,2 3 5 0,-2-8-8 16,1 7-7-16,3-3-13 0,-4-7-27 0,-5 2-14 15,5-6-32-15,-2 10-22 0,-3-9-21 0,3-8-24 16,2-1-18-16,0-9-16 0,-7 12-127 0,7-12-315 15,0 0 140-15</inkml:trace>
  <inkml:trace contextRef="#ctx0" brushRef="#br0" timeOffset="38636.0541">37434 2908 34 0,'-2'-17'176'0,"-1"1"-20"0,3 3-12 16,0 3-14-16,0 0-22 0,7 2-6 0,1 1-12 15,14 3-8-15,0 4-2 0,9 0-11 0,5 4 0 16,12 4-12-16,1 12-2 0,-3-1-5 16,7-3-3-16,-7 5-4 0,4 3-7 0,-13-3 0 15,1 6 1-15,-4 0-4 0,-10-5-6 0,-2 1-1 16,-5 0-2-16,-4 1-5 0,-2 1 4 0,2 2-3 16,-9-9 3-16,-1 8-6 0,-8 1-3 0,-2-2 3 0,-5-2 2 15,-6 2-8-15,-6-4 3 0,0 6 1 16,-5-6-1-16,-4 10-3 0,-2-3 0 0,-3 4-1 0,7-4-3 15,-10 0 5-15,12-9-10 0,2 1 1 16,0 0-24-16,1-3-22 0,2 2-29 0,9-4-40 16,5-6-42-16,-2 2-109 0,3-3-282 0,9-8 124 15</inkml:trace>
  <inkml:trace contextRef="#ctx0" brushRef="#br0" timeOffset="38903.1782">38339 3145 163 0,'6'-16'253'0,"-3"4"-10"0,0 4 27 0,-3 1-22 16,2 4-26-16,3-4-22 0,-5 1-25 0,0 6-17 16,0 0-15-16,0 0-15 0,0 0-20 0,0 16-3 15,0 4-6-15,-5-5-11 0,5 6-8 0,-2 7 0 16,-3-1-16-16,-2-2-1 0,-1 3-5 15,4 4-9-15,1-4-3 0,-5 3-3 0,6-6-7 16,-3 3-5-16,5 0-31 0,-2-6-31 0,0-1-31 16,-3-4-41-16,5 5-17 0,0-8-43 0,0-3-38 15,0 1-43-15,0-12-128 0,-2 14-402 0,2-14 177 16</inkml:trace>
  <inkml:trace contextRef="#ctx0" brushRef="#br0" timeOffset="39389.2924">38740 3071 154 0,'0'0'254'16,"2"-12"-15"-16,-4 5-14 0,2 7-18 0,-3-14-19 16,-1 10-17-16,3-3-15 0,-4 3-14 0,1-1-17 15,4 5-10-15,-15-4-11 0,15 4-9 0,-16 5-15 16,8 2-4-16,-4 3-11 0,5 0-3 0,4-1-6 15,-4 2-20-15,2 2 7 0,-2 7-2 0,14-5-3 16,0 1-5-16,-1 8-2 0,3-7-5 0,5 7-1 16,1-1-5-16,-7-7-3 0,3 3 3 0,1-2 4 15,1 6-9-15,-2-5 2 0,0-2-8 0,-2-4-3 16,1 3 5-16,-3-2 2 0,-2-3-11 0,2-2 8 16,-4 5-2-16,-1-7 0 0,-2 4 4 0,-2 1-7 15,1-4 7-15,-4 1-3 0,-2 2 3 0,0-3-4 16,-3-3 2-16,-6 8 3 0,3-10-4 0,-6 8-4 15,-2-5-1-15,-1 3-1 0,0-1-8 0,-3 6-21 16,4-6-35-16,-1-1-42 0,0 2-50 0,6 2-71 16,1-5-193-16,7 0-450 0,8-5 199 0</inkml:trace>
  <inkml:trace contextRef="#ctx0" brushRef="#br0" timeOffset="39696.1331">39027 2915 2059 0,'10'-27'9'0,"-5"-1"-11"0,-3 8 37 0,6 4 38 15,-3-4 45-15,-1 2-2 0,-1 8-9 0,-3-8-16 16,2 9-11-16,-4-4 2 0,-1 8-1 0,3-3-11 16,0 0-5-16,0 8-13 0,0 0-8 0,0 0 8 15,-10 20-8-15,3-3 1 0,-2 9 2 0,1 8-4 0,3 8-3 16,1 6-1-16,-8-3 3 0,12-1 0 0,0 3-11 15,0 2 9-15,0-2-9 0,0 1-5 16,0-4-3-16,5 4 7 0,2-3-11 0,-3-7 3 16,-4 8-8-16,6-19-1 0,-1 3 6 0,2 0-4 15,2-2-13-15,-1-1-20 0,-1-6-16 0,-3-6-23 16,2 0-22-16,3-1-24 0,-2-7-15 0,0 1-23 16,-7-8-18-16,0 0-31 0,29 4-18 0,-29-4-28 15,18-12-167-15,-7 5-436 0,-11 7 192 0</inkml:trace>
  <inkml:trace contextRef="#ctx0" brushRef="#br0" timeOffset="39852.0607">39057 3291 1 0,'-15'-13'160'0,"1"-3"11"0,-3 4-6 0,2 4-6 15,3 4-5-15,2-4 2 0,3 4-16 0,7 4-9 16,-15-8-8-16,8 3-22 0,7 5-9 0,-7-7-7 16,7 7-9-16,0 0-8 0,0 0-1 0,0 0-6 15,36-11-10-15,-11 7-19 0,9-2-24 0,16-2-30 16,-4-4-42-16,7 5-46 0,-4-2-35 15,-4-3-132-15,-11 5-300 0,10-1 133 0</inkml:trace>
  <inkml:trace contextRef="#ctx0" brushRef="#br0" timeOffset="40039.138">39852 3100 21 0,'0'0'199'0,"0"9"-20"16,0-9-15-16,0 0-13 0,0 0-19 0,0 0-10 16,0 0-19-16,0 0-5 0,0 0-12 0,5 14-29 15,0-10-39-15,-5-4-31 0,0 0-40 0,9 2-45 16,-9-2-97-16,0 0-211 0,-4 16 95 0</inkml:trace>
  <inkml:trace contextRef="#ctx0" brushRef="#br0" timeOffset="40455.9958">37831 4216 1862 0,'-61'19'102'0,"6"-4"-85"0,-3-2-15 0,4-1 42 16,8-1 35-16,8-6 25 0,7 0 2 0,2-2-8 15,6 2-8-15,6-1 12 0,5-4-8 0,0 0-8 16,0 2-5-16,3-1-10 0,9-1-2 0,0 0-14 16,0 0-3-16,0 0-10 0,33-5 2 0,1-2 1 15,22-5-7-15,28-4-6 0,14 1-6 0,8-1 4 0,44-9-6 16,-49 14-8-16,6-6 5 0,-3 5-12 15,-3-3 1-15,-6 0-11 0,-6 6-9 0,-31-3-7 16,7 2-6-16,-16-4-3 0,4 5 2 0,-2 1 1 16,1-6 5-16,-5 8 0 0,-1-9 3 0,0 7-1 15,-1-3 2-15,1 3-4 0,-16-1 2 0,-1 5-4 16,-12-1-8-16,2-2-21 0,-9 4-33 0,4-2-53 16,3-2-54-16,-5 1-263 0,-2-1-489 0,-1 0 217 15</inkml:trace>
  <inkml:trace contextRef="#ctx0" brushRef="#br0" timeOffset="46883.1191">30261 18246 95 0,'0'-20'172'0,"0"-4"-10"0,7-3-13 15,5-1-7-15,-2 0-6 0,6 0-5 0,-1 3-15 16,2 4-9-16,5-3-9 0,5 9-4 0,-4 0-7 16,0 1-11-16,-2 3-3 0,3 8-8 0,6 3-3 15,1 7-6-15,0 8-5 0,-2 3-6 0,5 12 1 16,-3 10-4-16,-2 1-3 0,-12 12-3 0,-4-5-6 15,-6 2-4-15,-7-2-7 0,-5 0 8 0,3 1-7 16,-13-2 2-16,6-3-4 0,-4 0-2 0,-2-5-2 16,-1-7 0-16,3-3 1 0,7-3-5 0,-4-3-1 15,2-4-1-15,4-8-5 0,1-2 8 0,-1 2-4 16,3-8 0-16,1-3-4 0,0 0 2 0,0 0 0 16,0 0-2-16,0 0 2 0,18-23 5 0,-6 11-5 15,-3-9 4-15,8-5 3 0,-5-2-9 0,3-1 1 16,4-15-1-16,3 5-2 0,-5-6 0 0,5 0-2 15,-3-5 4-15,-2 2 0 0,0 0-3 0,2 9 0 16,0-6 2-16,-2 9-4 0,0 9 9 0,-9-1-6 16,-1 12 0-16,-2 4 0 0,-1-1 3 0,-3 5-4 15,5-1-1-15,-5 3 0 0,-1 6-3 0,0 0 3 16,0 0-7-16,0 0 8 0,-13 26 0 0,4 4-2 16,-5 6 3-16,-3 9-2 0,2 0 2 0,1 1 0 15,1 4 5-15,1-2-6 0,3-3 0 0,-3-1 1 16,2-1-2-16,5 1 1 0,5-15 3 0,5-1-14 15,-1 0-8-15,8 0-13 0,-2-3-19 0,3 1-4 16,4-6-19-16,4 4-27 0,1-8-34 0,5 3-22 16,1-4-144-16,4-2-326 0,-1-7 145 0</inkml:trace>
  <inkml:trace contextRef="#ctx0" brushRef="#br0" timeOffset="47504.573">32715 18210 154 0,'2'-6'182'0,"-2"6"-6"16,2-2-10-16,-2 2-10 0,0 0-12 0,0 0-14 15,0 0-11-15,0 0-6 0,0 0-12 0,0 0-8 16,0 0-8-16,-23 11 0 0,8 2-10 0,-9 2-2 16,-6 4-4-16,-8 10-2 0,-6-2-8 0,-2 0 0 15,-7 3-11-15,-2 2-5 0,-3-2-3 0,2-5-1 16,-4 5-2-16,1 0-5 0,9-4-4 0,-3-1 3 15,0 1-5-15,4-4 8 0,3-2 2 0,8-2-3 16,8-1-1-16,-1-3-2 0,16-3-4 0,-1-5-1 16,8 1-6-16,-2-2-2 0,3-2-1 0,2 2 0 15,5-5 0-15,0 0-3 0,0 0 0 0,0 0 1 16,23 0 0-16,-7-1-3 0,11-4 1 0,-1 5-4 16,8-2 3-16,3 4-5 0,6-4 0 0,-7 2 2 15,18 2-4-15,-1 3 3 0,0 1-1 0,0 2-1 16,7-2-1-16,-6-2-14 0,-1 8-14 0,-4-4-24 15,-13-1-16-15,12 3-23 0,-14-2-23 0,4-1-8 16,-6 1-10-16,4-1-27 0,-5 1-22 0,-1 4-149 16,-11-4-352-16,-2-2 156 0</inkml:trace>
  <inkml:trace contextRef="#ctx0" brushRef="#br0" timeOffset="48040.0697">33537 18286 172 0,'7'-20'192'0,"-2"4"-9"0,-1-5 4 15,2 5-5-15,-6 5-3 0,2-1-11 0,3 0-13 16,-3 3-6-16,-2 1-11 0,0-3-14 0,0 6-11 16,0 5-10-16,-9-8-11 0,9 8-9 0,0 0-8 15,-13 10-2-15,1 4 1 0,2 2-9 0,1 10-4 16,-6 3-7-16,-1 12-4 0,3 0-5 0,-3 4-3 16,8 5-1-16,-2-2-5 0,1-5-3 0,4 2-5 15,3-2-3-15,2-10-2 0,2-3-2 0,5 1 4 16,1-3-6-16,4-2-3 0,5-2 1 0,0-3-4 15,5 1-1-15,2-5-3 0,5-6 1 0,0 2-3 16,-3-8 0-16,3-3 4 0,0-4 0 0,2-7-3 16,-2 0-1-16,-2-2 2 0,0-6-3 0,2 1 1 15,5-11 1-15,-8 5-3 0,1-14 2 0,-5 10-6 16,0-11 3-16,-4-4 1 0,-5-1 20 0,-4 3-1 16,3-5 0-16,-11 4 1 0,-1-4 0 0,0 3-3 15,-8 1-1-15,-1 9-4 0,-4 4-3 0,-10-1 2 16,0 4-2-16,0 3-4 0,-6 6 0 0,4 10-1 15,-9-5-4-15,3 12-10 0,-1 6-15 0,-4 0-17 16,-7 5-18-16,1 7-30 0,4 4-29 0,7 4-35 0,6-5-27 16,9 0-21-16,3 2-41 0,-1 2-159 0,-1 1-428 15,1 1 190-15</inkml:trace>
  <inkml:trace contextRef="#ctx0" brushRef="#br0" timeOffset="51073.8426">22366 17753 122 0,'-7'-15'170'0,"2"0"-2"0,-2 3-6 0,0 4-7 16,-2-7-15-16,-3-3-3 0,-3 10-6 0,-2-7-7 15,0 8-6-15,2 1-2 0,-4-1-11 0,0 4-6 16,-1 2 1-16,3-2-10 0,-4 7-6 0,4 4-2 16,-3 0-6-16,-3-1-8 0,0 15-4 0,-6 17 6 15,10-2 2-15,-3 3 11 0,6 6-6 0,3 1-4 16,6 5-5-16,3 3 5 0,1 1-9 0,6-1 3 16,-3-4-7-16,9 5-9 0,-6-9-3 0,9-3 1 15,4-2-6-15,-6-10-3 0,5-3 2 0,4-1 0 16,0-3 0-16,5 2-2 0,11-3-4 0,-6-5-1 0,-3-4 1 15,3-1 3-15,2-2-2 0,1-4 0 16,2-1-1-16,-3 0 1 0,1-6-5 0,-1-1-2 16,-9-1-3-16,7-7 2 0,2-3-5 0,-2 2-2 15,-4-6 5-15,4-4-10 0,2-1 3 0,2-8 2 0,1-1-5 16,-4-5 1-16,-4-7 4 0,-4 0-8 16,0-2-2-16,-5-9-10 0,-1 6 10 0,-3-7-1 15,-6 5 9-15,0-4-18 0,-5 3 1 0,-4 1 4 16,-5 3 3-16,-8 3-8 0,-1 10-4 0,-1-7 9 15,-10 5-1-15,2 11-5 0,-11-4 15 0,5 14 8 0,-10-2-22 16,7 7 1-16,-19 3-5 0,21 10 1 0,-19 3-3 16,1-5 0-16,1 21 5 0,4-1-14 15,3 3-21-15,-1-3-16 0,6 10-18 0,6 1-26 16,2-1-17-16,7 3-27 0,5 4-33 0,3-11-29 0,12 0-21 16,1 4-34-16,-5 8-212 0,6-6-507 0,7-5 225 15</inkml:trace>
  <inkml:trace contextRef="#ctx0" brushRef="#br0" timeOffset="52310.0965">19543 14548 67 0,'0'-14'150'16,"2"7"-4"-16,-2 0 1 0,0-4 1 0,0 7-4 15,0 4-17-15,-2-15-10 0,2 15-9 0,-8-5-14 16,8 5-5-16,-16 1-9 0,16-1-11 0,-25 12-8 16,-1 2-4-16,-1 8-5 0,-9 4-2 0,-3 4-9 15,1 4-2-15,-4 1-1 0,2 8-7 0,-6-3 0 16,2-2-4-16,-2 0 0 0,2 7-8 0,3-7 3 0,-4-5-4 15,10 2 1-15,2-5-5 0,3 0-2 16,7-7 5-16,3-3-9 0,5-6 1 0,6 1-4 16,0-3 1-16,4-2 0 0,5 0 0 0,4-3-3 15,-1-1 1-15,6-3-3 0,4 2 13 0,6-2-11 16,0 0-1-16,12-2-1 0,-1 4 8 0,6-3-11 16,0 4 1-16,-2 1 12 0,10-2-2 0,-8 3-8 15,-3 0-3-15,-1 4 8 0,4 3-5 0,-6-3-2 16,1 4 2-16,-2 0 0 0,-5-1-1 0,-2 5 3 15,-6-4 1-15,-3 3-3 0,-6-2 1 0,-5 3-2 16,-1 6 1-16,-4 2 2 0,-4-2-1 0,-8 3 2 0,-6 9 1 16,-1-5-3-16,-2 5 3 0,0-5-5 15,-5 2 2-15,-6-5-1 0,7 3 2 0,-6-3-4 16,2 2 3-16,3-12-3 0,-4 8 8 0,3 0 2 16,1-8-8-16,7-2 2 0,-1 1-3 0,1-5-1 15,7-2 4-15,5-4-1 0,-4 0-2 0,7 0-2 16,-1-4-1-16,1-3 1 0,0 6-3 0,7-7 4 15,-7 6-3-15,7-6 1 0,-1 7 1 0,1-7 2 16,0 0-1-16,6 7 1 0,-6-7 0 0,16 6-1 16,-8 1 2-16,8-2-1 0,-1 6 4 0,0 0 15 15,6 5-5-15,3 4 3 0,-2 1 10 0,3 13 2 16,4-1 6-16,0 3-5 0,-7 0 2 0,2 4 1 16,0 12 1-16,5 0-2 0,-5 0 2 0,0 23-1 15,-4-21-3-15,4 19-3 0,-3 3 2 0,-4 2 3 16,-4 0-8-16,1-2-1 0,-5 0 0 0,-1 0-3 15,1-17-2-15,-8 18 0 0,-6-2-2 0,0 6 5 16,-2-3-6-16,-1 1 0 0,1 3-3 0,0-2-1 0,-3 3-1 16,3 7 5-16,0-12-7 0,0 1-3 15,1-1 0-15,4 0-1 0,-3-18-11 0,10-3-14 16,-12 0-21-16,16-1-33 0,-3 1-38 0,10-5-36 16,4-4-38-16,2-3-207 0,1 2-427 0,1-6 190 15</inkml:trace>
  <inkml:trace contextRef="#ctx0" brushRef="#br0" timeOffset="52773.006">18943 20340 183 0,'-15'8'223'0,"6"-4"-16"0,-5-3-18 0,8 4-16 16,4-2-7-16,-3 3-6 0,3 2-3 0,2-8-5 16,14 6-14-16,3-1-6 0,-2-4-11 0,7 0-11 15,7 3-8-15,5-9-9 0,2 4-9 0,15-5-8 16,2 1-9-16,2-5-6 0,-2-2-3 0,1 0-4 15,13-2-10-15,-8-3-2 0,3 1-7 0,-1-2-15 16,1 2-23-16,-1 1-20 0,0-1-39 0,-3 3-31 16,2-7-37-16,-4 7-33 0,4-1-17 0,-7 0-6 15,5 5-149-15,-9-8-362 0,2 1 160 0</inkml:trace>
  <inkml:trace contextRef="#ctx0" brushRef="#br0" timeOffset="54827.9005">18174 15562 93 0,'0'0'118'0,"0"0"6"0,0 0-5 0,0 0-7 16,19 0-10-16,-19 0-5 0,22 2-9 0,-7 1-1 16,0-3-8-16,8 1-3 0,-8-1-5 0,9 5-13 15,-2-10-1-15,0 5-10 0,9-1-5 0,-2-2-2 16,3 1-5-16,2 2-4 0,0-2-1 0,-3 1-12 16,5 1-14-16,-5 0-14 0,-1 0-24 0,1 0-17 0,-2 0-26 15,-7 1-18-15,0 3-116 0,-3 0-227 16,2 1 101-16</inkml:trace>
  <inkml:trace contextRef="#ctx0" brushRef="#br0" timeOffset="55039.1338">18411 15862 61 0,'-9'1'139'0,"9"-1"-3"0,0 0-19 0,0 0-7 16,0 0-5-16,0 0-17 0,24-12-7 0,-10 11-8 16,8-6-9-16,-2 3-3 0,16 0-15 0,-5-3-21 15,0-1-25-15,13-1-25 0,-6 1-23 0,-3 4-35 16,-2-3-76-16,-1 0-172 0,-3 1 78 0</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1:10.494"/>
    </inkml:context>
    <inkml:brush xml:id="br0">
      <inkml:brushProperty name="width" value="0.05292" units="cm"/>
      <inkml:brushProperty name="height" value="0.05292" units="cm"/>
      <inkml:brushProperty name="color" value="#FF0000"/>
    </inkml:brush>
  </inkml:definitions>
  <inkml:trace contextRef="#ctx0" brushRef="#br0">27424 7390 70 0,'-7'-3'139'16,"7"3"-16"-16,0 0 5 0,0 0-9 0,0 0-16 15,0 0-9-15,29-8-6 0,-7 5 4 0,3-1-11 16,11-4 10-16,10-8-16 0,0 8-9 0,4-5-3 16,4 0-3-16,1-1-8 0,-9 10-14 0,5-8-21 15,-5 0-24-15,-10 4-35 0,10 1-22 0,-14 2-21 16,-3 2-23-16,-6 2-92 0,-5-3-214 0,1 8 94 15</inkml:trace>
  <inkml:trace contextRef="#ctx0" brushRef="#br0" timeOffset="329.6937">27470 7379 115 0,'-19'-3'161'0,"-2"0"-15"15,-1 3-8-15,5-1 1 0,2 1-8 0,1 0-5 16,-1 0-13-16,5 4-6 0,-4-4-8 0,2 6-9 16,3-1-4-16,3 4-5 0,-3 0 9 0,7 4-1 15,-3 4-10-15,4 11 4 0,2 1-4 16,3 15 1-16,-3-6-1 0,3 10-2 0,1-2-2 16,0 2-4-16,-3 2-11 0,-2-4 1 0,0 1-6 15,0 6-2-15,-2-2-3 0,-3-3-7 0,3 0 30 16,-3 0-12-16,-2-5-2 0,6-1-5 0,2 0-5 0,-2-17-6 15,2 2-6-15,3-7 0 0,-1 8-5 16,4-13-2-16,-5 2-2 0,6-1-5 0,-1-8 0 16,2-1-2-16,2-2-15 0,7 2-10 0,-3-6-15 15,5-2-17-15,2-6-22 0,1 2-26 0,2-8-41 16,-1-1-31-16,5-3-46 0,-5 0-223 0,-2-5-461 16,0 2 205-16</inkml:trace>
  <inkml:trace contextRef="#ctx0" brushRef="#br0" timeOffset="548.0436">27217 7950 28 0,'-8'0'200'0,"8"0"-16"15,-12-3-19-15,12 3-16 0,0 0-5 0,0 0-9 16,0 0-13-16,34 3-8 0,-12-3-11 0,5 0-9 15,9-2-11-15,10-3-10 0,5 4-3 0,-1-1-9 16,1-4-26-16,3-1-33 0,-2-2-45 0,9 3-52 16,0-4-59-16,-8 2-91 0,7 1-266 0,-7 2 117 15</inkml:trace>
  <inkml:trace contextRef="#ctx0" brushRef="#br0" timeOffset="811.9125">28437 7440 45 0,'-11'-15'284'0,"3"2"-14"15,-1 1-19-15,-1 0-15 0,-2 3-12 16,4 2-14-16,-1 5-21 0,2 0-18 0,7 2-10 16,-22 5-7-16,7 9-3 0,-1 4-3 0,-8 18-2 15,4 4-15-15,-2 3-10 0,5 5 2 0,-4 7-13 0,11-6-11 16,-7 11-1-16,5-2-16 0,5-1-4 0,6 4-10 15,-5-3-9-15,5-2-5 0,2-1-15 0,5 1-8 16,4-1-28-16,3-4-28 0,3-5-24 16,6 1-30-16,0-7-28 0,9 1-40 0,-2-6-57 15,-5-14-66-15,0-1-207 0,11 5-515 0,-9-9 229 16</inkml:trace>
  <inkml:trace contextRef="#ctx0" brushRef="#br0" timeOffset="1050.6814">29328 7751 2436 0,'6'-24'16'15,"-5"-4"-5"-15,-1 11 32 0,-1-2 23 0,-6-1 11 16,7 12-18-16,0-4-15 0,-7 6-10 0,7 6-3 16,0 0 9-16,-24 15 8 0,10-4-2 0,-3 14 6 15,-12 9-7-15,4 7-4 0,-4-1-2 0,1 3 0 16,-2 0-6-16,2 2-4 0,-1 3-1 0,0-5 2 15,1-1-6-15,-3 1-5 0,2-3-16 0,5 2-19 16,7-14-24-16,-10 6-33 0,10-9-34 0,-1-2-40 16,7-6-48-16,2-2-35 0,-1 0-192 0,-2-2-455 15,2-2 202-15</inkml:trace>
  <inkml:trace contextRef="#ctx0" brushRef="#br0" timeOffset="1251.853">28749 7659 201 0,'-6'-16'263'0,"3"0"-14"16,0 4-23-16,3 5-26 0,0-1-18 0,0 8-20 15,0 0-11-15,0 0-9 0,34 22-9 0,-12-1-7 16,9 11-6-16,-1 6-15 0,-2-1-11 0,7 4-8 16,-4 2-6-16,5-2-11 0,-5 2-8 0,1 2-15 15,2-2-25-15,-10 2-36 0,0-2-46 0,0-3-71 16,3-2-56-16,-8 1-200 0,-4-12-418 0,7 8 185 15</inkml:trace>
  <inkml:trace contextRef="#ctx0" brushRef="#br0" timeOffset="1496.3997">29828 7822 2514 0,'-3'-30'-9'0,"-8"-11"24"16,3 11 10-16,-1 4 18 0,6-2 52 15,0 8-1-15,-1 8-21 0,1-1-20 0,3 6-11 16,3 6-2-16,-3 1 4 0,12 0-6 0,3 3 4 16,1 15 6-16,6 2-4 0,4 1-3 0,1 18 0 15,-3 1-10-15,1-1 4 0,-6 2-6 0,1 6 0 16,-9-2-8-16,-4-1 5 0,1 4-6 0,-3-1 0 0,-10 1-16 16,3 1-17-16,1-1-37 0,-11 2-26 15,-4-3-32-15,1-5-47 0,0 0-51 0,-1-1-68 16,-8-6-162-16,4 3-473 0,5-10 209 0</inkml:trace>
  <inkml:trace contextRef="#ctx0" brushRef="#br0" timeOffset="1687.9056">30418 8062 18 0,'0'0'278'0,"7"-8"-25"0,1 5-28 0,8-4-21 16,-1 1-20-16,7 1-21 0,9-2-23 0,1 0-38 16,4 4-46-16,0-3-49 0,10 1-56 0,-3 3-50 15,-14-3-148-15,-7 6-269 0,0 3 119 0</inkml:trace>
  <inkml:trace contextRef="#ctx0" brushRef="#br0" timeOffset="1829.9994">30561 8298 2359 0,'-12'8'62'0,"-3"0"-28"0,3-3 19 0,2-2 1 0,1 2-16 16,6-3-6-16,3-2-9 0,0 0-3 15,0 0-4-15,0 0-5 0,37-15-36 0,-18 9-57 16,24-9-71-16,-9 5-90 0,-3 0-124 0,6 2-397 0,-6 1 176 16</inkml:trace>
  <inkml:trace contextRef="#ctx0" brushRef="#br0" timeOffset="2125.5185">32521 7804 2754 0,'-7'-20'38'0,"-5"-6"-30"0,2 7 3 16,1 3 52-16,-4-4 29 0,4 4 11 0,1 0-2 15,4 7-22-15,-3-1-3 0,2 3 0 0,2 5-11 16,3 2-5-16,-7-4-4 0,7 4-4 0,-9 16 3 16,3 0 0-16,2 4 3 0,3 8-9 0,-5 3 0 15,6 2-5-15,-1 10-11 0,1-2 0 0,1 3-3 16,-1-2 2-16,0 1 1 0,4-12-2 0,-4 14-22 16,2-2-30-16,-1-3-39 0,-1-9-44 0,0 0-58 15,-1-2-69-15,1-2-76 0,-2-1-237 0,-3-4-588 16,-2-2 260-16</inkml:trace>
  <inkml:trace contextRef="#ctx0" brushRef="#br0" timeOffset="2322.4886">31919 8577 2997 0,'-22'4'66'0,"-1"-3"-41"0,3 2 36 15,5-3 36-15,4 1 2 0,-2 1-6 0,4-2-13 16,9 0-9-16,0 0-6 0,0 0-6 0,0 0 1 15,0 0-18-15,39-20 0 0,-3 14-3 0,14-2-7 16,13-5-18-16,17 1 0 0,-19 1-29 0,6 2-19 16,22 1-14-16,-6 2-28 0,-20 3-33 0,-3-3-40 15,-6 5-44-15,6 1-42 0,-2-2-63 0,-10 5-169 16,-2 6-505-16,0-1 224 0</inkml:trace>
  <inkml:trace contextRef="#ctx0" brushRef="#br0" timeOffset="2776.3203">32579 9151 14 0,'-16'-12'329'16,"3"0"-11"-16,-1 1-13 0,6-1-7 0,-6 7-14 15,7-5-11-15,2 2-33 0,2 3-21 0,3 5-23 16,-9-4-21-16,9 4-19 0,0 0-21 0,0 0-9 16,0 24-6-16,2-4-18 0,11 4-9 15,-4 7-8-15,6 8-6 0,-1 6-10 0,6-5-5 16,-9 0-8-16,4 1-9 0,2 2 0 0,-2-8-3 0,-3-2-5 16,-1-3-1-16,1-1-2 0,-2 0-9 0,-2-1-2 15,-1-8 1-15,0 1 0 0,-2-6-9 16,-2 1 5-16,3-4 4 0,-5 0-2 0,3-5-2 15,-3 2-7-15,1-6 8 0,-2-3-6 0,2 5-5 16,-2-5 0-16,0 0 5 0,0 0-8 0,-4-22-3 16,3 8 3-16,-4-6-1 0,-2-5 1 0,0-3-6 0,-3 2-1 15,1-1 4-15,-1 6-14 0,0-2 9 0,-1 8 1 16,0 3-3-16,0 1-4 0,-7 11 4 16,0 0-4-16,-11 11 4 0,6 6-2 0,-13 11 1 15,3 5 1-15,1-2-3 0,5 8 4 0,-4 1-3 16,7 0-13-16,0 5-20 0,6-3-36 0,-1 3-31 0,-3-2-38 15,6 3-51-15,-4-3-68 0,3 5-70 0,-12-1-199 16,5-1-571-16,-2-7 253 0</inkml:trace>
  <inkml:trace contextRef="#ctx0" brushRef="#br0" timeOffset="3475.7367">27947 11502 64 0,'-3'-26'259'0,"-1"8"-6"0,-4 2-18 16,8 2-24-16,-2 4-23 0,-3 5-21 0,5 5-11 16,0 0-13-16,15 17-1 0,-1 11-6 0,10 15-12 15,0 5-7-15,1 6-6 0,8 20-29 0,-3-3-7 16,-4-20-4-16,-1 3-9 0,1-6-3 0,5 0-8 15,-9-4-1-15,7-1-5 0,-5-7-8 0,5 0 2 16,-7-11-7-16,0 2-1 0,2-2-4 0,0-9 0 16,-2-1-5-16,2 0 2 0,-4-6-4 0,-3-1 0 15,0 0-10-15,-3-8 5 0,1 0-1 0,1 0-1 16,-3-5 6-16,-2-3-7 0,4-4 0 0,-3-3-2 16,-3-1 0-16,-1-9-3 0,-1-5 0 0,1-13-3 15,-2-2 3-15,-5-3-6 0,-2-5 4 0,-5-3-5 16,0-27-1-16,2 23 5 0,-8-16-5 0,4 20 2 15,6 5 1-15,-3 3-1 0,-4 15 4 0,3 6-9 16,4 9-3-16,-3 9 2 0,3 3 2 0,2 6-3 16,0 0 3-16,-7 26-1 0,7 4 8 0,-7 13-5 15,7 7 0-15,-1 5-3 0,1 2-1 0,-7 18-22 16,7-17-13-16,2-1-25 0,-4 0-25 0,2 1-41 16,0-1-35-16,2-3-50 0,3-6-195 0,-5-3-444 15,1-4 196-15</inkml:trace>
  <inkml:trace contextRef="#ctx0" brushRef="#br0" timeOffset="3735.0606">29161 11454 261 0,'-3'-20'268'0,"-1"-1"-8"16,1 1-12-16,1 2-33 0,-1 9-20 0,0 0-23 15,-4 9-17-15,7 0-13 0,-12 21-12 0,3 6-12 16,-1 16-8-16,1 5-7 0,-4 8-14 0,4 2-4 16,2 20-9-16,-1 2-6 0,3-21-9 0,5-2-4 15,0 4-6-15,0-6-4 0,8 2-4 16,4 2 5-16,5-10-14 0,-1-1-17 0,6-5-26 0,0-7-30 16,4-3-41-16,1-1-39 0,7-5-40 0,10-6-32 15,-13-6-43-15,3-7-137 0,14-1-402 0,0-7 179 16</inkml:trace>
  <inkml:trace contextRef="#ctx0" brushRef="#br0" timeOffset="3947.5997">30217 11539 260 0,'-9'-13'280'0,"3"1"-24"15,-3 4-26-15,2 3-18 0,-5 2-15 0,12 3-18 16,-27 16-11-16,5 2-15 0,-2 7-11 15,-7 12-15-15,2 2-9 0,-3 9-5 0,3 4-20 16,-2-4-7-16,-1 4-12 0,4 0-4 0,-2-4-10 0,6 0-6 16,0-3-21-16,2 0-25 0,0-4-35 0,0-1-35 15,-1-5-40-15,8-6-61 0,0-2-48 0,-1-2-181 16,-6-5-423-16,8-4 187 0</inkml:trace>
  <inkml:trace contextRef="#ctx0" brushRef="#br0" timeOffset="4148.399">29562 11688 110 0,'-2'-20'282'15,"-3"3"-10"-15,5 3-21 0,-3 2-28 0,3 2-19 16,3 5-23-16,-1 0-14 0,-2 5-15 0,22 10-10 16,-7 1-13-16,11 9-10 0,13 7-9 0,0 0-15 15,4 7-7-15,0 0-11 0,1 3-4 0,-1 3-4 16,-6 0-12-16,4 1-26 0,-3-4-34 0,1 3-43 15,-10-4-51-15,2-1-58 0,-8-9-65 0,-2 2-166 16,1-4-417-16,-3-1 185 0</inkml:trace>
  <inkml:trace contextRef="#ctx0" brushRef="#br0" timeOffset="4354.8235">30630 11785 2320 0,'3'-44'14'0,"-3"1"10"16,0 15 22-16,0 9 31 0,0-3 8 0,0 6 1 15,0 5-7-15,0-2-18 0,0 6-10 0,3 3 7 16,-3 4 0-16,0 0 1 0,16 12 0 0,-6 3-4 16,2 10-1-16,0 5-4 0,3 10-5 0,-1 1-3 15,-12 5-4-15,3 2-5 0,-4 2-1 0,-7 1-1 16,12 2-2-16,-14-3-15 0,1 1-12 0,-2-2-41 16,-4-1-34-16,-6 0-46 0,7-4-55 0,-1-3-58 15,1-2-246-15,-9 1-518 0,7-12 230 0</inkml:trace>
  <inkml:trace contextRef="#ctx0" brushRef="#br0" timeOffset="4544.441">31206 12156 223 0,'-5'-4'319'0,"5"4"-31"15,-2-8-26-15,2 8-26 0,0 0-24 0,10-11-23 16,4 6-18-16,6-1-16 0,11-4-16 0,3 0-6 15,16 2-45-15,-18-2-34 0,21-2-38 0,-7 7-35 16,-10-6-34-16,-5 4-42 0,1 2-41 0,-3 0-42 16,-9 3-156-16,-3 2-363 0,-3 2 161 0</inkml:trace>
  <inkml:trace contextRef="#ctx0" brushRef="#br0" timeOffset="4689.6525">31489 12292 244 0,'-7'5'220'0,"7"-5"-18"0,0 6-20 0,0-6-19 0,0 0-17 16,0 0-34-16,34-3-45 0,-15-1-61 0,10-4-52 16,0-3-51-16,2 2-104 0,15 1-216 0,14 0 667 15,25-6-304-15,5 5-76 0,9 3-141 0,-5-2 64 16</inkml:trace>
  <inkml:trace contextRef="#ctx0" brushRef="#br0" timeOffset="4952.7347">33894 11857 2746 0,'-4'-24'81'0,"-3"-2"-28"0,-1 0-11 0,-4-1 41 16,-2 7 12-16,4-5 5 0,-2 9-4 0,4-3-6 16,-3 6-9-16,-1 3 6 0,4 2-6 0,1-2 12 15,0 6-25-15,4-2-12 0,3 6-9 0,0 0 1 16,0 0-1-16,-24 9-9 0,19 2-2 0,-2 4-5 15,0 5 0-15,4 7 0 0,1 1-8 0,-3 12 2 16,3-8-6-16,2 12-4 0,-3-3 0 0,3-6 0 16,0 5 12-16,0 4-28 0,0-12-27 0,-4 1-31 15,1 9-32-15,0-11-37 0,1-3-44 0,-3 1-56 16,5-1-64-16,0-2-259 0,-5 0-596 0,0-6 264 16</inkml:trace>
  <inkml:trace contextRef="#ctx0" brushRef="#br0" timeOffset="5141.871">33073 12526 123 0,'-22'5'322'15,"9"-2"-19"-15,2 6-20 0,3-5-39 0,1 0-22 16,7-4-18-16,-5 8-13 0,5-8-18 0,19 8-17 16,-1-12-15-16,16 10-12 0,12-6-10 0,11-2-12 15,-3 2-33-15,6-6-17 0,5-1-26 0,18 4-30 16,-23-1-43-16,3 1-35 0,-1 3-51 0,1 0-42 15,-4-6-24-15,3 12-185 0,-3-3-409 0,1 6 181 16</inkml:trace>
  <inkml:trace contextRef="#ctx0" brushRef="#br0" timeOffset="5592.8538">33732 13182 71 0,'-12'-2'326'0,"1"-1"-5"15,-2 0-15-15,6-2-23 0,0 3-12 0,7 2-22 0,0 0-23 16,-19-5-23-16,19 5-21 0,-6 10-15 0,0-2-18 16,6-1-12-16,6 12-2 0,-5-3-10 0,6 5-7 15,-2 2-19-15,-1 9-7 0,2-1-12 0,1 1 1 16,2 6-17-16,-1-7-1 0,4 14-8 15,-2-8 2-15,2-4-6 0,-6-4-8 0,9 16-5 0,-8-17-4 16,1 1-3-16,-3 0-5 0,4-1-5 0,-4-9-9 16,-2 1-5-16,3-4-1 0,-5-4 7 0,3-3-3 15,-3-2 5-15,1 0-8 0,-2-2 6 0,0-5-3 16,0 0-1-16,0 0-3 0,-3-24-1 16,-4 8 4-16,0-6 10 0,-2 4-10 0,-2-8-6 0,0 0 1 15,-4 4-2-15,1 0 4 0,1 6-4 0,-1 1 2 16,2 2-5-16,-8 7-2 0,-3 5 1 0,1 1-2 15,-8 3 0-15,-1 17 2 0,-7 5-4 16,1 6 2-16,3 8-2 0,5 7-1 0,5-2-9 16,0 3-26-16,4 1-25 0,2-2-23 0,0-1-17 15,9 0-26-15,2 3-34 0,-1-5-42 0,8-2-48 0,-2-10-268 16,4-3-569-16,-2-2 252 0</inkml:trace>
  <inkml:trace contextRef="#ctx0" brushRef="#br0" timeOffset="5909.3713">34015 13270 3135 0,'8'-33'52'0,"-4"2"-38"0,-1 2-6 0,9 1-9 16,-7 0 34-16,5 1 12 0,-1 9-5 0,-2 1-11 15,1 4-7-15,-1 5 4 0,2-4-8 0,6 5 1 0,-5 2-2 16,9 9-3-16,-2-4 0 0,3 3-5 0,-3 2 3 15,2 7-1-15,-2-2-5 0,-5 3-1 16,4 0 6-16,-10 6-3 0,1-2-4 0,-5 3 5 16,-4 2-4-16,-5 6 10 0,1-2 11 0,-3-2 7 0,-5-1 8 15,6-3 6-15,-2-4-1 0,-2 1 2 16,3 2-1-16,2-7-7 0,4 0-3 0,-2 1-1 0,5-4-1 16,0-1 0-16,1 2-8 0,6-3-6 0,5-6 0 15,5 1-4-15,14-4-21 0,1-1-22 16,18-6-29-16,-2-3-34 0,-4 0-37 0,14-3-6 15,0-2-9-15,2 5-36 0,1-4-53 0,26 1-297 16,-26 3-570-16,-6 3 253 0</inkml:trace>
  <inkml:trace contextRef="#ctx0" brushRef="#br0" timeOffset="14250.8794">34054 13115 109 0,'-2'15'99'0,"0"4"1"0,-3-1-4 0,5 0-13 16,0 7-8-16,5 2-1 0,-3-6-16 0,5-1 5 15,-4 0-14-15,3-4-2 0,4-1-5 0,2 0-5 16,1-2-12-16,-2 1 13 0,2-4-6 0,1 3 3 16,-2-8-11-16,7 1 2 0,-9-2 1 0,3-4 5 15,1 0-4-15,-2-2 9 0,2-1-1 0,-2-2-4 16,0 0 0-16,1 0 10 0,-4-3 1 0,-2-2 7 15,1 3-4-15,-1-3-6 0,1-7-1 0,-1 5 3 16,-5-5 0-16,-2-2 2 0,0 1-6 0,0 0 0 16,-2-10 1-16,-5 9-5 0,-1-7-6 0,-1 4-3 15,-4 8 0-15,-1-4 1 0,4 7-7 0,-7 5-2 16,5-5-2-16,-4 11-3 0,-2 3-2 0,-4 6-1 16,-1 5-2-16,0 8 4 0,0 1-7 0,3 1 4 15,5 5-3-15,4-1-4 0,1-4 7 0,7 3-3 16,1-11 1-16,4 8 1 0,-1-4-3 0,8-5 3 15,-2 3 0-15,0-3 1 0,6 0-4 0,1-6-1 16,-2 2-3-16,3-3 4 0,0-5 3 0,1 3-4 16,3-4 6-16,-4-1 1 0,4-2-2 0,-11-1 5 15,13-4-2-15,-6 3 4 0,-3-5 3 0,0-3-1 16,2-1-1-16,-3 0 4 0,1-3 0 0,-5-2 6 16,2 1-4-16,-4-4 1 0,-3-8 0 0,-2 1-2 15,0-2-1-15,-7-3 0 0,-2 0 4 0,-6-9-9 16,1 11 0-16,4 2-1 0,-7 1-1 0,-2 6 0 15,4 8-5-15,-1 1 1 0,-2 5-7 0,-3 7 3 16,4 5 0-16,-2 2-1 0,2 6-3 0,0 10-1 16,-1 2 5-16,6 3-3 0,0 3 2 0,8 0-1 15,-3-2-2-15,9 0 0 0,3 1 2 0,4-2 0 16,3-4 2-16,7 1-1 0,3-3-1 0,0-1 1 16,3-5 0-16,4 2-2 0,4-8 2 0,1 5 0 15,0-10 1-15,2-1 1 0,-4 0-2 0,2-3 0 16,-8 4-2-16,5-7 2 0,-2-2-2 0,-7-1 3 15,0 0-1-15,4-9-1 0,-6 5 0 0,2-8-2 16,-5 4 1-16,-8-4 2 0,3 1 1 0,-7-4 12 16,2-7-4-16,-7-1-3 0,-2-4 5 0,-5 1-5 15,-7-3 0-15,4 5 4 0,-10 1 0 0,3 5-2 16,-7 3-3-16,0 5 1 0,-5 8-5 0,0 6 2 16,-7 4-3-16,2 6 1 0,-10 9 1 0,-1 8 4 15,13 2-5-15,-4 4 0 0,14-5 2 0,7-1-1 16,-1-1 0-16,6 3 0 0,5 0-1 0,8 0 2 15,1-8-3-15,4 0 2 0,4-3-4 0,7 6 3 16,3-9 1-16,7 1-1 0,-2-5-1 0,1 0 0 16,1 0 0-16,1-8-2 0,6-1 0 0,-7 1 1 15,-5-4 1-15,-2-1 0 0,6-3 2 0,-1-2-4 16,-5-4 2-16,7 0-1 0,-9-4 1 0,3-3-4 16,-8 3 2-16,5-7-1 0,-4-2 3 0,-8 1 1 15,4 0-2-15,-8-8-2 0,-4 3 3 0,0 0-1 16,0 1 3-16,-7-2 2 0,-3 4 3 0,-4 6-4 15,5 5 1-15,-4 2-4 0,-4 6 0 0,-4 0 2 16,-1 11-5-16,-5 3 1 0,-2 7 0 0,-9 5 9 16,11 4-13-16,-7 2 2 0,5 1 3 0,7-1-1 15,5 0-2-15,1-2-1 0,3 2 0 0,6-5 1 16,7-4 2-16,7 3 1 0,1-3 1 0,4-1 1 16,7-3-4-16,8-3 3 0,-1-2-1 0,10-2 3 15,8 2-4-15,-10-7-3 0,0-5 3 0,0 2-2 16,-5-3 1-16,2 0 7 0,-2-5-4 0,-5 2-4 15,5-6 2-15,-7 0 0 0,-8-2 0 0,-2 1 7 16,0 1 10-16,-4-11 5 0,-1 7 10 0,-7-4-6 16,0 2-1-16,0 2-4 0,-7-1-1 0,0 0-2 15,-6 4 2-15,-3 3-9 0,1 2 5 0,-4 6-4 16,-10-1-5-16,0 8 1 0,-2-1 0 0,-4 7 1 16,4 4-12-16,0 2-18 0,2 0-22 0,5 5-25 15,1 2-25-15,5-2-31 0,3 2-38 0,1 4-55 16,6-2-36-16,-6 4-166 0,4-3-450 0,-2 5 199 15</inkml:trace>
  <inkml:trace contextRef="#ctx0" brushRef="#br0" timeOffset="15377.5978">29492 15673 157 0,'0'-7'177'0,"2"-6"-17"0,-2 4-21 16,2 0-4-16,3-2-16 0,0 2-4 0,-2-3-18 15,4-3-8-15,-2 7-13 0,0-4 0 0,2 3-9 16,5-2-3-16,-2-1-10 0,-3 4 0 0,-2-1-10 16,0 2-3-16,2 0 6 0,0 1 1 15,-4 3-2-15,1-4 1 0,-4 7-7 0,0-10-9 0,0 10-6 16,-4-8 4-16,4 8-2 0,-10-8-2 0,3 5-7 16,7 3 3-16,-17-3-2 0,7 3-3 0,10 0-1 15,-22 6 1-15,10 0-3 0,2 1-1 16,-2 1 2-16,1 4-6 0,-4-1-4 0,-2 6 4 15,3-7-8-15,1 8 8 0,4-8-2 0,1 7-3 0,3-4 2 16,-4 2-3-16,6-4-1 0,-2-2 0 0,3 4 4 16,2-2 1-16,2-1-4 0,3 2 2 15,3-1 1-15,4 4 0 0,2 2-2 0,10-1 0 0,3 4 4 16,-3 2-3-16,5-4-1 0,-4 1 1 16,4 0-1-16,-1-1 3 0,-3-1-4 0,-1 1 1 0,3 0-2 15,-4 0 4-15,-13-4 3 0,5 3 5 0,-8-4 4 16,0 3 8-16,-5 0-2 0,-4 0-2 0,-5 0 3 15,-7 7 1-15,-3-3-3 0,-5 5-2 0,-14 3-2 16,-1-5 1-16,-2 4-2 0,-2-6 1 16,-2-1-1-16,4 4-1 0,-4-3-3 0,1-5-1 0,-1-2-5 15,-3 6 2-15,-7 1-2 0,0 6 3 0,0-14-6 16,4 3-13-16,11-10-7 0,4 0-24 0,3-4-17 16,9-4-34-16,12-6-45 0,3-2-9 0,2-1-17 15,10-4-14-15,2-2-129 0,3-3-328 0,6 5 146 16</inkml:trace>
  <inkml:trace contextRef="#ctx0" brushRef="#br0" timeOffset="15655.1083">29874 15834 198 0,'15'-26'192'15,"1"-2"-6"-15,-8-1-8 0,3 1-9 0,-1 0-3 16,-8 1-3-16,1-1-14 0,0 3-5 0,-3 0-3 0,-6-1-7 15,4 7-8-15,-5 1-4 0,-3-2-12 0,5 5-5 16,-2 7-6-16,-2-4-10 0,2 4-9 16,-3 6-5-16,2 2-12 0,8 0-4 0,-19 10-8 15,10 7-3-15,-1 10-8 0,2 1 3 0,1 15-11 16,-2-2 0-16,11 7-1 0,-2 3-1 0,-2 1-2 16,-1-3 4-16,1-1-13 0,4 3 0 0,-2 0-5 0,0-3 2 15,3-4-8-15,-1 1-12 0,0-5-18 0,-1-7-15 16,3-3-15-16,-1 3-18 0,1-6-32 15,-3-10-18-15,3 2-29 0,1-3-12 0,0-4-28 16,-3 0-10-16,-1-3-149 0,-1-9-377 0,2 6 167 16</inkml:trace>
  <inkml:trace contextRef="#ctx0" brushRef="#br0" timeOffset="15808.3402">29683 16015 106 0,'-8'-11'194'0,"-4"-2"-14"0,10 1-14 15,0 4-22-15,4-4-5 0,0 3-22 0,4 0-10 16,8 1-13-16,1-2-8 0,8 2-15 0,6 0-30 16,5 0-37-16,12-1-30 0,5 1-45 0,4-3-57 15,-9 2-76-15,5-3-221 0,0 9 97 0</inkml:trace>
  <inkml:trace contextRef="#ctx0" brushRef="#br0" timeOffset="15966.8195">30524 15879 165 0,'0'0'176'0,"0"0"-16"15,0 0-17-15,0 0-20 0,0-14-13 0,0 14-38 16,22 2-31-16,-22-2-29 0,34 8-35 0,-12-1-34 16,2-2-97-16,5 7-166 0,0-4 73 0</inkml:trace>
  <inkml:trace contextRef="#ctx0" brushRef="#br0" timeOffset="17094.2578">31087 15966 171 0,'8'-16'195'15,"-1"4"3"-15,1-5-14 0,-1-3 11 0,-7 1-12 16,5-4-7-16,-3-4-3 0,-4-2-7 0,-10-3-10 16,4 4-7-16,1-3 2 0,-1 3-18 0,-6 5-10 15,2 2-7-15,0 1-9 0,-3 8-9 0,-1-1-10 16,1 5-13-16,-2 4-7 0,-2 8-2 0,0 1-10 15,-3 13-6-15,0 3-5 0,0 4-1 0,-4 13-6 16,6 0-5-16,3 9-5 0,3-4 0 0,6 0-5 16,3-3 1-16,3-7-2 0,4-4-2 15,-2 0 7-15,6-6-13 0,1 1-4 0,2 2 3 16,-1-7 3-16,6-2-8 0,1-4 3 0,1 0-4 0,1-6 5 16,3 0 5-16,-10-6-4 0,11-1-6 0,-1-3 2 15,2-5-4-15,-3-2 0 0,3-1-2 0,2-9 1 16,-2-5 1-16,1 2-5 0,-1-4 6 0,0-8-7 15,-5-6 3-15,0-3 0 0,-3-4-2 16,-2-3 1-16,-4-3 7 0,1-3-9 0,-4-4-2 0,-5 9 3 16,3 1-2-16,-3-2 0 0,0 13 1 0,-1 8-2 15,1 8 2-15,0 6 6 0,-2 1-13 0,2 6 3 16,-4 3 1-16,3 6 3 0,1 2-6 0,0 0 4 16,-11 32 1-16,6-12-2 0,-1 12 4 0,-3 12 0 15,-6 4 1-15,8 8-2 0,0-5 4 16,5-1-3-16,1 1-2 0,-3 2 3 0,2 0 0 0,8-6 1 15,-5-3 0-15,8-4-12 0,-2-7-7 0,1-3-4 16,4-3-2-16,0-3-13 0,0-9-9 0,0 4-9 16,2-6-6-16,4-4-7 0,1-2-3 0,-2-3-4 15,4-3 3-15,2-6-2 0,-4 1 12 16,0-5-1-16,8-6 9 0,-5-5 8 0,-3 4 4 16,-3-11 2-16,-1-1 0 0,0-2 8 0,-1-11 6 0,0 3 10 15,-6 7 13-15,1 2 4 0,-3 2 10 0,0 9 13 16,-3 0 0-16,-3 6-4 0,5 4 0 0,-5 4-1 15,0 4-3-15,0 0 2 0,0 0-4 0,0 0 4 16,-5 37-2-16,3-22 0 0,2 4-2 0,-1-1-2 16,1 1 5-16,0-2-7 0,-4 0-2 15,8 1 1-15,-4-3 1 0,1-5-3 0,6 3 0 0,-5-4-1 16,3-1 1-16,-3 0-1 0,1-3-1 0,-3-5-1 16,12 3 0-16,-5-3 2 0,-7 0 3 0,10-11-4 15,-3 4 0-15,-2 1-3 0,-2-6-2 0,-1 1 3 16,3-5-3-16,-3 0 1 0,-4-1 0 15,0-4 2-15,-3-4 0 0,-2 7-3 0,1 3 0 16,1 0 6-16,-2 2-6 0,0 2-7 0,2 6 6 0,-4 5-1 16,9 0 1-16,-15 9-3 0,0 6 0 0,6 1 2 15,-5 11 1-15,8 2 0 0,-5 2 0 0,3 0 1 16,3 0-3-16,3 3 3 0,-3-6-3 16,10 1 3-16,2 2-2 0,-4-8 3 0,4 2 1 15,2-6-1-15,3-1-3 0,-2-9-6 0,3 5-7 0,4-3-6 16,4-8-5-16,-2 3-4 0,1-6-4 0,2-3-8 15,4-2-3-15,-4-2-4 0,7-6 3 0,-2 0 2 16,-1-3-1-16,-4-4 5 0,0-2 3 16,-5-4 5-16,4-3 1 0,-4-5 5 0,3-13 10 15,-9 9 11-15,0-7 12 0,-4 3 7 0,-2 0 3 16,-1 9 14-16,3 1 2 0,-6 1 9 0,1 6 4 0,-2 7 1 16,0 3 5-16,0 2 2 0,0 4-1 0,0 1-10 15,0 3-4-15,0 5-3 0,0 0 1 0,0 0 3 16,-10 24-6-16,6-5 0 0,1 6 5 15,-2 5-14-15,3 9-1 0,2-5-4 0,-2 6 1 16,2-7-4-16,2-1 0 0,0 0 0 0,1-4-2 16,2 2-2-16,1-8-3 0,2 1 0 0,1-2-3 0,-3-2 0 15,3-4 3-15,3-2-4 0,-5-5-2 0,1 4-4 16,2-7-2-16,-1-2 7 0,3-3-14 16,2-3 3-16,-4-1-1 0,3-2 6 0,1-4-4 15,-2-8 2-15,3 3 2 0,-6-12 3 0,1 2-5 16,-6-6 1-16,2-12 0 0,1 11-3 0,-7-7 3 15,2 1-1-15,-2 6 7 0,0 5 7 0,-2 10 4 0,2 5-4 16,-5-1-1-16,5 7-2 0,-2 2-4 16,2 4 2-16,0 0 0 0,0 0-1 0,-13 31-1 15,11-6-2-15,-5 6-2 0,7 1-16 0,0 0-24 16,-7 12-24-16,1-9-38 0,0 5-56 0,6-7-54 16,-3-4-258-16,3 1-506 0,-7 3 224 0</inkml:trace>
  <inkml:trace contextRef="#ctx0" brushRef="#br0" timeOffset="17286.5955">32690 15895 2767 0,'-4'-12'-2'0,"-1"5"4"0,2-2-4 15,-2 4-1-15,3-2-3 0,2 7 6 0,2-12-3 16,6 8-3-16,1 0-10 0,9-3-26 0,1 1-35 15,10-2-32-15,-7 4-26 0,9 1-15 0,-9-2 1 16,2 3-11-16,-2 1-21 0,-1-3-107 0,-4 1-312 16,-2 2 138-16</inkml:trace>
  <inkml:trace contextRef="#ctx0" brushRef="#br0" timeOffset="17444.2372">32847 15974 171 0,'-6'4'202'0,"5"-3"-21"15,1-1-9-15,0 0-17 0,15 8-17 0,-1-4-17 16,1-8-23-16,7 4-19 0,7-1-11 0,17-2-33 16,2-1-8-16,5-1-27 0,8-2-29 0,1-4-44 15,26-1-59-15,-28 6-71 0,25-5-219 0,-23 5 98 16</inkml:trace>
  <inkml:trace contextRef="#ctx0" brushRef="#br0" timeOffset="17809.4761">34095 15312 171 0,'-5'-20'261'0,"0"-7"-6"0,-2 11-8 16,3-3-5-16,-2 3-8 0,-1 4-14 0,3 3-6 16,-3-2-26-16,2 3-14 0,2 2-17 0,3 6-17 15,0 0 1-15,-27 16-3 0,18 2-1 16,-6 10-6-16,1 15-10 0,-3 6-12 0,3 4-1 0,1 1-12 15,-4 25-5-15,3 3-10 0,-1 1-3 0,6 1-7 16,2 1-2-16,-1-3-13 0,1 1-10 0,0 0 1 16,6 0-5-16,2 2 7 0,-4-6-10 0,5 4-6 15,-1-22-3-15,3 14-9 0,-1 2 3 0,-3-17 0 16,2-4 1-16,-2 0-18 0,-2-5-4 16,2 0 1-16,-7-5-4 0,4-11 0 0,-6-6 2 0,6-2 2 15,-7-2 3-15,5-6-4 0,-2-3 4 0,2-4-2 16,-6-4 1-16,1-4 2 0,-2 1 2 0,-3-3 1 15,-4-4-12-15,-1-3-6 0,-9 1-16 16,-5-8 0-16,-2-3-25 0,-2-2-14 0,1-7-14 0,-4-4-34 16,3-2-40-16,2-3-43 0,6 0-55 0,6-11-65 15,7-2-210-15,7 0-565 0,6-5 250 0</inkml:trace>
  <inkml:trace contextRef="#ctx0" brushRef="#br0" timeOffset="18018.4444">33998 15137 277 0,'1'-8'266'0,"4"-1"-21"0,11-2-25 16,3 3-24-16,16-3-18 0,17 1-20 0,5-3-15 15,3 3-39-15,29-3-37 0,-6 6-47 0,-23 0-38 16,3 6-17-16,2 1-9 0,20 1-11 0,1-2-23 15,2-4-63-15,-25-1-110 0,-1 0-271 0,-9 4 120 16</inkml:trace>
  <inkml:trace contextRef="#ctx0" brushRef="#br0" timeOffset="18344.3411">34584 15532 111 0,'-3'-7'276'16,"3"-6"-10"-16,-4 1-20 0,3 0-6 0,-1 0-8 0,4 4-10 15,-2-3-11-15,-2 5-16 0,4-2-15 0,-2 8-25 16,-2-6-9-16,2 6-14 0,0 0-5 0,0 0-2 15,-3 25-9-15,3-8-5 0,3 9-4 0,-3 3-11 16,-3 16-8-16,1-4-4 0,-2 3-14 16,4 1 0-16,-3 1-10 0,3-1-4 0,0-2-11 0,0-3-15 15,-3 1-28-15,-1-9-30 0,3-1-27 0,-1 1-28 16,-3-1-34-16,5 1-45 0,0-3-42 0,-4-3-36 16,4-4-245-16,-3-3-526 0,1-3 232 0</inkml:trace>
  <inkml:trace contextRef="#ctx0" brushRef="#br0" timeOffset="18536.473">34183 16436 295 0,'-10'2'330'0,"2"5"-22"0,-1-6-28 0,9-1-31 16,-12 2-18-16,12-2-27 0,0 0-25 0,0 0-17 15,0 0-18-15,46-7-16 0,0-1-23 0,-1-5-40 16,8 3-39-16,-1 0-32 0,8 3-21 0,-7 0-21 15,3-2-25-15,4 2-29 0,-7 2-24 16,0 2-19-16,5-4-24 0,-9 2-9 0,2 0-128 0,-5 5-331 16,-15 0 147-16</inkml:trace>
  <inkml:trace contextRef="#ctx0" brushRef="#br0" timeOffset="18944.1525">34765 16731 295 0,'-15'-2'320'0,"15"2"-12"16,0 0-9-16,-14-1-12 0,14 1-7 0,-8-3-20 15,8 3-19-15,0 0-22 0,-11-2-20 0,11 2-21 16,-12-2-9-16,12 2-31 0,0 0-17 0,-6 13-9 16,6-2 1-16,-2 1-25 0,0 7-7 0,4 1-10 15,0 6-8-15,3 5-6 0,-4-4 4 0,4 5-11 16,2-4-9-16,-3 3-2 0,1-1-7 0,3 1-1 15,1-3-7-15,-2 0 1 0,1 0-2 16,-1-4-13-16,0-4-5 0,-4 0-4 0,2-5-4 0,2 0 4 16,-5-5-5-16,3-2-7 0,2 0 2 0,-7-1 8 15,2-4 7-15,-2-3-4 0,5 3 0 0,-5-3 2 16,0 0 0-16,1-14 5 0,-2-3 0 0,1 6 5 16,-4-6 13-16,1 7 2 0,-2-2-9 0,0 0 0 15,-1 3-2-15,1 2-15 0,-1 2 2 0,-3 5 4 16,9 0 3-16,-24 5-4 0,11 3-4 0,-3 8 3 15,-6 2-1-15,7 4-7 0,-8 4-18 0,8-1-22 16,0 4-28-16,-1 1-25 0,3 2-26 0,1 7-31 16,0-1-39-16,2-3-43 0,5-10-55 0,-2 5-250 15,7 1-582-15,-4-4 257 0</inkml:trace>
  <inkml:trace contextRef="#ctx0" brushRef="#br0" timeOffset="19306.9848">33000 18449 253 0,'-39'6'305'0,"8"3"-11"15,0-3-14-15,9-3-26 0,7 2-25 0,1-2-14 16,2 0-21-16,0-2-22 0,6 2-13 0,-3-1-11 0,9-2-5 16,0 0-2-16,0 0-13 0,0 0-5 15,27-9-6-15,7 1-25 0,26-7-6 0,20-8-7 16,7-3-7-16,12-2-12 0,44-8-14 0,-35 11-5 15,49-10-20-15,-11 8-26 0,-43 10-25 0,6 1-29 16,-3 1-32-16,1 7-16 0,-1 3 3 0,-4-3-19 0,-6 4-11 16,-4 4-36-16,-2-8-29 0,-23 5-37 0,16 4-163 15,-25 1-433-15,0-2 191 0</inkml:trace>
  <inkml:trace contextRef="#ctx0" brushRef="#br0" timeOffset="19544.4098">33491 18705 98 0,'-92'28'229'15,"7"-3"12"-15,20-3-1 0,5-7 2 0,14 0-6 16,9-4-15-16,9-4-10 0,8-4-17 0,5 4-21 16,6-2-10-16,1 1-8 0,8-4-18 0,0-2-15 15,0 0-8-15,37-3-14 0,11-5-12 0,12-1-7 16,27-12-15-16,10-1-16 0,3 7-21 0,13 2-19 15,-7-3-29-15,4 2-26 0,-7 1-28 0,-4 1-24 16,3 7-27-16,-10 1-14 0,-5-1-32 0,2 2-46 16,-35 0-171-16,3 2-419 0,-8-1 187 0</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2:19.411"/>
    </inkml:context>
    <inkml:brush xml:id="br0">
      <inkml:brushProperty name="width" value="0.05292" units="cm"/>
      <inkml:brushProperty name="height" value="0.05292" units="cm"/>
      <inkml:brushProperty name="color" value="#FF0000"/>
    </inkml:brush>
  </inkml:definitions>
  <inkml:trace contextRef="#ctx0" brushRef="#br0">28912 7635 47 0,'-15'-1'81'16,"15"1"6"-16,0 0 13 0,-10-6-7 0,10 6-5 15,0 0 1-15,0 0 5 0,0 0-5 0,0 0-25 16,-11 4 11-16,11-4-4 0,-3-10 2 0,3 10 1 16,-7-5 0-16,7 5-6 0,-1-3 8 0,1 3-1 15,0 0-6-15,0 0 1 0,-7-5-9 0,7 5-2 16,0 0-8-16,0 0-3 0,0 0 1 0,0 0-13 16,0 0 2-16,0 0-6 0,0 0-1 0,0 0-4 15,-11-1-6-15,11 1 1 0,0 0-2 0,0 0-2 16,0 0 1-16,0 0 0 0,0 0 5 0,0 0-1 15,0 0-3-15,33 3 1 0,-21 0 2 0,-2-2 4 16,5-1-7-16,8 2 0 0,-6 0 0 16,5 2-4-16,12-5 4 0,-3 1-2 0,3 1-3 0,0-1-3 15,8 5 6-15,4-5-3 0,-10 0-2 0,-3 0 7 16,18 4-6-16,-15-1-5 0,-4-1 3 0,18 0 0 16,-4 2-2-16,0 0 0 0,1 1-5 0,-1-2 1 15,7 1 0-15,0-1 4 0,-2 2-3 0,6 1 4 16,1-6-2-16,1 0-1 0,4 0 0 0,21 0-4 15,-19 0 3-15,20 0 1 0,-22 2-5 0,21-2 0 16,-25 1 4-16,8 6 0 0,-2-7-1 0,20 4-2 16,-27 0 0-16,8 0 2 0,-6-4-4 0,1 4 2 15,-1 0 0-15,-4 1-5 0,4-3 0 0,0 3 6 16,0-4-2-16,-4 6-5 0,3-7 8 16,-6 0-7-16,7 4 4 0,0-3-2 0,-1-2 3 0,-2 1-3 15,2 1-2-15,4-1 2 0,2-1-2 0,-3-2 2 16,1 6 0-16,2-6 2 0,20 3 7 0,-25 3-7 15,1-3 1-15,0-4-5 0,1 5 4 0,-1 2-3 16,2-2 5-16,0 1-5 0,-1-1 3 16,-3-2-4-16,-2 1 1 0,1 1 1 0,0-1-1 15,-2 0 1-15,-3 4-1 0,5-8 2 0,-5 8 0 0,3-3-3 16,-2-1 1-16,6 0-1 0,-7 0 4 0,-2-5 0 16,4 2-2-16,-2 2-3 0,5-2 2 0,-2 0 1 15,5-3-1-15,-3 6 3 0,2 0-5 16,-6 0 6-16,1-5-3 0,6 2 2 0,1-1-4 15,-3 2 2-15,3-3 1 0,-2 4 4 0,1-3-1 16,4 0-4-16,-2 4-2 0,-2-2-2 0,23 0 2 0,-23 1-5 16,1-6 7-16,-3 5 3 0,6 2-7 0,22-5 4 15,-20 4 7-15,18 1-6 0,-19-4-6 16,18 4 6-16,-2 2-1 0,-17 0 1 0,20-1-1 16,-20 2 5-16,1-3-7 0,1 2-2 0,16-2-1 15,-18 0 7-15,2 3-8 0,-1 4 3 0,-3-8 5 0,2 2-1 16,0 4 1-16,1-5-3 0,-4 5-1 0,21 1-2 15,-16-9 3-15,-6 3 0 0,2 0-3 0,4 0 3 16,-6 0 2-16,4 3-1 0,-4-3 6 16,1 2-6-16,1-4-4 0,-4 5 3 0,3-2-2 15,-2-1 2-15,-1 4 0 0,4-3 0 0,-3 1 0 16,1 3-2-16,1-5 2 0,-4 1 0 0,-2 2 0 0,4-1 2 16,6-2-4-16,-11 2 1 0,10-2 1 15,-4 1 1-15,-1-2-2 0,-2 1 5 0,1-2-2 0,3 4 0 16,-3-1-2-16,1-4 1 0,-2 5-4 15,4-2 1-15,1-2 4 0,3 2-2 0,18 2 1 16,-21-2 0-16,5 0-3 0,16 1 2 0,-23 2-3 16,28-2 2-16,-23-1 0 0,21 0 3 0,-3 7-3 0,-1-6-1 15,-21-1 3-15,21 7-1 0,6-6-1 16,-28 2-2-16,31 1 1 0,-3 0 5 0,3 0-5 16,0 4 3-16,-1-8-2 0,-1 5 7 0,2-2-8 15,-3 1 3-15,-4 3 1 0,4-1-4 0,-4-3-1 16,0 1-2-16,4 3 3 0,0-2-1 0,-2-4 2 0,-4 2 1 15,7 0 1-15,-4 0-3 0,1 3 2 0,0-1-2 16,1 2 0-16,-4-4 4 0,1 1-3 0,-1-4-3 16,-18 5 3-16,1-5 1 0,20 4 0 15,3-5 0-15,-28 4-1 0,6-1 0 0,15 2 2 16,-21-1 0-16,4-2-1 0,-4 1-4 0,6-2 2 16,19 0-1-16,-26 0 3 0,4 1-2 0,-2-1 1 0,2 4 1 15,22-4 3-15,-29 3-7 0,0 2-4 16,3-4 11-16,-6-1-7 0,3 2 2 0,-4-2 0 15,-1 0 3-15,0-2-5 0,2 2 6 0,-6-1-4 16,-1 1 2-16,-2-7 1 0,5 6 0 0,-19-3-3 16,1 3 0-16,-1-1 1 0,-11-2 2 0,1 3 0 15,0-2 5-15,0 1-8 0,0-1 0 0,1-2 4 16,-1 5-2-16,8-3 0 0,-7-2-1 0,0 4 0 16,6 0-2-16,-6 1 3 0,9-5-3 0,-1 0 0 15,-1 3 0-15,3-3 3 0,15 1 0 0,-6 1-4 16,9 3 2-16,1-1-5 0,0 1 4 0,1-2-3 15,2 4 3-15,1 2 1 0,4-4-3 0,-2-3 4 16,3 6-4-16,-5-2 0 0,4-1 6 0,0 2-1 16,-1-2-6-16,5 0-4 0,-3 1 4 0,5-1-2 15,18 0 1-15,-23 5 4 0,-1-5-2 0,5-1 2 16,-4 2 0-16,1-2-3 0,1 2 1 0,-2-2 2 16,4 1 4-16,-5-4-2 0,-7 3-2 0,-2-2-5 15,0 0 8-15,-7-1-6 0,-11-1 1 0,4 2 3 16,-3-1-2-16,-1-1 3 0,-3 2 0 0,1-1-1 15,0 1-2-15,-2-2 1 0,0 2 5 0,-2-6-8 16,2 6 4-16,5-3-1 0,-1 3 2 0,-5-1-1 16,-2 1 5-16,12-1-5 0,-6-2 1 0,-3 4-1 15,7-3-1-15,-4 2 0 0,2-1 2 0,0 1 1 16,-3 3 1-16,7-5-1 0,-3 2-2 0,-2 0 1 16,3 3 1-16,10-2-3 0,-10 1-1 0,-4-3 4 15,4 2 3-15,-2 0-4 0,0-1-5 0,0 3 1 16,2-1 0-16,-4-1 6 0,4-3-3 0,-4 5 0 15,4-1 6-15,-3-1-6 0,1 2 3 0,0-3-3 16,-3-4-3-16,-1 7 1 0,1-2 3 0,5 2-2 16,-12 0 2-16,5 0-2 0,1-2 0 0,-7-1-1 15,-1 3 0-15,0 0 0 0,-3 0 2 0,1 0-2 16,1 0 0-16,-3 0-1 0,-1 3 5 0,4-1 2 16,-6 0-4-16,1 5 6 0,-3-6-9 0,-3 1-1 15,2 0-4-15,-3 4-4 0,-1-4-9 0,-1 2-5 16,0-2-4-16,-5 0-12 0,5 3-16 0,-7-5-21 15,0 0-9-15,0 0-17 0,-9 15-33 0,-3-11-14 16,2-1-122-16,-4-2-298 0,-3 4 133 0</inkml:trace>
  <inkml:trace contextRef="#ctx0" brushRef="#br0" timeOffset="4375.0521">6172 9305 55 0,'10'-6'66'16,"-5"3"3"-16,-5 3-3 0,12-5-6 0,-5 1-7 15,1 0 4-15,-4-1-9 0,2 3 1 0,-6 2 2 16,12-9-9-16,-8 5-5 0,-4 4-4 0,10-4-3 15,-7 3 3-15,-3 1-8 0,0 0 8 0,7-7-2 16,-7 7-5-16,0 0 5 0,0 0-4 16,0 0-6-16,5-4 4 0,-5 4 2 0,0 0-7 15,0 0 9-15,0 0-9 0,0 0-2 0,0 0-2 0,0 0-9 16,0 0 8-16,0 0 1 0,0 0-5 0,0 0 10 16,0 0-17-16,0 0 3 0,0 0 2 0,0 0-3 15,0 0-4-15,0 0 9 0,0 0-11 16,-10-12 3-16,10 12-12 0,0 0-10 0,-10 0-5 15,10 0-10-15,-12-5 0 0,12 5-6 0,-15 0-8 16,15 0 10-16,-16 5-6 0,16-5 4 0,-17-5-6 16,7 5-14-16,10 0 4 0,-15 0 13 0,15 0 0 15,-16-2 3-15,10 1 2 0,6 1 0 0,-14-4 3 0,14 4-2 16,-9-1 2-16,9 1 3 0,0 0 1 16,-15-2 3-16,15 2-1 0,0 0 2 0,-15 2 5 15,15-2 1-15,0 0 4 0,-16 0 0 0,16 0 8 16,-12 0-1-16,12 0-2 0,0 0 5 0,-10 1 0 15,10-1 4-15,0 0-2 0,0 0 13 0,-14-1 1 16,14 1 0-16,0 0 8 0,0 0 4 0,0 0 2 16,0 0 0-16,0 0 13 0,-15 0-15 0,15 0 9 15,0 0 0-15,0 0-1 0,0 0 2 0,0 0 0 16,0 0 3-16,0 0 1 0,0 0-4 0,0 0-3 16,0 0-4-16,-8-3-1 0,8 3-3 0,0 0 2 15,-7-5-4-15,7 5 4 0,0 0-3 0,-7-4 1 16,7 4 4-16,-7-6 1 0,7 6-7 0,0 0-1 15,-7-5 8-15,7 5 6 0,-5-7 0 0,5 7-6 16,-3-5 4-16,3 5 1 0,0 0-2 0,-7-3-5 16,7 3 6-16,0 0-1 0,0 0-6 0,0 0 4 15,0 0-3-15,-2-9 4 0,2 9-7 16,0 0-1-16,0 0-3 0,0 0 4 0,0 0-5 0,0 0-1 16,0 0-1-16,0 0-2 0,-3-4 0 0,3 4-1 15,0 0-1-15,0 0 3 0,0 0-1 0,0 0 3 16,0 0-2-16,0 0-4 0,0 0 4 0,0 0-2 15,0 0-3-15,0 0-3 0,0 0-1 16,0 0-3-16,0 0 10 0,0 0-5 0,0 0 3 0,0 0-7 16,0 0 6-16,0 0 3 0,0 0-3 15,0 0 1-15,0 0 1 0,0 0-1 0,0 0 0 0,0 0-7 16,0 0 9-16,0 0-6 0,0 0-1 0,0 0 2 16,0 0 0-16,0 0-2 0,0 0-8 0,0 0 9 15,0 0 1-15,0 0-1 0,0 0-3 0,0 0-2 16,0 0 5-16,0 0 11 0,0 0-10 15,0 0-5-15,0 0 4 0,0 0-3 0,0 0-2 16,0 0-4-16,0 0 1 0,0 0 5 0,0 0-5 16,0 0 7-16,0 0-1 0,0 0 0 0,0 0-1 0,0 0 4 15,0 0-5-15,0 0 1 0,0 0 4 16,0 0-12-16,0 0 8 0,0 0 22 0,0 0-27 16,0 0 4-16,0 0-7 0,0 0 12 0,0 0-5 15,0 0-6-15,0 0 3 0,0 0 1 0,0 0 2 16,0 0-3-16,0 0-1 0,0 0 4 0,0 0-4 15,0 0 12-15,0 0-2 0,0 0-3 0,0 0-2 16,0 0 3-16,0 0-4 0,0 0 1 0,0 0-2 16,0 0 7-16,0 0-10 0,0 0 0 0,0 0 6 15,0 0-1-15,0 0 1 0,0 0 6 0,0 0-8 16,0 0 6-16,0 0-6 0,0 0 0 0,0 0 2 16,0 0-4-16,0 0-1 0,0 0 3 0,0 0-3 15,0 0 3-15,0 0 1 0,0 0-8 0,0 0 5 16,0 0-1-16,0 0-1 0,0 0-3 0,0 0 2 15,0 0 7-15,0 0 5 0,0 0-8 0,0 0 1 16,0 0-3-16,27 9-2 0,-20-5 9 0,-7-4-5 16,15-4 3-16,-15 4-3 0,22 0 2 0,-15 4-4 15,9-4 6-15,-1 0 3 0,7 1 1 0,0-2 0 16,9-3-7-16,0 3 5 0,-1-4-3 0,6 5 9 16,-3-2-6-16,2 1 6 0,13-3-5 0,-15 4 1 15,18 0-5-15,-5-2 8 0,0-4-5 0,0 6-2 16,-2-2 0-16,4 2 3 0,1 0-4 0,-4-1 7 15,-8 1-7-15,9-4 2 0,0 4 4 0,0-1-3 16,-8 1-2-16,6-5-2 0,4 2 5 0,-2 3-2 16,0-4-3-16,-8 4 6 0,6-2-6 0,2 2 8 15,-10-5-9-15,-2 4 5 0,2 1-2 0,1-2 0 16,-4 2 2-16,-3 0-5 0,4-2 1 0,-1 2 2 16,-2-3 2-16,-1 2-4 0,1-3 9 0,1 4-7 15,4 0-3-15,10-3 5 0,-1-2-4 16,7-2 0-16,0 2 0 0,0 0 5 0,-4-1-4 0,7-1 4 15,-4 1-5-15,9 0-1 0,-6 1-3 0,4-3 1 16,-2 3 5-16,6 0 1 0,-1-1-4 0,4 1 4 16,-2-4-1-16,2 3 0 0,-4 1-2 0,2 0 4 15,-1-5-3-15,-1 6 6 0,1 1-8 0,-3 2 6 16,3-7 1-16,-3-1-6 0,3 2 2 0,-3 6-8 16,-1-6 7-16,-1 2 1 0,9-2 2 15,18 3 1-15,-21-1-3 0,2 2-2 0,-4 0 6 0,0 3-4 16,1-8-4-16,-2 8 6 0,-6-1-6 0,-1-3 3 15,7 4 2-15,-9-3-2 0,-3 2 0 16,-1-3-2-16,4 4-4 0,-15-1 3 0,12 1 1 0,-4-2-1 16,-6 0 4-16,-2-1-1 0,0 3 2 15,1-5-2-15,7 3 2 0,2 1-6 0,-10-4 3 16,2 2-5-16,8-3 7 0,2-4-2 0,1 2 2 16,0 6 3-16,3 1-5 0,-5-4 0 0,10 1-2 15,-3 1 4-15,1-3-6 0,-1 0 6 0,3 5-3 16,-3-3 3-16,8 1-6 0,-10 0 3 0,10-2 0 15,-1 0 3-15,-3 2-1 0,-3-4 1 0,-1-3-1 16,4 9-1-16,-5-8 2 0,2 3 2 0,-2-2-3 16,1 1 0-16,-1 2 0 0,7-3 3 0,-7 3 7 15,1-1-17-15,2-2 7 0,-1 0-4 0,0 6 3 16,-1-1 0-16,-1-4-1 0,5 1 4 0,-5-3 2 16,1 9-5-16,4-1-4 0,-6-1 2 0,6-1 5 15,-6-2 0-15,1-3 0 0,0 6-6 0,-2-6 4 16,-5 6-6-16,4 0 3 0,3 1 4 0,-4-2-1 15,-16 1-3-15,4 0 2 0,11-3 1 0,-4 5-1 16,6-3 1-16,-16 3 1 0,3-5-3 0,14 5 0 16,-5 0-1-16,1 1 2 0,0-7-3 0,-1 9 2 15,5-3 1-15,-4-3 0 0,4 3-3 0,-5-2 7 16,0 2-3-16,2 0 0 0,3-1-2 0,2 2 0 16,-1-2 0-16,1-3 0 0,-2 2 1 0,4-3 3 15,-2 2-6-15,1-2 7 0,1 4 1 0,-2 1-4 16,5-7-2-16,-7 6-2 0,2-2 2 0,-2 2 4 15,0 1 0-15,2-2-3 0,-5 1-2 0,3-4 1 16,2 6 12-16,0-1-11 0,-2-3 3 0,3 2-1 16,-8-3-2-16,7 3-2 0,-7 1-2 0,4-2 1 15,-2 1 3-15,-2-3 1 0,-2 0-1 0,-10 1 0 16,2 2 0-16,1-3 1 0,-6 4-5 0,0 0 3 16,-11 0-4-16,2 0 7 0,-5 0-2 0,-1 4 0 15,-3-4 1-15,-13 0-4 0,24 0 1 0,-13 0 1 16,-11 0-7-16,18-4-7 0,-18 4-11 0,0 0-13 15,23 4-6-15,-23-4-16 0,8 1-18 0,-8-1-14 16,0 0-16-16,10 3-9 0,-10-3-12 16,0 0-95-16,0 9-241 0,0-9 106 0</inkml:trace>
  <inkml:trace contextRef="#ctx0" brushRef="#br0" timeOffset="4965.1622">12277 9152 61 0,'0'0'125'0,"0"0"-2"0,27-6-7 15,-10 3-7-15,14 3-10 0,6-4-17 0,16 4 6 16,7-3-3-16,3-2-12 0,29 5-6 0,7-2-6 16,3-3-4-16,4 4 3 0,3-6-11 0,-1-1 0 15,47 1-13-15,-48 2-6 0,6 1 7 16,-6-4-11-16,47 5-7 0,-55-2-10 0,5 4-3 16,-11-2-4-16,1 3-6 0,-7-6-1 0,-20 4 1 15,-1 2-2-15,-4-1 1 0,1-2 4 0,-9-2-3 0,4 3 2 16,-5-2 10-16,-9-1-7 0,2-1-5 0,-13 4 3 15,-1-7 2-15,1 9 3 0,-3-3 1 0,-9-1 1 16,-1 2 11-16,2 0 3 0,-6 1 4 16,-1-2 4-16,-1 3 4 0,-14 0 5 0,17-2-2 15,-5 2 3-15,-12 0 1 0,10-7-2 0,-10 7-4 16,9 0 0-16,-9 0-8 0,0 0 5 0,11-3-5 16,-11 3-4-16,0 0 0 0,0 0-5 0,0 0-6 0,0 0-8 15,0 0-15-15,16 8-21 0,-16-8-31 0,0 0-21 16,8 10-25-16,-6-7-30 0,3 2-115 15,-5-5-276-15,0 0 122 0</inkml:trace>
  <inkml:trace contextRef="#ctx0" brushRef="#br0" timeOffset="46205.7644">11509 8771 146 0,'-1'-6'183'16,"1"-1"-14"-16,0 7-9 0,0 0-28 0,-4-11-15 15,4 11-18-15,0 0-7 0,0 0-3 0,0 0-6 16,0 0 10-16,5 39 13 0,0-12-4 0,4 1-7 16,-1 16-9-16,1-1-9 0,-2 5-2 0,1 3-9 15,-1-3-6-15,0 0 7 0,-4-4 3 0,4 4-6 16,-7-1 0-16,4-4-8 0,-3-1-5 0,1-10-1 15,3 9-5-15,-3-9-2 0,-2-2-7 0,2 2 5 16,-2-6-9-16,3-5-5 0,-6 1-1 16,6-2-3-16,-1 0-1 0,-2-4-2 0,1 3-1 0,-1-3-3 15,2-4 0-15,-2 2-2 0,0-7-3 0,4 4 2 16,-4-3-1-16,-4 3-3 0,4-5 1 0,0 0 0 16,0-6 1-16,0 8-3 0,0-8 7 0,0 0-2 15,0 0-2-15,0 0-3 0,0 0 5 16,0 0-6-16,0 0 4 0,-19-22-2 0,11 5-2 15,-4 1-4-15,2 1 3 0,-6-10-1 0,1 2-3 0,0 2 2 16,-6-3 2-16,6 3-7 0,-7-1 1 0,6 2 1 16,-1 0 1-16,2 4-1 0,1 0-1 0,-1 4 0 15,0-6 2-15,1 9-4 0,5 0 0 0,-1 0-2 16,0 2 4-16,5 4-2 0,0-5-3 16,-2 2 0-16,3 3 1 0,4 3-3 0,-11-3-1 15,11 3 3-15,0 0-2 0,-9 19 2 0,9-10 6 0,2 10-8 16,-2-4-2-16,3 5 3 0,-1 0 4 0,1-3-1 15,1 3 0-15,-3 0 0 0,8-1 2 0,-4-1 3 16,5 1-2-16,-3-2 1 0,2-2-3 16,-1 4 0-16,6-5 4 0,1 1-1 0,0-1-2 15,1 0 6-15,-1-3 1 0,7 0 0 0,6-2 0 16,-11-1-1-16,7 1 7 0,3-2-12 0,-8-3-26 0,3 0-20 16,-5-2-33-16,3 3-30 0,1 0-45 0,-4-5-33 15,3 1-212-15,-1-2-432 0,0 1 191 16</inkml:trace>
  <inkml:trace contextRef="#ctx0" brushRef="#br0" timeOffset="46682.7418">11509 10315 68 0,'-15'-14'210'0,"0"5"-11"0,6-2-15 16,1 3-14-16,1 5-14 0,0-5-16 0,0 4-10 15,5-1-23-15,2 5-5 0,0-8-15 0,0 8-5 16,11-8-14-16,4 8-3 0,4 0-4 0,1-1-8 16,2-1-3-16,7 1-3 0,2 2-5 0,0-1-10 15,-1 0-12-15,1 2-15 0,-5-2-28 0,-6 5-12 16,7-5-26-16,-9 1-37 0,2-1-3 0,-3 3-10 16,-3 1-12-16,-1-3-11 0,-2 2-98 0,-5 2-252 15,1-1 112-15</inkml:trace>
  <inkml:trace contextRef="#ctx0" brushRef="#br0" timeOffset="47008.6226">11630 10250 36 0,'-23'-6'82'16,"4"3"8"-16,2-2 0 0,1 2 4 0,3-1 1 15,1 0 2-15,0 0 1 0,2-1 7 0,-4-1-5 16,7 3-1-16,-1-2-4 0,8 5-8 0,-9-1-4 16,9 1-9-16,-8-4-16 0,8 4 0 0,0 0 3 15,-12 10 2-15,12-1 8 0,5 5 19 0,-4 1-11 16,-1 4-1-16,6 4 1 0,-3 5-1 0,4 6 2 15,5-3 2-15,-9 15 2 0,4 0-8 0,3-2 0 16,0-4-5-16,-4 5-7 0,-1-3-2 0,0-1 0 16,0-11-6-16,-2 1-5 0,1-1-2 0,1 0-8 15,-3 0 4-15,3-3-5 0,1-2 0 0,-2-4-7 16,1-2 9-16,2-3-8 0,-4 2-9 0,4-2 1 16,-2-4-7-16,-1-2 1 0,1-3 0 0,2 4-7 15,-1-5 5-15,5 3-2 0,4 4-2 0,-3-11 0 16,0 2 1-16,10-4-7 0,-7 1-8 0,7-1-18 15,-4-1-20-15,2-2-18 0,2 0-20 0,-5-2-26 16,4-4-23-16,-4 1-15 0,2-4-28 0,-2 0-31 16,-2-1-29-16,-5-2-137 0,2-1-394 0,-2 0 174 15</inkml:trace>
  <inkml:trace contextRef="#ctx0" brushRef="#br0" timeOffset="47228.5906">11485 10692 85 0,'0'0'201'16,"-6"-4"-23"-16,6 4-17 0,0 0-14 0,0 0-17 0,0 0-14 16,8-12-10-16,6 12-12 0,3 0-12 0,5 0-5 15,9-4-3-15,1 1-8 0,6 0-9 16,6 5-30-16,7-4-32 0,-5-1-26 0,-1-2-37 15,-1 7-16-15,2-7-34 0,-14 6-99 0,-1-5-233 16,5-2 104-16</inkml:trace>
  <inkml:trace contextRef="#ctx0" brushRef="#br0" timeOffset="47498.1972">12316 10326 106 0,'-5'-14'200'0,"-2"-5"-9"0,2 4 1 15,-2 1 12-15,4 3-11 0,-1 2-13 0,-3-1-2 16,4 0-9-16,-2 3-9 0,3 3-16 0,-3 0-17 0,5 4-16 16,-3-4-11-16,3 4-4 0,0 0-5 15,-9 25 2-15,4-5-7 0,3 8-1 0,1 6-10 16,-10 4 2-16,10 5-15 0,-1 1-9 0,-5 1-2 16,7 1-3-16,0-1 2 0,-2 0-10 0,2 0-2 15,2-4 0-15,-2 2-8 0,5 2 0 0,-5-4-5 16,4-7 0-16,4 5-16 0,-3-7-16 0,-1 8-25 15,3-11-21-15,-1 4-25 0,1-6-19 0,0 0-38 16,3-3-30-16,4 1-35 0,0-9-19 0,-1 3-177 16,3-9-428-16,7 5 190 0</inkml:trace>
  <inkml:trace contextRef="#ctx0" brushRef="#br0" timeOffset="47819.6876">12964 10525 223 0,'-3'-21'252'15,"1"7"-1"-15,0 1-2 0,0 5-8 0,-3-4-15 16,5 4-17-16,0 8-25 0,-1-8-20 0,1 8-17 16,-4-7-16-16,4 7-13 0,0 0-10 0,0 0-11 15,-10 28-4-15,3-10-2 0,-1 10-10 0,1 1 10 16,-3 2 0-16,-2 1-9 0,1 4-13 0,-4 4 2 15,1-2-15-15,-1 0 2 0,1-10-8 0,1 7-3 16,3-7 8-16,-6 12-17 0,-1-13-6 0,-2 10 4 16,4-7-4-16,0-4-11 0,1-2-15 15,4 3-11-15,1-7-12 0,-3 0-19 0,2-6-17 0,3 1-19 16,-1-7-13-16,1 3-20 0,0-3-8 0,4-3-7 16,-4 1-25-16,7-6-22 0,-14 5-13 0,14-5-15 15,0 0-10-15,-15-15-162 0,10 6-399 0,0-10 177 16</inkml:trace>
  <inkml:trace contextRef="#ctx0" brushRef="#br0" timeOffset="48024.4334">12486 10623 1 0,'-5'-19'186'16,"4"3"-7"-16,-4 3-3 0,3 2-6 0,2-1-1 16,-5 4-9-16,5-3-13 0,0 6-18 15,0 5-15-15,-2-9-8 0,2 9-8 0,0 0-6 0,20 13 6 16,-9-1-3-16,2 4-14 0,10 5-3 0,-5 5-6 15,4 2-5-15,9 6-10 0,-2 1 0 0,0 6-3 16,0-7-4-16,0 2-11 0,-2 0-25 0,-4-7-28 16,6 2-28-16,1 5-35 0,1-4-29 0,0 4-30 15,6-6-23-15,-10-8-168 0,-3-6-352 0,5 4 156 16</inkml:trace>
  <inkml:trace contextRef="#ctx0" brushRef="#br0" timeOffset="48305.9663">13368 10480 1993 0,'5'-26'-8'16,"-1"6"16"-16,1 2-4 0,-2 2-5 0,4 0 12 0,-2 6 2 16,-1 5 5-16,6 4 7 0,2 2 6 0,0 3 7 15,5 6 17-15,0 4-3 0,8 8 0 0,1 13-2 16,-9-7 5-16,10 15-2 0,-5-1-3 15,-5 1-2-15,6 3-5 0,-10-1-2 0,-4 1 0 16,4 1-2-16,-6-2-3 0,-2 0-4 0,1 2-7 16,-12-1 0-16,5-4-3 0,-1 2-2 0,-5 1-22 0,-1 2-21 15,-1-1-20-15,-3-5-27 0,2 1-36 0,-4 0-35 16,6-14-43-16,-6 1-200 0,7-7-416 0,-1-5 184 16</inkml:trace>
  <inkml:trace contextRef="#ctx0" brushRef="#br0" timeOffset="49206.2179">20510 11054 24 0,'-3'-7'160'16,"1"0"-21"-16,0 1-22 0,2 6-4 0,0 0-8 15,0 0-8-15,0 0 12 0,11 33 0 0,-3-6-4 16,-5 6-4-16,6 15-2 0,-1 4-5 0,-1 0-14 16,-3 4-4-16,-4-1-6 0,3-3-8 0,-3 2-6 15,-5-4-3-15,3 2 6 0,-3 0-29 0,3-2-5 16,-3-1 1-16,-1-2-5 0,0-2 0 0,0-2-6 16,-1-2-16-16,0-11-20 0,0-1-20 0,-1 0-21 15,6-10-25-15,-3-2-22 0,-2 3-19 0,4-7-126 0,-4 1-273 16,2-8 122-16</inkml:trace>
  <inkml:trace contextRef="#ctx0" brushRef="#br0" timeOffset="49489.4554">20370 10999 7 0,'7'-28'129'0,"0"0"-11"0,1 11-6 15,8-1-14-15,3 5-6 0,6-2-21 0,4 6 14 16,4 5-9-16,13 4-9 0,0 8 7 0,5 2-16 16,-5 4 4-16,0 6-2 0,-4 4-17 0,-11-4 3 15,2 6-8-15,-10 0-7 0,-4 4 1 0,-7-5 1 16,0 3 2-16,-5 4-8 0,-5-1 8 0,-4-4-10 16,-12 14 6-16,-3 2 2 0,-8-6-22 0,-6 0-1 15,-3-1 0-15,-9 0 5 0,4-4 0 0,-5 0-13 16,3-4 13-16,3 1-6 0,-3-3-10 0,7 3-21 15,10-14-33-15,2 2-28 0,7-5-43 0,-4 0-94 16,9-4-238-16,3-1 106 0</inkml:trace>
  <inkml:trace contextRef="#ctx0" brushRef="#br0" timeOffset="49858.0447">21569 10943 64 0,'-10'-17'198'0,"1"1"4"0,3 5-10 0,-1 3-10 15,2 1-18-15,1 1-19 0,-1-1-19 0,5 7-13 16,0 0 13-16,-12 24 3 0,5-9-12 0,-5 13-3 16,4 17-4-16,1-1-1 0,-2 4-1 0,8 7-7 15,-4 3-2-15,5 28-8 0,0-10-7 0,0 8-8 16,6-4-9-16,-6 1-5 0,7-6-6 0,2 0-7 16,-2-18 1-16,6 2-3 0,-2 0-6 0,9-3-5 15,-5-4-3-15,1 0-2 0,2-4-20 0,-2-1-13 16,-1-7-18-16,6 1-28 0,-4-3-26 0,-2-7-30 15,0-5-39-15,6-5-22 0,-6 2-41 0,2-11-190 16,4 0-428-16,8-8 190 0</inkml:trace>
  <inkml:trace contextRef="#ctx0" brushRef="#br0" timeOffset="50195.7316">23101 11190 11 0,'0'-17'218'16,"0"2"-5"-16,0 3-7 0,0 4 1 0,1 0-18 15,-1 0-22-15,0 8-19 0,-1-6-17 0,1 6-5 16,0 0-4-16,-33 29-7 0,9-3-8 16,-5 10-8-16,0 3-9 0,-3 1-12 0,3 3-5 0,0 2-5 15,-2 1-10-15,0 0-3 0,-4 2-5 0,2-4-25 16,1 1 3-16,-2-2-22 0,3-3-13 0,4 2-31 16,-4-5-24-16,-1-5-27 0,6 4-30 0,4-11-33 15,0 1-31-15,-2-3-141 0,2-2-350 0,6-8 155 16</inkml:trace>
  <inkml:trace contextRef="#ctx0" brushRef="#br0" timeOffset="50459.8003">22144 11190 144 0,'0'-7'162'16,"7"2"-9"-16,-7 5-14 0,17 3 1 0,3 4-3 16,-3 6 1-16,17 2-10 0,6 13-11 0,0 3-10 15,3 8-1-15,-2-3-13 0,5-1-8 0,14 22-7 16,-11-15-6-16,6 16-10 0,-14-15-6 0,-4 4-6 0,21 14-4 16,-24-18-2-16,2 2-7 0,-3 3-17 0,1-4-27 15,-9 1-25-15,-3-2-39 0,7-4-36 16,-6 2-35-16,-5-5-151 0,-2-8-317 0,1-1 141 15</inkml:trace>
  <inkml:trace contextRef="#ctx0" brushRef="#br0" timeOffset="51240.1523">23803 11233 112 0,'-8'-2'120'0,"8"2"-6"15,0 0-13-15,-4-5-3 0,4 5-22 0,0 0-2 16,0 0 1-16,0 0 7 0,22 10 3 0,-6-4 6 16,6-1-13-16,9 7-10 0,-1 1-4 0,15 1-3 15,6 3-6-15,2 0-10 0,1-3 0 0,-1-2 1 16,2 5-8-16,-1-5-4 0,4 3-3 0,-7-8-3 16,-5 2-4-16,4 5 0 0,-1-6-3 0,-16 2-2 15,4-6-5-15,-6 2-1 0,-7-1 2 0,-2 0-1 16,0-5-1-16,-7 1-1 0,-1 6 0 0,-5-7 20 15,4 0 5-15,-4 0 9 0,-9 0 9 0,10 0 0 16,-10 0-3-16,12 0-11 0,-12 0 1 0,0 0-5 16,0 0-4-16,0 0 1 0,-19 16-1 0,7-4 0 15,-8-4-1-15,4 4-10 0,-9 4 2 0,-2 3-1 16,-13 2 1-16,-2 4-4 0,3-2-1 0,-1 4 5 16,-6 1-6-16,0-1-3 0,0 1-1 0,-5-2-2 15,-2 10-4-15,2-9 1 0,-2 6-9 0,5-3-14 16,1 3-23-16,4-10-28 0,5 9-27 0,15-12-44 15,7-9-47-15,-6 9-163 0,8-10-373 0,6 2 166 16</inkml:trace>
  <inkml:trace contextRef="#ctx0" brushRef="#br0" timeOffset="51575.8704">25201 11348 50 0,'0'-6'197'0,"0"-6"-22"16,2 5-13-16,3-1-10 0,2-4-7 0,0 3-18 16,3 2-13-16,-1-5-9 0,9 4-9 0,8-2-14 0,5-1 5 15,-1 3-5-15,20-1-9 0,-18-2-8 16,19-1-5-16,-3 0-11 0,-2 4-12 0,0-3-18 16,-8 2-24-16,-2 4-22 0,-6 3-28 0,1-4-21 15,-9 3-26-15,-5-2-17 0,-1 5-14 0,-3 1-94 16,-4-1-246-16,-9 0 110 0</inkml:trace>
  <inkml:trace contextRef="#ctx0" brushRef="#br0" timeOffset="51867.7585">25406 11216 121 0,'0'0'131'0,"-22"-2"-4"0,13-1-5 0,9 3 0 15,-15 0-7-15,15 0 7 0,-8 3-14 16,8-3-4-16,-14 4-4 0,7 0-1 0,0 1-1 15,6 2 12-15,-3 10-1 0,1-6-6 0,-4 6-1 16,5 7 0-16,-1 2 4 0,-1 8-8 0,4 6-4 0,0 2-1 16,0-1-7-16,7-1-5 0,-7 3-9 0,2-3-10 15,3 3 3-15,-3 3-5 0,1-2-8 16,2-1 2-16,0 1-29 0,2-9-2 0,2 6-2 16,-8-14 0-16,6 2 2 0,2 1-7 0,3-4-5 15,-2 1 5-15,2-2-3 0,3-1-2 0,-5-9 1 0,9 2-1 16,2-2-1-16,4 3-17 0,3-4-10 0,-1-5-25 15,2-3-23-15,-2 0-39 0,7-6-34 0,-1-1-25 16,4-6-40-16,-6-3-179 0,-7-4-415 16,5 1 184-16</inkml:trace>
  <inkml:trace contextRef="#ctx0" brushRef="#br0" timeOffset="52068.7134">25336 11713 98 0,'0'0'161'0,"0"0"-21"0,0 0-16 15,26-8-15-15,-4 4-8 0,7 4-9 0,10 0-12 16,11 0-6-16,-1-3-16 0,7 3-23 16,1 0-21-16,-5-9-22 0,6 8-23 0,-5-6-20 15,0 4-26-15,-10-1-77 0,-12 0-165 0,-2-1 73 16</inkml:trace>
  <inkml:trace contextRef="#ctx0" brushRef="#br0" timeOffset="52353.7978">26354 11315 66 0,'-7'-13'230'15,"1"5"3"-15,4-2-11 0,-1 0-11 0,-1 3-15 16,-3 4-20-16,7 3-14 0,-8-2-8 0,8 2-14 16,-17 8-11-16,5 4-2 0,2 5 7 0,-4 6-2 15,2 5-20-15,0 5-12 0,-2 10-5 0,2-1-6 16,2 2-10-16,0 2-7 0,5 5-8 0,0-3-5 16,1 3-6-16,4-2-2 0,4-1-9 0,-3 2 0 15,1-5-6-15,5 4-2 0,2-9-21 0,2 3-21 16,1-15-35-16,4 12-30 0,-4-12-38 0,3 2-36 15,7-3-56-15,4-9-20 0,-2 0-185 0,5-3-441 16,1-3 195-16</inkml:trace>
  <inkml:trace contextRef="#ctx0" brushRef="#br0" timeOffset="52622.9361">27067 11653 1661 0,'2'-20'53'0,"1"2"-62"15,-3-2 11-15,2 2 32 0,-2 2 55 0,0 1 9 16,0-2-15-16,0 7-8 0,0-2-9 0,0 7 2 16,0 5-5-16,-7-8-1 0,7 8 0 0,0 0-6 15,-17 13 6-15,5 2-3 0,-5 9 6 0,2 0-5 16,1 8-10-16,-5 6 1 0,1 0-6 0,-1 5 0 16,-2 1-6-16,4-7-5 0,-3 6 0 0,1-4-4 15,-1-2-2-15,6-5-5 0,5-5-11 0,-6 1-18 16,7-4-21-16,-4 1-28 0,3 0-32 0,-6-3-26 15,6-2-36-15,2-4-39 0,-1-8-30 0,1 2-159 16,-1-3-407-16,1 0 181 0</inkml:trace>
  <inkml:trace contextRef="#ctx0" brushRef="#br0" timeOffset="52828.925">26605 11597 107 0,'-3'-12'235'15,"-1"5"-20"-15,4-1-20 0,-2 5-24 0,2 3-18 16,0 0-12-16,0 0 9 0,0 0-14 0,23 18 1 16,-13 2-9-16,10 4-11 0,-3 0-7 0,12 17-11 15,-5-1-5-15,5 2-13 0,2-1-8 0,-7 0-7 16,5 6-6-16,-2-11-4 0,-3 0-9 0,2 3-21 16,1-3-20-16,-10-8-32 0,10 8-35 0,-8-12-37 15,3-3-36-15,2 5-31 0,-2-4-41 0,-10-7-114 16,3-3-344-16,4 1 152 0</inkml:trace>
  <inkml:trace contextRef="#ctx0" brushRef="#br0" timeOffset="53139.7559">27401 11274 163 0,'0'-19'200'0,"5"-2"-6"16,-3 3-8-16,3 8-12 0,-1-2-22 0,3 4-17 15,-2 1-16-15,5 7-8 0,-10 0 2 0,29 8 4 16,-14 8-2-16,7 3-5 0,2 14-7 16,7 2-3-16,-2 5-9 0,-5 5-3 0,3 2-9 0,-6 4-5 15,-1 2-8-15,-3 3-3 0,-2-5-5 0,-4 5 2 16,-3 0-10-16,-1-2-7 0,-10 0-3 0,1-1-1 15,-3 1-5-15,-4-3-24 0,1-5-20 0,-2 2-35 16,-4 3-34-16,0-7-36 0,-3-1-32 16,4-10-41-16,-1-5-197 0,2-5-415 0,-2-1 184 15</inkml:trace>
  <inkml:trace contextRef="#ctx0" brushRef="#br0" timeOffset="53456.284">28068 11274 1781 0,'-3'-20'-36'0,"-2"-1"28"16,5-1 4-16,-2 4 3 0,4 0 37 0,-1 1 31 15,-2 4 19-15,1 4-20 0,1 3-19 0,3-2-1 16,-4 8 16-16,12 0 9 0,-12 0 0 0,27 21 5 15,-8 0 2-15,10 13 5 0,-2 2-4 0,-1 9 1 16,-3-2-7-16,0 9-5 0,-1-4-1 0,-2 4 7 16,-4 6-4-16,1 15-5 0,-9-13-3 0,-8-2-4 15,0 1-4-15,-2 3-4 0,-6-5-5 0,-6 2-7 16,-1-2-4-16,-2-3-32 0,-10 3-21 0,4-5-40 16,0-3-36-16,0 1-36 0,-6 3-45 0,12 0-43 15,-3-6-239-15,3-4-494 0,8-15 219 0</inkml:trace>
  <inkml:trace contextRef="#ctx0" brushRef="#br0" timeOffset="53695.9804">29083 11841 244 0,'-5'-11'259'0,"1"8"-25"0,1 0-19 15,3 3-21-15,-2-14-22 0,2 14-18 0,7-5-14 16,2-1-12-16,2 4-16 0,7 2-7 0,0 0-18 16,11 4-28-16,5 0-42 0,0-2-53 0,11 1-62 15,-13 3-41-15,2 2-170 0,-5-5-333 0,-1 3 149 16</inkml:trace>
  <inkml:trace contextRef="#ctx0" brushRef="#br0" timeOffset="53855.9606">29165 12076 2078 0,'-21'8'24'0,"6"1"-14"16,1-6 36-16,4-2 48 0,1 2-5 0,4 1-26 15,5-4-19-15,-6 4-6 0,6-4-7 0,0 0-5 16,15 9-4-16,2-4 1 0,2-3-22 0,-1-2-45 15,5 0-55-15,7-5-52 0,8 2-232 16,-9-5-414-16,3 2 183 0</inkml:trace>
  <inkml:trace contextRef="#ctx0" brushRef="#br0" timeOffset="54531.8165">32777 11138 153 0,'0'-20'199'15,"0"5"-1"-15,1 6-9 0,-1-5-19 0,2 4-8 16,-2-5-4-16,3 7-5 0,1 1-9 16,-4-2-16-16,0 1-19 0,0 8-8 0,3-6-9 15,-3 6-3-15,0 0-3 0,5 22 15 0,2-10-7 16,0 7-10-16,-5 9-8 0,5 4-3 0,-1 13-8 16,-6-4-9-16,7 7 0 0,-2 2-8 0,-1 2 0 0,-4 1-12 15,1 1 4-15,5-3-6 0,-12 0-1 0,5 0-5 16,-3 1-2-16,1-2 2 0,6-7-5 0,-3 3-3 15,0-5-1-15,4-7 1 0,-4-5-1 16,0 3 5-16,0-8-11 0,0-2-6 0,0 2-19 16,-4-6-19-16,4-5-17 0,0 4-19 0,-3-6-27 0,3 1-33 15,-2-9-19-15,2 4-28 0,0-7-37 16,0 6-171-16,0-6-415 0,0 0 184 0</inkml:trace>
  <inkml:trace contextRef="#ctx0" brushRef="#br0" timeOffset="54813.8633">32758 11103 45 0,'10'-23'188'0,"-1"3"-17"0,4-1-18 15,3-3-13-15,2 1-9 0,5 3-12 0,-1 6-8 16,7 0-19-16,3 3-9 0,-1 5-5 0,5 3-7 15,-2 5-3-15,0 3-4 0,-5 2-3 0,1 4-9 16,-4 7-6-16,-9 2-16 0,-2-4 8 0,-1 8-3 16,-7 3 0-16,-7 1-7 0,-7 6 2 0,-1-4-8 15,-9 10 2-15,-11-4-3 0,3 6 3 0,-9-4-5 16,-1 3-2-16,-4-6-3 0,3 5-14 0,-1-8-17 16,-2 2-14-16,3-1-32 0,14-9-46 0,3-6-19 15,4 5-149-15,3-7-301 0,5 1 133 0</inkml:trace>
  <inkml:trace contextRef="#ctx0" brushRef="#br0" timeOffset="55156.9786">33738 10989 181 0,'-3'-26'220'16,"0"6"8"-16,-3 3-16 0,6 1-17 0,-3 5-16 15,-2 3-18-15,0 2-19 0,-5 4 2 0,-4 3-2 16,-1 6-4-16,-8 12-5 0,6 4-1 0,2 5-11 16,-12 14-5-16,6 2-7 0,3 7-7 0,-8 24-13 15,7-17-8-15,0 17 0 0,4-16-14 0,3 17 2 16,5-19-10-16,4 3-5 0,5 14-5 0,-1-17-4 15,6-1-6-15,-2-2-2 0,5 0-6 0,4-6-4 16,7 4-18-16,1-9-11 0,-3-3-15 0,3-4-19 16,2 2-30-16,-9-15-25 0,-1-3-32 0,8 2-31 15,-9-5-42-15,3-8-20 0,-4-2-200 0,1-6-450 16,6-1 200-16</inkml:trace>
  <inkml:trace contextRef="#ctx0" brushRef="#br0" timeOffset="55562.4726">34840 11370 1619 0,'3'-13'0'0,"3"2"17"0,0-5-23 0,1 4 40 16,-5 0 29-16,0 0 23 0,1 4 1 0,-1 1-2 15,-4 0-9-15,2 7-8 0,0 0-1 16,-10-6 0-16,10 6 0 0,-17 13 7 0,1-2 3 15,-6 14 4-15,-3 8-4 0,-3 1-4 0,-2 4-4 0,-1 8-1 16,2-6 2-16,-2 8-3 0,4-5-10 0,-5 3-7 16,8-1-7-16,-7-4 8 0,7 3-6 0,-1 0-8 15,-3-4-9-15,8 0 2 0,-1-5-10 0,6-6-18 16,-4-1-20-16,4-1-31 0,0-4-33 16,1-2-32-16,-1 1-34 0,6-4-34 0,-5-2-34 15,6-4-208-15,-1-1-458 0,1-3 202 0</inkml:trace>
  <inkml:trace contextRef="#ctx0" brushRef="#br0" timeOffset="55823.9849">34235 11350 61 0,'0'-16'259'0,"1"5"-26"0,3 6-26 16,6 2-10-16,-3 2-15 0,-7 1-12 0,22 6-8 15,-7 4 0-15,8 10-13 0,-1 5-13 0,8 6-7 16,-4 4-12-16,3 0-4 0,0 6-6 0,-3-1-16 16,3-7-2-16,-7 9-8 0,2 0-9 0,-2 0-5 0,2-4-8 15,-9 5-7-15,0-5-5 0,-1-4-1 16,-6-3-6-16,6-2-5 0,-5 2-23 0,-1-2-17 16,-1-1-31-16,2 0-45 0,-4-4-40 0,-4-8-45 15,8 1-31-15,-2 0-37 0,-2-6-139 0,-3-2-404 16,-2-3 180-16</inkml:trace>
  <inkml:trace contextRef="#ctx0" brushRef="#br0" timeOffset="60681.7483">35374 11326 65 0,'-9'-8'82'16,"9"8"-6"-16,-1-9-7 0,-5 6 9 15,6 3-21-15,-6-7 0 0,6 7 7 0,-5-7-1 0,5 7 0 16,0 0 0-16,-4-6-1 0,4 6 2 15,0 0-6-15,-7-7 3 0,7 7-4 0,0 0 3 16,-5-4 4-16,5 4-3 0,0 0-2 0,0 0-2 0,0 0-1 16,0 0-5-16,0 0-1 0,-3-8-4 0,3 8 4 15,0 0 0-15,0 0-6 0,0 0 2 16,0 0-2-16,0 0-4 0,0 0-4 0,0 0 0 16,0 0-5-16,0 0 1 0,0 0-2 0,0 0-6 0,0 0-3 15,0 0-3-15,0 0-2 0,0 0 0 0,0 0 4 16,0 0-3-16,0 0-6 0,0 0 2 0,0 0 1 15,-4 19 2-15,4-19 8 0,0 0 14 16,7 13-10-16,-3-9 1 0,2 0-1 0,-4 4 4 16,5-5-1-16,-5 2-3 0,4 2 1 0,1-2-2 0,2 6 1 15,4-7 2-15,-4 4-3 0,5 0 1 0,-1 1-1 16,4-2-2-16,-1 2-1 0,6-2-3 0,3 5-5 16,-2-3 0-16,4 0 0 0,-2 2 0 0,3 3 0 15,-3-1-5-15,-1-1 2 0,5 3-1 16,-7-7 3-16,2 5-5 0,4 2 1 0,-3-2-5 0,-3 3 1 15,-1-4-2-15,-4 0 3 0,10 4-3 0,-10-1 2 16,0-3 3-16,4 0-4 0,-4 1 3 0,0-3-1 16,0 4-3-16,-5-3 0 0,3 2 1 0,-6-6 0 15,4 4-1-15,-6-4-4 0,2-1 4 0,-3 1 0 16,3-1 2-16,-6 0 2 0,2-1 1 0,2-1 4 16,0 0-5-16,0 3 0 0,-7-7 3 0,2 3 4 15,-2-3-2-15,0 0 5 0,0 10-5 0,0-10 4 16,-7 9-2-16,2-3 6 0,-6-5-3 15,3 7-4-15,-4-3 1 0,-5 6-5 0,0-3-18 0,-5 5 1 16,-4 0 1-16,-1 1 1 0,0 0-1 0,-6 0 2 16,-6 2-1-16,8-1 1 0,-13 3-4 0,5 1-1 15,-6-1-1-15,4-1-5 0,6-4-6 0,4 2-27 16,0 1-18-16,2-6-19 0,2 5-21 0,-2 1-19 16,2-4-33-16,11-1-43 0,1 0-185 0,5-5-416 15,-2 1 185-15</inkml:trace>
  <inkml:trace contextRef="#ctx0" brushRef="#br0" timeOffset="63649.1036">36844 11187 53 0,'0'-9'240'0,"2"2"-10"16,3-3-23-16,-4 7-24 0,-1-4-22 0,0 7-13 15,0 0-12-15,0 0 1 0,7 19-4 0,-7-3-10 16,0 8-8-16,5 5-7 0,-5 6-13 0,-5 9-12 0,5-12-4 15,-7 11-11-15,1-2-2 0,4-9-10 16,0 8-3-16,-3 3-5 0,3-14-2 0,-5-2-12 16,1 6-21-16,4-3-34 0,-3-2-41 0,3-3-35 15,-5-1-35-15,7-1-41 0,0-12-182 0,0 3-386 16,0-8 171-16</inkml:trace>
  <inkml:trace contextRef="#ctx0" brushRef="#br0" timeOffset="63880.615">37258 11382 1604 0,'10'-27'37'16,"-3"-1"-18"-16,-7 10 19 0,5 1 43 0,-3 0 13 15,2 4 6-15,-1-2-22 0,-1 6-18 0,-1 4-9 16,-1 5 0-16,0 0 14 0,0 0 2 0,-12 21 6 16,6-3 13-16,-6 12-14 0,-4 14 10 0,1 1-8 15,-7 6-8-15,0 3 0 0,-11 17-9 0,-3-5-2 16,6-11-3-16,-11 11-7 0,12-13-7 0,-7 18-2 15,12-20-5-15,5 1-5 0,-8-5-18 0,12-1-24 16,-2 2-35-16,1-5-32 0,-2 1-34 0,9-5-53 16,0-10-38-16,1-2-221 0,-4-11-463 0,9 0 206 15</inkml:trace>
  <inkml:trace contextRef="#ctx0" brushRef="#br0" timeOffset="64295.8116">37534 11869 166 0,'14'-12'257'0,"-5"5"-22"15,4-6-16-15,3 5-21 0,1 3-11 0,-2-3-20 16,2 6-14-16,2-2-18 0,0 4-11 0,3 4-14 16,-3-2-9-16,-2 7-11 0,0-4-8 0,-2 9-3 15,4 0-12-15,-7 1-6 0,1 4-3 0,-13 2-7 16,0-1-1-16,0 7-7 0,-15 1-10 0,5 0 6 16,-9-3-2-16,-5 3-9 0,-5 0 0 0,7 3 3 15,-9-3 6-15,9-4 6 0,2-4 8 0,-3 0 15 16,3-2-5-16,5-4 11 0,1 0-12 0,4-1-7 15,-2-1 7-15,7-6-2 0,1 1 8 0,3 1-4 16,2-1-7-16,-1-2-5 0,7-2-5 0,7 2 0 16,3-3-14-16,19-2 0 0,-6-2 1 0,22-3-21 15,0 2-19-15,0-2-29 0,0-3-29 0,0-3-39 16,-1-1-37-16,-5 3-58 0,0-2-47 0,-15-1-256 16,-1-1-544-16,3-1 241 0</inkml:trace>
  <inkml:trace contextRef="#ctx0" brushRef="#br0" timeOffset="64591.0197">38699 11246 2811 0,'2'-30'8'0,"-2"12"-3"0,2-1 7 16,-2 1 53-16,5 2 1 0,-5 6-18 0,1-2-10 15,5 5-1-15,2 7 28 0,1-1 11 0,-9 1 2 16,37 16 5-16,-11-1-6 0,1 9-6 0,11 5 10 16,-4 10-12-16,1 7-3 0,-6 0-10 0,-3 6 1 15,-4-1 0-15,-1 2-8 0,-13 7-3 0,-1-3-6 16,-5 18-1-16,-2-17-5 0,-7 16 1 0,-3-14-26 16,-6-4-27-16,-13 15-40 0,0-19-35 0,-10 21-49 15,-9-8-63-15,4 0-67 0,-7 2-293 0,12-18-613 16,-21 3 271-16</inkml:trace>
  <inkml:trace contextRef="#ctx0" brushRef="#br0" timeOffset="65959.3011">32551 15480 59 0,'0'0'118'0,"0"0"-13"16,0 0 1-16,21-9-5 0,-4 2-8 15,3 0-2-15,9-6-4 0,6 6 0 0,9-4-19 16,4-2-2-16,3 0-3 0,-3-1-15 0,3 0 1 16,0 2-15-16,-3 0-4 0,3 4 10 0,-3-4-7 0,-2-1-20 15,-2 6-19-15,-5 3-24 0,-3 0-34 16,-5 3-35-16,-2 1-83 0,-7 0-198 0,0 0 88 15</inkml:trace>
  <inkml:trace contextRef="#ctx0" brushRef="#br0" timeOffset="66151.2598">32722 15808 107 0,'0'11'147'0,"2"-3"-16"0,5-1-15 0,4-4-12 16,8 3-8-16,7-1-2 0,5-3-13 0,21-4-12 16,1 2-7-16,2-1-23 0,1 1-16 0,-6-5-39 15,2-3-20-15,-6 2-27 0,6-2-96 0,-22 2-173 16,20-5 76-16</inkml:trace>
  <inkml:trace contextRef="#ctx0" brushRef="#br0" timeOffset="67658.5698">36578 14557 29 0,'-9'-11'141'0,"2"2"4"16,-1 2-12-16,1-3-13 0,-7 2-7 0,8 3 0 0,-5 1-4 15,3 3-2-15,-4-3-2 0,2 3-3 0,-11 2-2 16,13 6-3-16,-13-2-6 0,6 10-1 0,-2 0-5 16,-5 11 6-16,6 4 3 0,-1 8-1 0,5 10 5 15,0 5-4-15,2 4 1 0,-2 20-3 0,7 7 4 16,-2 0-7-16,7 4 4 0,0-4 5 0,-1 12-4 15,1 0-7-15,0-1 5 0,5 1-6 0,-2-5-8 16,-1 1-4-16,3-2 3 0,2-4 5 0,-4 2-8 16,4-10-2-16,0 3-11 0,-2-4-1 0,-5-17-1 15,2 15 2-15,-1-16-7 0,3-2 2 0,-9-1-8 16,3 2 4-16,-5-5 2 0,0-1 3 0,-3-4-1 16,-2-4-7-16,-3 3 3 0,-4-6-4 0,-1-5-3 15,2-8-5-15,-2-5 1 0,-2 1 1 0,0-4-7 16,-2-7 1-16,0 6-5 0,3-15-6 15,-1 4-3-15,-2-8-6 0,-1-4 9 0,-2-1-16 0,1-6-4 16,-5-7-27-16,-3-10-26 0,9 6-15 0,-13-6-35 16,9 7-20-16,7-1-33 0,-7 2-33 0,-3-8-39 15,6 14-32-15,0 0-36 0,3 2-246 0,-6 1-580 16,6 6 258-16</inkml:trace>
  <inkml:trace contextRef="#ctx0" brushRef="#br0" timeOffset="68416.2981">35703 17490 73 0,'0'-7'278'0,"3"2"-22"15,-3 5-28-15,-3-8-19 0,3 8-17 0,0 0 2 16,0 0-5-16,0 0-10 0,3 21-7 0,-3-6-15 15,-6 5-9-15,6 7-18 0,0 3-8 0,0 14-14 16,0-4-11-16,-2 4-5 0,2 0-11 0,-5-1-6 16,3-3-11-16,-1-8-5 0,-1 7-13 0,1-5-25 15,-1-2-35-15,3-1-27 0,1 1-19 0,0-2-43 16,0 0-53-16,1-4-46 0,-1 0-231 0,0-6-468 16,4-3 208-16</inkml:trace>
  <inkml:trace contextRef="#ctx0" brushRef="#br0" timeOffset="68691.6846">36071 17743 150 0,'0'-12'298'0,"0"3"-11"0,0 2-24 15,4 2-28-15,-4 5-17 0,3-7-5 0,-3 7-8 16,0 0-11-16,-3 27-16 0,-2-7-7 0,-6 4-8 15,1 5-2-15,-2 10-22 0,-3 5-15 0,3 4-9 16,-7 0-9-16,4 0-12 0,-2 8-5 0,-4-1-5 16,1-1-10-16,-2 1-13 0,1 0-2 0,4-1-5 15,-5 1-9-15,5-5-2 0,-4-1-23 0,4-6-25 16,2 5-20-16,0-4-29 0,-1 2-23 0,3-4-43 16,4-2-38-16,2-8-45 0,1-2-45 0,4-2-245 15,-5-8-532-15,4 0 235 0</inkml:trace>
  <inkml:trace contextRef="#ctx0" brushRef="#br0" timeOffset="69091.841">36138 18623 152 0,'2'-11'288'0,"4"3"-22"15,-1 1-25-15,6 1-22 0,-6-2-19 0,2 1-15 16,1 2-13-16,1 2-16 0,-1-2-20 0,4 2-14 16,-2 3-10-16,1 0-15 0,2 1-8 0,-1 6-9 15,-3 0-8-15,-1 2-4 0,1 4-6 0,-2 2-5 16,-2 2-4-16,-5 5-4 0,1 7-6 0,-2-4 3 16,-4 3-4-16,-6 0 5 0,-1-1 6 0,-3 1-2 15,1 4 6-15,-3 4-3 0,0 2 3 0,2-11 9 16,-4 4-1-16,4-6-1 0,0 1 6 0,-1-1-4 15,6-6-4-15,-9 1 5 0,11-4 2 0,6-3-5 16,-5-2-5-16,4-2-14 0,-1 1 6 0,4-1-9 16,-1-3-2-16,2-1-3 0,6 0 3 0,7-3-9 0,3-2-3 15,5-2 1-15,14-8-1 0,-4 4-5 0,16-10-12 16,3 8-19-16,-1-5-14 0,-1 3-21 16,2-3-24-16,-3-2-35 0,-4 5-40 0,-1-1-47 15,-9 0-48-15,10-2-32 0,-11 10-54 0,-4-9-175 16,1 0-538-16,-6-4 239 0</inkml:trace>
  <inkml:trace contextRef="#ctx0" brushRef="#br0" timeOffset="70091.8984">37500 14159 19 0,'-3'-5'150'0,"3"5"-13"16,0 0-8-16,0 0-7 0,0 0-4 0,14 26-4 15,-9-6-10-15,5-3-6 0,-2 11 0 0,8 0-9 16,-1-2-8-16,1-2-10 0,2 0-6 15,1-4-7-15,3 0-2 0,2-1-6 0,3-6-7 0,-1 2-3 16,3-2-8-16,2-5 4 0,-1-1-9 0,1-3-2 16,0 0 3-16,-9-7-3 0,0-1-2 0,7-2-9 15,-12-1 7-15,-2 3 0 0,6-11-6 16,-6 3-1-16,-4-3 2 0,0-3 10 0,-4-2 10 16,2-7-7-16,-1 1-3 0,-8-4-2 0,0 2-1 0,-6-4 2 15,-5-11-8-15,1 15-1 0,-5 2-5 0,4 3-1 16,0 9 1-16,-7 1-1 0,8 10 2 0,-10-2-6 15,-2 7 0-15,-7 9-1 0,5 4 2 16,-14 8 1-16,1 5-3 0,-3 5-3 0,6 1 5 0,-1 3-6 16,-1 2 0-16,3-6 2 0,4 8-3 0,-1-6 8 15,1 0-3-15,6-10-2 0,1-1 4 0,2 0-19 16,-2 0 1-16,0-2 3 0,1-5 1 0,-1 3 3 16,5-8-5-16,0-3 9 0,-2 2 3 0,2-2-6 15,2-2-4-15,-1-6 5 0,1-1 1 16,1 0-2-16,14 0-1 0,-17-9 0 0,9 3 3 0,-4-8-1 15,5-5 0-15,4-6-2 0,-4-7 2 0,2-15-3 16,3 6 0-16,2-7 2 0,2 1-5 0,4 3 3 16,1 2-2-16,2 12 2 0,4-2 0 0,-4 9 0 15,5 7 3-15,1 3-9 0,-1 0 8 16,1 7 0-16,0-2-1 0,2 8 6 0,0 2-8 16,2 8 5-16,0-7-2 0,5 17-5 0,-2-4-15 0,0 9-16 15,0-5-25-15,-5 7-25 0,0 1-24 0,2-3-14 16,-5 5-37-16,-4-1-86 0,4 3-272 0,1-4 121 15</inkml:trace>
  <inkml:trace contextRef="#ctx0" brushRef="#br0" timeOffset="71475.1614">39105 15145 69 0,'-3'-11'143'0,"-1"5"5"15,1-4-11-15,-2 5-15 0,1-2-1 0,1 2-13 16,3 5-10-16,0 0-16 0,0 0-7 0,0 0 1 16,5 27 11-16,4-2 1 0,3 16 4 0,3 1-11 15,-3 9 2-15,8 5 1 0,-4-1-4 0,-1 3-10 16,7 14-6-16,-5-17 10 0,-8 0-6 0,9-4-10 15,0 0-4-15,-8 1-3 0,2-5-3 0,-11-3-11 16,8 0-4-16,1-4 1 0,-5 0-3 0,2-7-2 16,-7-6-5-16,5-6 2 0,-5 5-1 0,0-9-4 15,0 2 0-15,-5-6 2 0,-2-2-4 0,6 0 12 16,-6-5 12-16,7 1 2 0,-7-2 0 0,7-5-2 16,-10 0-6-16,10 0-2 0,-17-15-4 0,6 6-6 15,6-10-4-15,2-1-1 0,-6-6-1 0,-6-18-3 16,5 8-4-16,-2-6 2 0,-2 0-2 0,2 2-1 15,-1-3-2-15,-3 4-2 0,8 10-1 0,-6-6-2 16,0 8 0-16,-1 6-1 0,5 1 0 0,-5 7 0 16,-4 1-3-16,2 5 0 0,1 3 5 0,1 0-5 15,-7 8-1-15,0 4 0 0,-2 5-1 0,-5 5-18 16,5 2 4-16,-8 8 0 0,1 12 5 0,4-5 4 16,-2 0 5-16,1 1-9 0,1-1 2 0,-4 4-7 15,6-2-6-15,-3-1-19 0,-1-6-20 0,6 10-24 16,0-13-20-16,5-2-30 0,-3 3-27 0,1-2-32 15,3-3-169-15,1-1-391 0,1-4 173 0</inkml:trace>
  <inkml:trace contextRef="#ctx0" brushRef="#br0" timeOffset="71899.1384">39854 15731 78 0,'0'0'112'0,"0"0"-13"16,0 0-8-16,0 0-13 0,0 0-6 0,0 0-8 15,0 0 0-15,0 0-14 0,0 0-10 0,0 0-13 16,0 0-2-16,0 0-10 0,0 0-9 0,0 0-11 16,0 0-8-16,0 0-13 0,0 0-14 0,0 0-6 15,0 0-18-15,0 0-41 0,0 0-113 0,0 0 50 16</inkml:trace>
  <inkml:trace contextRef="#ctx0" brushRef="#br0" timeOffset="72142.133">39883 15727 46 0,'0'0'53'0,"0"0"4"0,0 0-8 15,0 0-6-15,0 0-7 0,0 0-12 0,0 0-9 16,0 0-8-16,0 0-5 0,0 0-16 16,0 0-17-16,0 0-18 0,-21 4-51 0,21-4 23 15</inkml:trace>
  <inkml:trace contextRef="#ctx0" brushRef="#br0" timeOffset="72826.9166">39743 15708 102 0,'-9'15'128'0,"9"-9"-12"0,0-6-9 15,7 11 3-15,-2-4-3 0,-1 1-7 0,8-3-6 16,-4-1 0-16,6 3 6 0,-2-3-16 0,3 0 1 15,6 1-3-15,-4-4-4 0,1-1-1 0,1-1-7 16,2-3-6-16,1-2-4 0,-3-1-4 0,-4-1-9 16,-1 1-3-16,1-2 1 0,0 2-4 0,1-2 9 15,-8-2-4-15,6-2-3 0,-6-1-1 0,-1 0-6 16,2-1-4-16,-9-1-2 0,5-1-9 0,-10 0 6 16,3-5-4-16,-5 7-3 0,5-5-6 0,-4-1 1 15,-8 5-1-15,7-1-1 0,-8 6-2 0,3 0 0 16,-7 5-2-16,7 6-2 0,-7 5 0 0,-3 4-4 15,-2 6 2-15,-1 13-1 0,-4 4 2 0,0 10-1 16,3 4 1-16,-3 2 2 0,9 7 1 0,3-3-1 16,1 2 0-16,8-6-1 0,1-3-1 0,2-3 2 15,12 0-2-15,-1-10-2 0,3-4 2 0,6-7 0 16,6 2 0-16,-4-1-2 0,12-1 1 0,2-6 1 16,-1-3-19-16,15-2-10 0,-11-4-30 0,2-3-32 15,-6-6-26-15,6-5-37 0,-4-3-56 0,-4-8-105 16,-3 1-334-16,13-10 147 0</inkml:trace>
  <inkml:trace contextRef="#ctx0" brushRef="#br0" timeOffset="73128.0115">40638 15269 1565 0,'-19'-9'81'0,"-3"5"-63"16,-2-15-3-16,9 13 33 0,-4 4 30 0,9-6 10 16,-2 4-8-16,4 3-12 0,1-4-10 0,2-1-9 15,5 6-3-15,-5-3-10 0,5 3-1 0,0 0-3 16,17-5-2-16,-2 5-4 0,7 0 3 0,14 0-5 15,10-4 0-15,2 5-1 0,5-1-7 0,-1 0-22 16,1 3-31-16,2 1-36 0,3-4-34 0,0 1-43 16,-2-6-200-16,-1 1-378 0,3-3 167 0</inkml:trace>
  <inkml:trace contextRef="#ctx0" brushRef="#br0" timeOffset="73590.1787">41806 14702 143 0,'-5'-16'257'16,"0"-1"-16"-16,-2 2-15 0,4 7-7 0,-1-4-16 15,4 4-23-15,-3 6-18 0,3 2-20 0,0 0-9 16,0 0-4-16,0 0-2 0,19 34-2 0,-12-18-11 0,6 16-9 15,3-4-9-15,1 7-9 0,-4-4-9 0,4 10 2 16,-1-1-7-16,-1 6-6 0,4-8-8 16,-4 6-4-16,-5-15-3 0,6 8-4 0,-3 1-7 15,1-6-6-15,-7-8-4 0,1 4 2 0,-1-9-6 16,-2 1 0-16,6 1-1 0,-6-2-9 0,5-8 0 0,-7 6 1 16,2-13 0-16,-1 5-1 0,3-4-3 0,-7-5 6 15,0 0-6-15,0 0 1 0,0 0 1 0,0 0-5 16,5-25-2-16,-7 13-4 0,-1-6 4 15,-8 1-3-15,5-4 1 0,-3-11 1 0,-5 3-3 16,-1-10 2-16,0 11-1 0,1 2-3 0,-3-4 0 0,5 12-5 16,-3 1 1-16,-1 4-1 0,-1 1-2 0,-5 8 1 15,5 0-2-15,-14 4 2 0,2 7 2 0,0 3-2 16,-1 9 5-16,1 1-2 0,-5 12 0 16,-2 3 2-16,3 2 0 0,3-1 4 0,2 5-8 15,3 1-13-15,-2-6-31 0,4 5-30 0,1-5-36 0,14-7-39 16,-1-3-47-16,6-1-45 0,-1-3-226 0,8-4-508 15,1-2 226-15</inkml:trace>
  <inkml:trace contextRef="#ctx0" brushRef="#br0" timeOffset="74081.8361">42193 15030 2003 0,'14'-12'24'0,"-5"-2"-35"0,-3-5 6 16,1 3 11-16,7 1 32 0,0 2 7 0,-2-1-5 0,3 6-10 16,4-5 6-16,-4 5-14 0,4-1 5 0,-1 1 2 15,1 5 0-15,2 3-8 0,-3 1 4 16,5 5 0-16,-8 2-5 0,7 1 0 0,-7 3 0 0,1 3-4 16,-6 6 0-16,0-2 0 0,-1 4 3 15,-1 3-2-15,-8 0 0 0,0-1 0 0,-6 3 0 0,-3-2-1 16,0-1-1-16,1 3 2 0,-6-7 8 0,1-2 14 15,1-3-8-15,0 4 6 0,2-8-9 16,1 3 11-16,2-7-3 0,-1 4-1 0,4-6 0 0,-3-3 3 16,6 2 5-16,1-5-7 0,0 0 0 15,0 0 0-15,0 0-9 0,17-25-2 0,-4 13-5 0,3-11-3 16,3 0 5-16,8-10-7 0,4-3-4 0,-2 3 3 16,1-6 0-16,1-3-2 0,-2 7 1 0,0-1-2 15,-4 1-5-15,-4 11 0 0,-1 0 1 0,-4 2-1 16,-4 5-4-16,-5 4-1 0,1 5 5 15,-1-8-5-15,-2 12 0 0,-2 1 2 0,-3 3 8 0,0 0 12 16,0 0 5-16,-5 27-1 0,-5-10 7 0,-2 0-11 16,-3 11 3-16,-1 0 0 0,1-1-2 0,5 4-3 15,-7 8 0-15,7-2-2 0,-1-12 2 0,8 2 1 16,-2-7-8-16,5 7 0 0,3-3-5 16,1-6-10-16,4 1-14 0,-1-8-11 0,1 7-30 0,6-9-35 15,1 1-29-15,-3-3-44 0,0-4-37 0,7-5-37 16,0 1-231-16,0-6-508 0,-1 3 225 0</inkml:trace>
  <inkml:trace contextRef="#ctx0" brushRef="#br0" timeOffset="75459.1544">47388 9826 148 0,'0'0'153'15,"0"0"-4"-15,20 19-7 0,-13-5-5 0,3 13-4 16,6 16-7-16,8 6 1 0,-6 10 1 0,8 13-17 15,-2-16-1-15,5 16-11 0,-14-17-12 0,6-6-3 16,-4 3-15-16,-2-4-5 0,0-7-6 0,6 2-3 16,-4-3-4-16,-5-10-3 0,0-2-4 0,0-3-6 15,-5 1-5-15,-2-8 0 0,2-6-7 0,-2 0 1 16,0-4-7-16,-4 0 4 0,-1-1 16 0,4-2 0 16,-1-2-1-16,-3-3-4 0,0 0-4 0,0 0 0 15,0 0-3-15,0 0-4 0,-12-27-1 0,2 8-3 16,3-6-1-16,-8-3-4 0,1-2-1 0,-8-8-3 15,5-3 3-15,-5 4-5 0,0-3-3 0,-2 2 1 16,3 11-3-16,-2-9-1 0,4 15 3 0,7 2-4 16,-4 5 0-16,3 8-4 0,-3 5 0 0,5 5 1 15,-10 5-2-15,1 10 2 0,-4 2-3 0,-5 15 2 16,3 4 10-16,4 3-7 0,-2 4 2 0,4-1 1 16,4 1-15-16,-6-1-14 0,7-1-25 0,-1-4-19 15,1 0-34-15,7 1-34 0,-6-13-31 0,5 0-39 16,-4-1-123-16,4-3-357 0,2-4 158 0</inkml:trace>
  <inkml:trace contextRef="#ctx0" brushRef="#br0" timeOffset="75686.8533">48114 10480 1787 0,'11'-11'20'0,"2"-2"-31"0,-4 1 8 0,-4 2 17 16,-2 0 24-16,4 3-12 0,2-6-6 0,1 5-5 16,0 0 0-16,-1-4 3 0,6 5-6 0,7-2-2 15,-3 2-4-15,7 2 0 0,-4 0 4 0,8-1-9 16,1 10-9-16,-9-4-18 0,2 0-25 0,-3 2-24 16,-3 3-19-16,5 0-20 0,-5 3-24 0,-2 0-109 15,-11-1-267-15,2 1 119 0</inkml:trace>
  <inkml:trace contextRef="#ctx0" brushRef="#br0" timeOffset="75829.3728">48261 10646 135 0,'0'0'132'0,"0"0"-10"0,0 0-18 16,15 3-6-16,8-4-5 0,-3-1-18 0,11-4-7 15,6-2-48-15,9 0-31 0,2 0-35 0,-4-1-86 16,-4-8-143-16,4 3 63 0</inkml:trace>
  <inkml:trace contextRef="#ctx0" brushRef="#br0" timeOffset="76371.9708">49637 10118 1574 0,'4'-5'27'0,"-4"5"-25"16,0-13-12-16,0 7 10 0,0 6 8 0,0 0 15 15,-4-8 0-15,4 8 18 0,0 0-2 0,-18 19 13 16,6-6 1-16,-2-2 7 0,2 3-3 0,-3 0-5 16,-1-2 7-16,-1 8-2 0,-5 1-1 0,8-7 0 0,-8 4 9 15,-2-2 5-15,6-4-9 0,-10-2 3 16,3 2-6-16,3-6-4 0,1 1-1 0,-1 1-2 16,-2-1-11-16,9-6 2 0,-7-1 8 0,-1 4-4 15,6-4-5-15,0-4-3 0,2 3-5 0,0-7-7 16,-1-3 2-16,3 2-4 0,-1-6-2 0,5 0-1 0,1-6-2 15,-1-6-6-15,3 1 1 0,0-5-3 16,6-1-4-16,9-12 4 0,5 5-6 0,3-5-3 0,3 8-2 16,11 3-1-16,-9 10-2 0,2 3 2 15,3 7-4-15,-1-1-5 0,-2 11 4 0,5 5 1 16,1 5 0-16,-1 6 0 0,0 8 4 0,5 9 1 16,-6 3 0-16,1 10-1 0,-9 1 2 0,2 1-1 0,-6 0-4 15,-10 4 7-15,1-4-5 0,-7-1 2 16,-1 0 4-16,-11 3-5 0,-11-7 7 0,3 0-1 15,-9 1-2-15,-7-5-2 0,-1-5-1 0,-3 1 6 16,0-4-3-16,-1-1 1 0,0-6-1 0,7-9 0 16,3 3-1-16,0-7-1 0,9-3 5 0,-5 5-2 15,6-5-1-15,4-10 1 0,5 5-2 0,-3-5 1 0,12-3-7 16,-4-1-1-16,0-7-4 0,2 0-4 16,5-1 2-16,5-3-7 0,3 4-8 0,1 2-9 15,5 4 1-15,1 0-4 0,2 4-3 0,5 4-6 16,0 1 1-16,0 4-3 0,11 2-3 0,-6 3-4 15,6-1-6-15,-6 2-22 0,5 2-8 0,1 0-32 16,9 1-18-16,-9-2-20 0,13-1-14 0,-10 0-140 16,-4-3-340-16,2-2 151 0</inkml:trace>
  <inkml:trace contextRef="#ctx0" brushRef="#br0" timeOffset="76992.1257">50309 9707 60 0,'-5'-48'118'0,"-5"5"4"0,-6 0-11 0,1 1-10 15,0-1-8-15,-9 1-11 0,0-5 7 0,-7 4-7 16,-4 2-9-16,-5 2-3 0,-4-2-2 0,-9 1-2 16,-17-4-13-16,-5 4-5 0,0 5 0 0,-8 5 2 15,-1 4 1-15,-3 6-15 0,-3 0-7 0,-6 2 2 16,-3 8-1-16,-3-2 1 0,0 8 10 0,3 4-5 15,-7 0-3-15,4 12-3 0,-8 2 2 0,5 0-2 16,2 8-2-16,-1 4-4 0,7 1-4 0,2 10 3 16,6 4-1-16,5 9 0 0,3 1-5 0,0 7 7 15,6 3-6-15,-5 5 2 0,10-2 2 0,-5 3-2 16,7 6-3-16,7 0 3 0,-2 1 3 0,3 6 2 16,2 0 0-16,5-2 0 0,7-1 2 0,9 3-6 15,-1-4 0-15,16 4 0 0,3 0 0 0,7-21 4 16,9 22 3-16,3-6-3 0,7-18 1 0,4 1-1 15,15 15-2-15,-5-17 7 0,14 14-2 0,-4-19 1 16,5-2 4-16,13 15-4 0,1-23-1 0,13 21 6 16,8-8-6-16,3-2 3 0,8-5-5 0,1-8 4 15,9-4 0-15,2-9-3 0,5 1-2 16,3-11 0-16,6-7-8 0,44-3 3 0,-40-8-8 16,45-4-1-16,-48-6 2 0,41-4-2 0,-3-13-2 0,3 3 2 15,-48 6-5-15,47-23 3 0,-47 8 1 0,43-14-4 16,-12-8-5-16,-36 14 1 0,31-26-2 0,-43 17 0 15,-5-6 0-15,-3-3-1 0,0-5-5 0,-11 5 2 16,1-14 1-16,-4 6-3 0,-15-5 3 16,-2 1-2-16,-10-1 2 0,-4 3 1 0,-13 13-2 15,-11 3 1-15,8-19 4 0,-16 16-4 0,-7 1-2 0,-2 0 0 16,-6 2 6-16,-7 4-4 0,-16-17-1 0,2 18 0 16,-3 7 1-16,-20-8 2 0,9 11-6 0,-22 2 4 15,-11 8-3-15,-1 7-12 0,-11 8-5 0,-2 11-3 16,-9 8-21-16,2 7-17 0,-2 8-9 15,0 9-22-15,8 0-32 0,5 0-25 0,1 7-22 16,14 3-175-16,27-10-378 0,5 14 168 0</inkml:trace>
  <inkml:trace contextRef="#ctx0" brushRef="#br0" timeOffset="77914.3099">35464 21569 20 0,'0'0'202'15,"-2"-13"-22"-15,1 6-18 0,1 7-16 16,7-7-17-16,-4-2-9 0,11 2-15 0,3-2-3 0,10 0-17 16,4 2-5-16,1-3-12 0,4 2-5 0,12-2-13 15,-16 3-17-15,6 1-31 0,-1 3-29 0,-3 3-37 16,-8-1-36-16,-2 2-126 0,-11-1-246 0,-2 3 109 16</inkml:trace>
  <inkml:trace contextRef="#ctx0" brushRef="#br0" timeOffset="78066.8227">35519 21814 56 0,'12'0'131'0,"8"0"-4"0,7-5-22 0,23 4-19 16,-2-3-11-16,-1-4-36 0,10 1-40 0,-3 2-37 15,-1 2-59-15,3-1-105 0,-3 1 47 0</inkml:trace>
  <inkml:trace contextRef="#ctx0" brushRef="#br0" timeOffset="78500.5905">37981 20645 169 0,'-7'-29'199'0,"1"1"-13"0,-3 0-3 0,1-1-15 15,-1 4-8-15,2 11-8 0,-1-1-18 0,-4 2-7 16,3 1-10-16,-4 8-12 0,4-1-14 0,1 5-3 15,-6 14-7-15,2 9-3 0,-7 19-3 0,0 10 4 16,-1 25-3-16,13 4-3 0,-3 7-9 0,7 2-3 16,3-1-3-16,-9 7-6 0,9-3-7 0,3 1-3 15,-1 6-2-15,7-8-4 0,-1 6 1 0,-1-12-3 16,5 1-6-16,-4-3-3 0,3-5-2 0,-4-19-1 16,-6-7-4-16,-1 3 4 0,-7-5-6 0,7 1 2 15,-8-9-5-15,-4 2-1 0,0-14 2 0,-5-3-6 16,-4 0 0-16,-1-8-7 0,-2 0-11 0,-1-6-9 15,-2-3-17-15,1-1-19 0,-3-9-25 0,0-2-26 16,-9-6-43-16,8-5-26 0,-6 0-40 0,-3-8-151 16,-2-7-396-16,3 4 176 0</inkml:trace>
  <inkml:trace contextRef="#ctx0" brushRef="#br0" timeOffset="78909.6861">37927 22846 1173 0,'17'-44'19'0,"-5"7"-29"16,-9 5 27-16,9 1 17 0,-9 3 18 16,6 0 2-16,-4 8 14 0,-3 1 1 0,3 10-8 0,-3-3-6 15,-2 4-9-15,5 4-3 0,-5 4 12 0,0 0 11 16,0 0-10-16,3 32 1 0,1-6 1 0,-4 17-6 15,0 5-2-15,-4-1-6 0,-4 2-4 0,1 4 0 16,-2 0-3-16,1 0-4 0,-6-3-7 16,6-2-15-16,1-3-28 0,-2 1-40 0,2-4-35 0,6-6-38 15,-4-8-35-15,5-1-143 0,5-7-333 0,-4-3 148 16</inkml:trace>
  <inkml:trace contextRef="#ctx0" brushRef="#br0" timeOffset="79122.1532">38316 23020 1527 0,'8'-18'93'0,"-3"-2"-80"0,-5 1 10 0,2 1 29 15,-2 8 19-15,0 2 3 0,0-2-20 0,0 0-7 16,0 5-8-16,0 5 17 0,0 0-2 0,0 0-4 16,-10 32 1-16,3-11-5 0,-7 4 1 15,6 8-14-15,-13 10-2 0,6 2 4 0,-1 4-4 0,-6 2-6 16,7-5-1-16,-4 4-8 0,0 4-14 0,4-3-16 15,0-1-18-15,3-1-37 0,2-5-30 0,1-1-25 16,2-8-26-16,2-6-46 0,0 3-106 16,3-4-327-16,2-7 144 0</inkml:trace>
  <inkml:trace contextRef="#ctx0" brushRef="#br0" timeOffset="79432.6172">38336 23684 1953 0,'9'-15'-2'0,"-6"2"2"0,4-2 26 16,1 0 11-16,3 1 9 0,-1 2-1 0,3 1-14 16,1 0-2-16,1-3-4 0,2 5-4 0,6 1 0 15,-6 2-7-15,-2 5 6 0,4-3-2 0,0 8-3 0,-2-1-4 16,-2 2-2-16,2 8-3 0,0-2 5 0,-7 6-2 16,2-2-1-16,-8 5 3 0,-4 8-2 15,-2 0-1-15,-5-3 2 0,-1 3-2 0,-6 4-2 16,-1-5 13-16,-4 4 2 0,-7 4 7 0,9-7 12 15,-5 7 1-15,3-10 12 0,-1 0 6 0,-2 11-8 16,5-13-1-16,3-2-5 0,5-2-2 0,3-4-8 16,-1-1-4-16,7-2-4 0,1-2 1 0,6 0 1 15,12-6-5-15,0-1-5 0,15-6-9 0,9-6-11 16,9-4-20-16,0-1-31 0,0-9-21 0,1 5-29 16,-2-1-55-16,-1-8-46 0,-4 3-206 0,-5-4-441 15,0 5 195-15</inkml:trace>
  <inkml:trace contextRef="#ctx0" brushRef="#br0" timeOffset="80318.2716">38544 20463 140 0,'9'16'146'0,"4"4"5"0,-4 0-16 0,4-4-16 15,11 3-4-15,-2-1-7 0,1-10-12 0,4 8 0 16,-2-5-5-16,4-2-4 0,-3-2-4 0,-2-5 5 16,5 0-11-16,-5-2-8 0,-2-2-11 0,0-3 1 15,0-3-12-15,-5 1 3 0,4-1-4 0,-6-1 11 0,0-4-3 16,1 0-5-16,-8-2-6 0,4-5-2 16,-10 4-3-16,5-9-4 0,-9-4-6 0,-3 1-1 15,-2 0-5-15,0 7-1 0,-1 2-3 0,1 6-3 16,-2-2 0-16,-6 4-5 0,7 9 1 0,-8-1-2 15,-4 6 0-15,1 7-1 0,-8 10-1 0,-11 6-2 0,6 4 3 16,-7 5 1-16,-2 3-7 0,1 2 3 0,0-5 0 16,-10 1 2-16,11 1-16 0,-5 0-1 15,4-3 1-15,3-1-2 0,-1-9 8 0,13 0-8 16,-3-8 5-16,5 3 3 0,0-6 6 0,8-5-7 16,-2 0 0-16,-4-4 3 0,13-3-1 0,-7-1 1 0,4-3 2 15,1-3-6-15,2-6 7 0,1-1-3 0,5-6-1 16,-5-9 0-16,7-1 0 0,0-2 0 15,0-13 0-15,7 1-2 0,-2 11 2 0,5-12 1 16,-1 12-3-16,0 4-5 0,-4 7 1 0,7 2 2 16,-1 6 2-16,-4 6 0 0,9 6-5 0,-1 1 6 0,7 6 3 15,2 6-3-15,0 6 3 0,2 3-2 0,-3 5 7 16,-4 2-7-16,2 12-14 0,-4-2-14 16,1-2-26-16,1 7-29 0,-5 2-21 0,1-2-23 15,2-3-32-15,-3 3-122 0,1-14-306 0,1 6 135 16</inkml:trace>
  <inkml:trace contextRef="#ctx0" brushRef="#br0" timeOffset="81093.1524">39963 21417 8 0,'-7'16'151'0,"5"-6"-15"0,-4 1 8 0,-3-4-6 15,-1 3-12-15,3-1-2 0,2 0-10 0,-5-7-11 0,1 4-10 16,-3-2-3-16,4-3-5 0,-3 2 6 0,-1-3-14 16,12 0-2-16,-17-6-9 0,5 0-4 0,7-1-5 15,-5-5-4-15,2-1-10 0,1-3-1 0,0 1-4 16,2-10-6-16,1-2 0 0,3-1-8 16,1-1 1-16,1-2-6 0,5-1-2 0,2 4-16 0,1 0 4 15,6 3-4-15,-1 10 0 0,-1 1 5 0,-1 4-6 16,7 4 0-16,-4 6-6 0,4 5 5 0,-4 4-2 15,8 2-1-15,-1 10 6 0,-4 4 0 16,3 13 2-16,-6-9-2 0,-1 11 1 0,-7 8-3 16,-7 6 2-16,-7-5 4 0,0 4-3 0,-3-2 2 15,-7 3-4-15,-5 2 3 0,-1-10 0 0,0 7-1 0,-6-5 0 16,0 3 7-16,-4-8-11 0,-3-1 6 0,-1-4 0 16,4-6-2-16,-2 0-1 0,11-13 2 0,-3 1-3 15,3-3-1-15,5-13 6 0,0 1-8 16,7-5 2-16,-3-5 3 0,-1-8-2 0,3 2-5 15,1-8-4-15,3-4-3 0,6-7-1 0,0-13 0 0,6 15 7 16,0-3-12-16,6 2 6 0,3 3 5 0,-2 8-1 16,5 1 3-16,-8 9 2 0,9 1-9 15,-1 7 4-15,0 5 2 0,1 1-1 0,6 6 0 16,-5 5 2-16,10 5 1 0,-5 1-9 0,-5 2 9 16,6 0 1-16,6 11 4 0,-7-10-3 0,7 8-1 15,-2-3 0-15,2 2-23 0,0-13-28 0,8 3-35 0,-8-3-24 16,4-7-33-16,-2-3-116 0,1-5-282 0,2 0 125 15</inkml:trace>
  <inkml:trace contextRef="#ctx0" brushRef="#br0" timeOffset="81454.0155">40512 21745 150 0,'-3'12'168'0,"6"0"-17"15,-1 0-18-15,-1 1-9 0,1-3-11 0,3 2-7 16,0-4-10-16,4 0-7 0,-2 0-1 0,1 1-9 16,2-9 0-16,4 0-7 0,3-4 0 0,-1-2 1 15,2-5-7-15,1 0-5 0,0-2-5 0,6-2-5 16,-2-5-3-16,-6-1-6 0,-2 1-5 0,5-5 0 16,-9-1-3-16,2-2-1 0,-4-3 0 0,-9-3-2 15,7 7-4-15,-7-1 4 0,5 0-7 0,-10 7-9 16,-2 4 4-16,3 0-2 0,-8 9-3 0,4 3-3 15,-1 2-2-15,9 3 1 0,-35 5 10 0,11 14 9 16,2 1-3-16,-7 14 1 0,3 7-3 0,6 0-1 16,1 7-4-16,5-1-5 0,4 4 5 0,5 1-5 15,3-11-3-15,-1 6 1 0,13-7 2 0,-5-8 2 16,7 0-7-16,3-6-6 0,9 2-10 0,0-8-6 16,7-5 0-16,13 5 0 0,2-12-12 0,4-5-30 15,2 2-22-15,1-6-34 0,2-12-26 0,1 2-37 16,-5 2-152-16,2-8-353 0,0-3 156 0</inkml:trace>
  <inkml:trace contextRef="#ctx0" brushRef="#br0" timeOffset="81782.4126">41423 21126 98 0,'-12'0'237'0,"12"0"-23"0,-14 0-24 0,14 0-21 15,-8 0-16-15,8 0-12 0,0 0-27 0,0 0-13 16,0 0-15-16,34 0-1 0,-9 0-11 0,11 0-1 16,-4 0-18-16,18-4-19 0,-2 0-27 0,-2 4-34 15,-10-3-44-15,6-2-40 0,-11 5-53 0,-4-5-83 16,-5-2-266-16,4 4 117 0</inkml:trace>
  <inkml:trace contextRef="#ctx0" brushRef="#br0" timeOffset="82550.0733">42108 20699 42 0,'0'0'200'15,"9"-9"-9"-15,-1 3-18 0,6 1-11 0,0 1-13 16,1-3-16-16,2 6-12 0,-2 1-9 0,1 0-13 15,2 3-10-15,-1 2-1 0,4 3-12 0,-6 0-6 16,-5 8-13-16,6-5-4 0,-4 7-4 0,-2 5-7 16,-5-2 2-16,-1 5-6 0,1 5-5 0,-9-3-2 15,3 0 0-15,-6 1-5 0,-4-1-3 0,-2 0-3 16,-3-5 1-16,1 3-1 0,-7 1 11 0,7-3 5 16,4 1 3-16,-2-6-7 0,-1 5 1 0,6-8-5 15,1-2 0-15,-9-2-7 0,15 5 1 0,-4-6-2 16,5-1-6-16,0 5 3 0,5-9 2 0,-2 1-1 15,11 1-4-15,1-1-3 0,7-6-9 0,2-1-5 16,5-3-15-16,2-3-9 0,1-4-18 0,2 3-11 16,-1-6-3-16,-3 1-7 0,8-2 5 0,-7 0-4 15,-1 0 10-15,-1-3-10 0,0 0 8 0,-3 0 1 16,1 1 8-16,-8-2 3 0,3-4 2 0,-8 6 4 16,-4 1 3-16,2-2 10 0,-2 2 13 0,2-1 5 15,-5 1 2-15,-4-2 17 0,4 4 0 0,-2-5 13 16,-1 9 1-16,-1-2 8 0,-1 1 15 0,0 2 6 15,3 0-1-15,-2 1 1 0,-3 3-13 0,0 4-2 16,3-8-5-16,-3 8-2 0,0 0-4 0,0 0 9 16,0 0 10-16,0 0-3 0,19 19 0 0,-12-6-4 15,2 0-4-15,-3 5-5 0,-4-1 2 0,5 4-2 16,-4 1-3-16,-3 6 0 0,0-4 2 0,0 5-4 16,-3-1-6-16,1-3 4 0,-5 1-7 0,1-1-1 15,2-5 3-15,-1 3 0 0,-2-7-4 0,0 1 0 16,4-2-1-16,-2-3 2 0,5-5-8 0,-4 2 6 15,4-3-1-15,0 0 2 0,0-6 5 0,4 5-1 16,-4-5-1-16,0 0 3 0,22-13-5 0,-7 0-1 16,1 1 1-16,6-8-5 0,-5 1 3 0,5-5-2 15,-7 4 1-15,4-4 7 0,0 2 10 0,-5 4 10 16,-6 1 7-16,6 4-8 0,-6 3 2 0,-3-2-4 16,2 8-4-16,-3-5-7 0,2 6 0 0,0-1-4 15,-6 4 1-15,0 0-2 0,0 0-3 0,5 16 2 16,-7-8 2-16,0 4-6 0,1 5 1 0,-3-2-3 15,2-1-4-15,2 4 4 0,-5-3 1 0,4-3-2 16,1 5-3-16,0-6 5 0,0 3-8 0,0-3 6 16,1 3-7-16,4-7-12 0,1 0-14 0,-1 2-18 15,0-3-24-15,0-1-23 0,0-5-23 0,5 1-35 16,-10-1-42-16,26-1-17 0,-6 1-4 0,4-4-16 16,-5 3-172-16,13-2-427 0,2-1 190 0</inkml:trace>
  <inkml:trace contextRef="#ctx0" brushRef="#br0" timeOffset="83243.5701">44407 21792 78 0,'-3'-19'153'0,"3"-9"-5"0,-7-4 3 15,-2 9-8-15,2-2-12 0,1 4-1 0,-8-2-9 16,0 11-13-16,4-4-6 0,-5 4-5 0,-6 8-6 16,6 3-10-16,-4 2 0 0,-8 4-14 0,1 9 5 15,-3 7-4-15,2 2 6 0,-4 5-11 16,4 5-8-16,1 4-5 0,8 6-5 0,-3-2 0 0,11 2-6 15,-2-1-5-15,9 1 2 0,4-1-6 0,1-13-9 16,3 1 4-16,4-2 1 0,-1-3-5 0,8-2-5 16,-3-5 1-16,3-8-2 0,1 5 2 0,-2-5-5 15,5-7 4-15,1 6-1 0,-1-9-5 0,3 0-3 16,6-12 4-16,-2-4 1 0,14-8-3 16,-17 3-1-16,13-14 0 0,-3 2 3 0,-8-10-9 0,-2 3 2 15,0-8-2-15,-2-5-1 0,3-20 4 0,-8 17-2 16,0-17 2-16,-3-3-5 0,-4 0 2 0,-3 17 0 15,-3 2-2-15,4-3 4 0,-5 4-2 16,-6 6-3-16,6 5 3 0,-3 13-6 0,0 4-1 0,0 0 7 16,-3 14-2-16,0 4 0 0,1 3-3 15,0 6 3-15,2 1 0 0,0 0 3 0,-20 26 3 0,10-3 5 16,1 19 2-16,-5 4-1 0,6 2-1 0,1 8-7 16,-5 19 6-16,9-16-1 0,1-1 5 0,2 19-2 15,2-1 2-15,1-19-12 0,0-2-14 16,1 2-30-16,1-5-17 0,-2-5-39 0,4-3-22 15,0 0-33-15,-2-12-22 0,4-4-168 0,-1-4-371 16,1-4 164-16</inkml:trace>
  <inkml:trace contextRef="#ctx0" brushRef="#br0" timeOffset="83584.5729">44878 21725 108 0,'6'-17'187'16,"3"-1"-10"-16,0 5-13 0,-3 4-16 0,1 2-13 15,2 1-7-15,-9 6-1 0,15 0-8 0,-15 0-10 0,14 10-7 16,-2 2-3-16,0 3-5 0,-6 5-8 16,1 6 2-16,-7-4-11 0,2 6-7 0,5 0 0 15,-7 0-10-15,-4-3-3 0,4 1-6 0,0-6-4 16,4-3 3-16,-4-1-4 0,0-6-11 0,-7 7-5 16,7-11 2-16,3 2-3 0,1-2 5 0,-1-3 4 0,-3-3 2 15,19-3-4-15,-4-6-6 0,7-2 1 0,1-6-5 16,0-5-5-16,-2-6-1 0,-4 4 3 15,12-10-4-15,-10 8 8 0,0-2 4 0,-4 1 1 16,-5 15-2-16,2-4 5 0,-5 8-7 0,-2-4-2 16,2 9-4-16,0 1-2 0,-7 2 0 0,8 13-2 15,-4-2 4-15,-1 7-3 0,-3 5 0 0,-3 5-2 16,-3 3-2-16,3-2-4 0,3-3 3 0,-3 1 0 16,6-1-5-16,-3-6-13 0,3-2-7 0,6-1-17 15,-1-5-31-15,-1-1-21 0,5-8-43 0,0 0-41 16,10-11-52-16,-1-1-216 0,3-8-467 0,6-5 208 15</inkml:trace>
  <inkml:trace contextRef="#ctx0" brushRef="#br0" timeOffset="84584.1087">44731 15865 95 0,'-5'-33'157'0,"-4"1"-18"0,3-1 0 16,-12-7 5-16,3 1 3 0,2 11-18 0,-3 3-4 15,-3 2 3-15,2 1-13 0,2 8-6 0,0 0-1 16,-2 7-13-16,0 0-5 0,-4 3-14 0,2 5-21 16,-3 9-9-16,-9 3 2 0,-6 14 0 0,1 14 0 15,-1 2 2-15,8 9 2 0,-9 19-5 0,4 2-2 16,7-4-5-16,5-11-1 0,11-6-5 0,3-1-1 16,8-10-5-16,3-6 1 0,9-3-4 0,3 6-2 15,1-17-3-15,1 2-3 0,2-1-1 0,6-2 1 16,-1-3 0-16,-5-8-1 0,1-3-2 0,2-5 5 15,9-2-2-15,-9-3 1 0,12-3 2 0,-6-6 0 16,2 2 5-16,3-9-7 0,1-5-2 0,5-3 4 16,-8 1-6-16,0-8 0 0,3-2 2 0,-12 0-7 15,3-5 1-15,-6-2-1 0,0-11-5 0,-5-1 1 16,1-24-1-16,0-1-1 0,1 8 2 0,-8-3-4 16,1-2 0-16,-6 23 0 0,2-24-4 0,0 23 4 15,-5 6 0-15,2 3-3 0,-5 5 3 0,-1 12 0 16,8 2-2-16,-3 8 0 0,1 0-2 0,-2 7-1 15,-2-1-2-15,2 5 2 0,-1 5 5 0,-5 0-5 16,6 4 2-16,-10 14-2 0,5 3 2 0,3 8 1 16,-4 9-8-16,-1 9 9 0,0 4 1 0,4 3 2 15,-1 3-2-15,1 3 3 0,-2-1 1 0,1 7-2 16,-1-5-2-16,0 17 11 0,3-14-9 0,2-5-12 16,-3 4-12-16,-7-4-25 0,10-1-22 0,-2-7-22 15,2 2-18-15,0-1-21 0,2-8-21 0,1 0-24 16,-1-7-27-16,-7-3-111 0,8-10-337 0,-3 0 149 15</inkml:trace>
  <inkml:trace contextRef="#ctx0" brushRef="#br0" timeOffset="84992.1069">45200 15631 73 0,'9'-28'137'0,"-1"1"-2"0,7 6-10 0,-6 0-4 15,3 12-13-15,3-4-8 0,-5 13-10 0,2 4-3 16,4 7-3-16,-1 2 7 0,0 9-7 0,4 16 11 16,3 0-9-16,-6 3-7 0,-3 3-1 0,-2 0-7 15,0-12-2-15,-7-1-9 0,8 1-2 0,-5-3-3 16,-6 1 1-16,1-1-5 0,3-13-10 0,-3 1-3 16,-2-5-4-16,0 0-1 0,5 0 1 0,-3-4-3 15,3 4 6-15,-3-9 5 0,4 1 3 0,1 0 5 16,-7-4-5-16,10 0-1 0,-10 0-3 0,23-10-3 15,-8-3-4-15,0-3-3 0,6-4-2 0,1-4-2 16,-3-4-5-16,8-10 0 0,-3-4-5 0,1 2-3 16,-2-4 2-16,-8 5-2 0,0 11 4 0,-8-1-7 15,2 11 7-15,-3 3 0 0,-4 5 0 0,5 1-8 16,-2 6-1-16,-5 3 4 0,0 0-6 0,0 24 4 16,-5-4-4-16,5 7 2 0,-7 2-1 0,5 4 0 15,-4 1 0-15,6 7 3 0,0-2 0 0,0 3-2 16,0-12-3-16,6 1-15 0,-4-1-22 0,5-3-33 15,5-3-22-15,-2-2-25 0,11-1-35 0,-4-1-22 16,7 0-35-16,-6-7-158 0,4-5-391 0,4-1 173 16</inkml:trace>
  <inkml:trace contextRef="#ctx0" brushRef="#br0" timeOffset="85889.457">45498 23578 164 0,'-22'0'188'0,"7"0"-17"0,0 0-10 16,6-2-17-16,2 1-12 0,7 1-11 0,0 0-15 15,0 0-10-15,39-20-13 0,6 8-3 0,8-6-18 16,28-7-23-16,13-3-27 0,2 5-29 16,44-21-36-16,-35 18-32 0,1-4-22 0,0 12-110 15,1-2-233-15,-10-3 103 0</inkml:trace>
  <inkml:trace contextRef="#ctx0" brushRef="#br0" timeOffset="86046.8728">46042 23560 2483 0,'-42'18'20'16,"13"-3"-7"-16,-2-8-29 0,9-1-1 0,3 6 9 15,4-4-3-15,6 0-15 0,4 4-24 0,5-6-24 16,14-2-33-16,3-3-38 0,20 2-58 0,9-9-108 16,16 0-334-16,20-6 147 0</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5:04.449"/>
    </inkml:context>
    <inkml:brush xml:id="br0">
      <inkml:brushProperty name="width" value="0.05292" units="cm"/>
      <inkml:brushProperty name="height" value="0.05292" units="cm"/>
      <inkml:brushProperty name="color" value="#FF0000"/>
    </inkml:brush>
  </inkml:definitions>
  <inkml:trace contextRef="#ctx0" brushRef="#br0">34231 6938 9 0,'0'0'33'0,"0"0"-7"0,0 0-4 0,-7-4-3 15,7 4 1-15,0 0-7 0,0 0-9 16,0 0-9-16,0 0-19 0,0 0-25 0,0 0 11 0</inkml:trace>
  <inkml:trace contextRef="#ctx0" brushRef="#br0" timeOffset="1431.5282">38285 3938 2 0,'-2'-19'155'0,"-3"9"-5"16,3-7-11-16,-3 9-8 0,2-8 0 0,-4 5-9 15,0-1-12-15,-7-4-9 0,8 4-6 0,-3-5-12 0,1 8-3 16,-3-6-8-16,1 10 2 0,-2-6-8 0,0 0-12 16,4 3 2-16,-6 0-6 0,-1 4-7 15,-1 1-6-15,1 5 0 0,-4 2-8 0,-6 7-1 16,9 7 1-16,-4 6-6 0,-7 15-2 0,3 5 1 16,7 5-4-16,-4 6 0 0,6 1-1 0,1-4 1 15,1 4-8-15,4-7 5 0,2 6 1 0,-1-12-2 16,8 0 0-16,0-11-5 0,3-3 4 0,7-1-1 15,-3-3 3-15,-3-5-7 0,2-5 6 0,6 0-6 16,-3 2 4-16,5-8 2 0,-6 2-4 0,1-2 5 16,4-6 5-16,-3 1-1 0,2-4 12 0,5 0-6 15,1-4 1-15,-5 1 2 0,3-6-3 0,4-2 6 16,-5 2-10-16,4-11 7 0,2 0-9 0,-4-4-1 16,1-2-5-16,1 0 4 0,3-11 0 0,-5-7-5 15,-1 2 1-15,-3 2-3 0,-4-4-1 0,-2-1-4 16,1 15 2-16,-3-10 1 0,-3 7-6 0,3 7 3 15,-5 8 0-15,0-2-2 0,2 5 8 16,-2 5-11-16,0 3 3 0,5 4-9 0,-5 3-1 16,0 0 3-16,0 0-2 0,0 0 2 0,-7 31 0 15,2-11 5-15,5 10-1 0,0 0 5 0,0 2-8 16,0 12 5-16,0-8-2 0,0-2 5 0,7 0-4 0,-2-2-1 16,-2 12-2-16,4-15-17 0,2 1-13 0,3 2-16 15,-4-2-25-15,1-3-24 0,4 1-13 16,-1-1-32-16,2-11-10 0,0 3-32 0,-1-2-110 15,-3-5-318-15,6 0 141 0</inkml:trace>
  <inkml:trace contextRef="#ctx0" brushRef="#br0" timeOffset="1656.3741">38810 4391 149 0,'0'0'159'0,"0"0"-8"0,0 0-14 15,-5 20-8-15,2-12-18 0,1 8-10 0,0 3-2 16,2 1-16-16,-5 1-2 0,3 7-12 0,-3 2-1 16,-2-2-23-16,4 2-25 0,0-2-46 0,-1 5-44 15,4-3-148-15,-7-2-236 0,7 4 104 16</inkml:trace>
  <inkml:trace contextRef="#ctx0" brushRef="#br0" timeOffset="2231.6269">39734 4103 69 0,'5'-29'155'0,"-5"3"-6"0,-5-1-7 0,4 1 3 16,-4 6-22-16,-4-7-6 0,2 12-11 0,-3-2-6 15,-4 3-9-15,6-3-7 0,1 12-2 16,-7-1-9-16,-1-4-10 0,0 10-2 0,-1 4 0 15,-2 4-13-15,-1 0-1 0,-7 12-9 0,6 0 1 16,1 8-5-16,0 8-1 0,2 5-4 0,0 2-4 16,2-1 3-16,5 1-2 0,6 5-3 0,2-17 2 0,2 9-1 15,0-8-7-15,6-7-5 0,-1 1 5 0,0-8 0 16,0 2 0-16,2-6-6 0,3 2-1 16,-2-3 4-16,3 1-2 0,1-8 3 0,-4 2-4 15,1-1 1-15,1-2 3 0,0-2 0 0,-1-3-3 16,1 0 2-16,-10 0-4 0,31-3 0 0,-16-7 0 15,0 0-5-15,7 2 1 0,-6-10-2 0,6-4 0 16,2-11 6-16,-9 8-5 0,6-13 2 0,-4-2-6 16,-4 4-2-16,-4-12 2 0,5 7 1 0,-6-1-4 15,-3 2-2-15,0 15 3 0,0-1 1 0,-3 11 8 16,2-3-6-16,-3 9-1 0,1 1-1 0,-2 5-2 16,0 3 4-16,0 0-4 0,5 22-2 0,-3-8 5 15,-2 13 4-15,1 0-1 0,3 4 3 0,-4 0-5 16,0 3 2-16,3 7 3 0,1-6-3 0,-3-4-2 15,1 9 5-15,5-10-1 0,0 0-4 0,0-1 3 16,1-1-15-16,1 0-7 0,1-4-31 0,2-1-17 16,-4-3-34-16,6-5-33 0,0-1-42 0,-2-2-134 15,-6-4-332-15,6-2 147 0</inkml:trace>
  <inkml:trace contextRef="#ctx0" brushRef="#br0" timeOffset="2447.2219">40023 4299 33 0,'15'0'158'0,"7"0"-14"16,9 0-9-16,-1 0-11 0,5 0-10 0,-1 0-20 15,0-3-12-15,3 2-6 0,-3-6-9 0,4 5-3 16,-7 0-7-16,4-2-25 0,-2-1-21 0,-2-2-23 15,3 2-31-15,-14-3-16 0,2-4-25 0,-1 9-82 16,-1-5-180-16,-4-2 81 0</inkml:trace>
  <inkml:trace contextRef="#ctx0" brushRef="#br0" timeOffset="2645.7694">40446 3940 79 0,'-9'-7'180'0,"2"1"-10"0,0-2-6 15,1 2-11-15,4 3-14 0,2 3-16 0,-7-5-14 16,7 5-6-16,0 0-4 0,0 0-11 16,-7 23-9-16,9-3-3 0,5 8-2 0,-7 4-5 15,8 8-6-15,4 6-5 0,-3-3-7 0,-1 4-3 16,1-3-8-16,3 4-10 0,-4-5-29 0,6-1-42 16,-4-3-58-16,2 1-51 0,-7-6-135 0,2-5-308 15,-2-2 137-15</inkml:trace>
  <inkml:trace contextRef="#ctx0" brushRef="#br0" timeOffset="3164.6466">41320 4072 149 0,'-1'-8'187'0,"-4"-1"-11"0,3 5-12 0,-2-3-2 15,4 7-1-15,-5-8-17 0,5 8-12 0,-5-5-6 16,5 5-19-16,-3-7-5 0,3 7-11 0,0 0-14 16,-5-3 1-16,5 3-15 0,0 0 2 0,0 0-12 15,0 0-4-15,0 0-4 0,0 0-5 0,0 0-1 16,0 0-7-16,0 0-3 0,0 0-3 0,-11 10-2 15,11-10 1-15,0 0-3 0,0 0-1 0,0 0-1 16,0 0-2-16,0 0 6 0,-6 4-6 0,6-4 4 16,0 0-11-16,0 0-1 0,-12-11-15 0,10 8-3 15,2 3 3-15,-9-11-7 0,3 6-2 0,2 0-1 16,-1-2 8-16,3 1-2 0,-4-1-1 0,4-5-1 16,-3 4 6-16,-2-4-3 0,5 3 3 0,-3-3 0 15,2 2-4-15,-2 2 8 0,-2-2-6 0,7 1 2 16,-2 1-1-16,-3 2 3 0,3-6 1 0,0 4 1 15,2 1 3-15,-5-1 9 0,5 8 4 0,-1-8-8 16,1 8 3-16,0 0-4 0,0 0 2 0,0 0-2 16,0 0 6-16,1 35 7 0,4-11-2 0,-1 9 5 15,3-1-1-15,-7 19 13 0,7-3-9 0,-2 0 0 16,1 4 2-16,-2-3-7 0,4-4 0 0,-1 3 1 16,2-5-1-16,-2 2-7 0,-1-4-30 15,0-8-45-15,-5-5-56 0,6 0-73 0,-5-1-198 16,3-5-422-16,3 4 188 0</inkml:trace>
  <inkml:trace contextRef="#ctx0" brushRef="#br0" timeOffset="3400.7068">41927 4612 41 0,'0'0'256'0,"0"0"-11"15,0 0-19-15,0 0-26 0,0 0-15 0,0 0-18 16,0 0-18-16,0 0-19 0,0 0-41 0,53-1-38 16,-32 1-76-16,8-5-51 0,1 2-71 0,-1-1-102 15,6-4-269-15,-1 6 119 0</inkml:trace>
  <inkml:trace contextRef="#ctx0" brushRef="#br0" timeOffset="3574.1438">42717 4559 225 0,'0'0'220'15,"0"0"-22"-15,0 0-16 0,14 0-18 0,-2 4-10 16,6-4-23-16,5 1-37 0,-1-1-37 0,8 0-44 15,1 0-54-15,-2-1-41 0,-7 1-29 16,2 0-90-16,-3-5-218 0,4 0 97 0</inkml:trace>
  <inkml:trace contextRef="#ctx0" brushRef="#br0" timeOffset="3710.8228">43394 4488 137 0,'0'0'181'0,"12"-1"-15"0,-12 1-18 0,12-4-17 15,-2 4-10-15,-1-1-12 0,-9 1-24 0,27-2-37 16,-13 4-37-16,3-4-43 0,1-3-37 0,3 4-104 16,-4 1-188-16,3-4 84 0</inkml:trace>
  <inkml:trace contextRef="#ctx0" brushRef="#br0" timeOffset="3897.815">44479 4417 85 0,'0'0'197'16,"0"0"-16"-16,0 0-13 0,0 0-17 0,0-10-12 15,0 10-14-15,0 0-12 0,0 0-16 0,12 0-9 16,-12 0-12-16,13 0-37 0,-13 0-22 0,14 0-38 16,-2 0-46-16,0 4-54 0,-12-4-91 0,13 1-229 15,-13-1 102-15</inkml:trace>
  <inkml:trace contextRef="#ctx0" brushRef="#br0" timeOffset="4174.1785">45415 4180 46 0,'-7'-8'255'0,"7"3"-10"0,0 5-22 16,-2-8-22-16,2 8-16 0,0 0-22 0,0 0-17 16,0 0 6-16,-5 28-11 0,4-8 5 0,1 0-12 15,0 8-8-15,-6-3-8 0,6 6-8 0,-1-3-10 16,-1 5-9-16,-3-2-5 0,5-2-14 0,0 2-7 16,0 3-2-16,0 0-9 0,0-1-9 0,0-3-25 15,0 2-36-15,5 6-44 0,-10-8-41 0,5-1-48 16,7-15-62-16,-7 4-198 0,1-3-442 0,5-3 196 15</inkml:trace>
  <inkml:trace contextRef="#ctx0" brushRef="#br0" timeOffset="4618.9147">46061 4032 1843 0,'-8'-44'35'0,"1"16"-63"0,-2-16 29 15,6 12 11-15,-4 2 48 0,0 12 39 0,6-1-5 16,-3 6-21-16,4 6-5 0,0-1-11 0,-7 2-1 16,7 6-3-16,0 0 4 0,-5 17 27 0,2 9-5 15,-1 2 11-15,1 20-5 0,3 3 0 0,0 4 5 16,0-3-6-16,0 2 1 0,-3 4 0 0,3-7-6 16,0 2-7-16,0-6-3 0,-4-1-6 0,2-3 0 15,2-12-9-15,-1 1-6 0,-1-4-6 0,-1-1 2 16,-1-7-10-16,-3-4-2 0,6-3-2 0,-3-1-8 15,3 0 1-15,-1-4-2 0,-3-1 6 0,3 1 3 16,0-5-2-16,2-3-6 0,0 0 8 0,0 0-5 16,0 0-1-16,-6-20-7 0,12 2 3 0,-1-8-6 15,11-14-3-15,3-3 2 0,-1-4-5 0,-2 7-8 16,13 3 2-16,-14 10 4 0,7 2-6 0,-10 10 4 16,0 0-11-16,3 9 6 0,8 3-3 0,-3 3-2 15,-3 4 3-15,7 3 1 0,2 6 10 0,-8 6-10 16,3 3 0-16,-2-2 3 0,-6 4 2 0,-4-5-2 15,6 5 1-15,-6-4-2 0,-6 0-3 0,-6 1 0 16,3-2 7-16,-4 1-2 0,-8 4 1 0,-5-2-9 16,-5 4-23-16,-2-6-17 0,-5 0-34 0,-10 3-34 15,8-6-39-15,-5-9-60 0,6 0-81 0,-8 0-253 16,11 3-592-16,1-8 261 0</inkml:trace>
  <inkml:trace contextRef="#ctx0" brushRef="#br0" timeOffset="5535.8968">44649 9051 61 0,'-7'-13'194'0,"1"-4"-13"0,0 8-15 16,0 0-15-16,0 9-1 0,-4 0-17 0,10 0-7 15,-25 18 7-15,9 5-7 0,1 6-2 0,-2 17-3 16,0 7-2-16,-4 25-6 0,6-18-1 0,0 14-5 16,1 5-9-16,7-19-4 0,-5 20-2 0,5 3-13 15,-6-4-8-15,11 2-7 0,-3 2 3 0,8 0-7 16,-3-7-9-16,2-19-8 0,5-1-19 0,0 0-21 16,1 2-31-16,4-2-24 0,2-3-35 0,5-1-44 15,-1-3-19-15,5-2-50 0,0-11-170 0,8 0-399 16,-7-14 177-16</inkml:trace>
  <inkml:trace contextRef="#ctx0" brushRef="#br0" timeOffset="6101.9929">45831 9636 39 0,'10'-28'144'16,"0"5"-4"-16,-6-3 0 0,4 0 1 0,-1 3-5 15,-2 3 2-15,-1-1 1 0,3 1-5 0,-6 3-2 16,3 0 0-16,-4-1 0 0,0 5-2 0,-4-2-6 16,-1 2-2-16,2 4-7 0,-6 0-14 0,6-1-7 15,-9 5-7-15,2 1-7 0,-2 4-8 0,-5 2-5 16,-4 5-4-16,-3 6-7 0,0 2-4 0,-5 7-4 15,-3 12-8-15,-2-3-3 0,3 5 1 0,6 3-3 16,2 1-2-16,3 0-6 0,3 1-3 0,0 9 3 16,3-9-5-16,4 7 0 0,5-4 1 0,-2-3-5 15,5 3-3-15,4-10-2 0,3 6 4 0,-1-9 0 16,2-3-5-16,6-3-4 0,0-2 6 0,0-8-2 16,0 2 8-16,9-6-6 0,-4-1-4 15,1-2 1-15,5-6-1 0,-1 0-4 0,-2-2-3 16,9-5 3-16,2-4-1 0,-7-5 4 0,10 3-2 0,-9-10-6 15,10-12 4-15,-3 2-3 0,-6-3-1 0,-1 0 2 16,-6-8 0-16,1 4-6 0,-3-4 2 0,-8 11 0 16,3-7 2-16,-9 6-4 0,4 0 1 0,-7 1-1 15,5 3 2-15,-5 8 1 0,2 1 13 16,-2 1-1-16,0 3 2 0,0 3 4 0,0 4-3 0,0-1-3 16,0 6 2-16,0 3-3 0,0 0-2 15,0 0 3-15,-7 18-6 0,4-1 4 0,-1 1-3 0,1 10 2 16,3 2-6-16,-7 2 7 0,7 5-4 0,-2 6 0 15,-1-3 6-15,3-8 0 0,-3 12-5 16,-1 1-17-16,2-11-36 0,-1 7-32 0,-2-6-46 16,3-7-49-16,2 1-42 0,0-3-61 0,-3-9-160 15,8-1-471-15,-3-4 209 0</inkml:trace>
  <inkml:trace contextRef="#ctx0" brushRef="#br0" timeOffset="6431.7017">46426 10210 200 0,'-2'7'228'0,"4"1"-14"16,5-3-15-16,-7 2-5 0,0-7-2 0,0 8 2 0,0-8 2 16,0 0 1-16,0 0-3 0,0 0-7 15,0 0-9-15,0 0-15 0,0 0-12 0,0 0 6 16,0 0-31-16,7-28-8 0,0 16-8 0,-7-8-16 15,8-6-7-15,-1 0-4 0,7-2-6 0,-4 0-6 16,2 3-4-16,-9 5-14 0,11 6-7 0,-7-2-2 16,1 11-7-16,1-2-13 0,-3 7 8 0,-6 0 2 15,24 12-6-15,-12 3-8 0,-1 0 0 0,0 10 13 16,-2-1-22-16,-2 4 3 0,0 2 0 0,-6-3-10 16,1 3-31-16,-4 4-11 0,-3-2-39 0,-3-2-37 15,1-1-41-15,-3 3-46 0,1-7-47 0,-3 3-291 16,4-10-583-16,-3 1 258 0</inkml:trace>
  <inkml:trace contextRef="#ctx0" brushRef="#br0" timeOffset="6938.8697">47395 9299 81 0,'-2'-17'252'0,"0"2"-19"0,-1 6-11 16,1 2-19-16,2 4-30 0,0 3 6 0,0 0-9 16,7 19 0-16,0 7-5 0,-4 4-3 15,4 14-7-15,2 3-10 0,-9 2-1 0,5 3-5 0,-5-1-6 16,1 2-8-16,-2 0-9 0,1 1-4 0,0-6-18 15,-2 6-5-15,4-1-9 0,-1-7-1 0,-2 2-13 16,-1-5-3-16,2-12-7 0,-3-3-3 0,-1-2-2 16,4-6-9-16,-3-2-6 0,-1-2 1 0,4-5 3 15,-1 0 12-15,-3-5 1 0,3-4-1 0,1-2 1 16,-9 1 18-16,9-1-19 0,0 0 1 0,-8-20-10 16,4 3-4-16,4-11 12 0,5-14-20 0,2-2-5 15,2 1-7-15,-3-1 2 0,5 1 1 0,4-1-6 16,4 6 3-16,-4 6-5 0,4 5-7 0,3 7-6 15,-8 3 11-15,1 5-1 0,0 2-10 16,2 4 4-16,6 4-2 0,-1 3 3 0,0 0-1 0,7 8-6 16,-4-1 5-16,4 11-1 0,-5-1 2 0,-3-3 4 15,-2 8-12-15,-1-2 7 0,-2 3-5 0,-6 1 1 16,5 3 6-16,-11 2 4 0,1-1-4 0,2 2-4 16,-7-2-3-16,-7-2-5 0,-2 1-4 15,-3-4-13-15,-3 1-3 0,-7-2-19 0,-4-1-26 0,-4-2-21 16,-1-5-22-16,-2 0-35 0,-11-2-38 0,7-2-41 15,6-8-56-15,2 2-285 0,-2-9-616 0,4 1 273 16</inkml:trace>
  <inkml:trace contextRef="#ctx0" brushRef="#br0" timeOffset="7234.89">48138 9422 2049 0,'9'-18'6'0,"-2"-2"16"0,1-6-8 15,-1 9 20-15,-2 0 54 0,5 4-14 0,-3 5-7 16,2 0-9-16,-3 6-4 0,10 0 5 0,-1 6 9 16,4 5 8-16,8 10-4 0,11 9 1 0,-2 7 2 15,1 1 0-15,-3 9-7 0,4-2 8 0,-1 5-12 16,-6 0-3-16,-6 0-5 0,3 24 0 0,-8-20-11 15,-10 4 4-15,-3 1-8 0,-2 19-2 0,-11-20 0 16,-10 2-5-16,-4-2-13 0,-4-4-30 0,-12 1-39 16,0-3-34-16,-17 11-53 0,-5-8-40 0,14-15-66 15,-2 0-247-15,-5-7-528 0,5-4 234 16</inkml:trace>
  <inkml:trace contextRef="#ctx0" brushRef="#br0" timeOffset="8749.1801">34424 9359 23 0,'-5'-24'164'0,"-4"4"-12"0,1 0-10 0,4 7-10 16,-8-2 9-16,12 6-3 0,-3-1-15 16,-4 1-13-16,2 7-11 0,-2 0-11 0,7 2-1 15,-17 13-6-15,4 4-6 0,-1 11 3 0,4 18-1 16,-4 2 0-16,0 11 1 0,6-3-4 0,-1 17-5 16,3 6-5-16,4-18-5 0,-5 17-3 0,9 2 0 15,3-6-5-15,-3 4-6 0,1-25-4 0,0 2-3 16,-1 1-1-16,5-1-9 0,-7-2-3 0,-7-1 4 15,5-1-4-15,-6-5-2 0,-6-1 2 0,2-3-6 16,-7 0 1-16,1-5-2 0,-3-1-5 0,-3-10-19 16,-5 4-11-16,4-5-27 0,-2-5-10 0,-2 2-39 15,-2-8-19-15,7-4-26 0,-5 0-30 0,5-2-27 16,-5-8-115-16,-2-6-334 0,9 2 148 0</inkml:trace>
  <inkml:trace contextRef="#ctx0" brushRef="#br0" timeOffset="8960.9582">33636 9954 135 0,'21'-7'143'15,"2"6"-9"-15,8-6-20 0,7 2-7 0,9 1-10 16,10 1 1-16,-1 2-16 0,10-3-6 0,-2 4-12 15,24-4 1-15,-25 0-10 0,6 3-21 0,19-3-16 16,-28 2-42-16,5-3-38 0,-2 1-27 0,-5-8-86 16,0 7-189-16,1-3 84 0</inkml:trace>
  <inkml:trace contextRef="#ctx0" brushRef="#br0" timeOffset="9232.6544">35099 9575 81 0,'-7'-16'178'16,"-3"-8"-10"-16,3 6 3 0,-1 3 2 0,-4 1 3 16,3 0-8-16,1 2-10 0,1-1-4 0,0 10-13 15,-1-4-13-15,1 3-11 0,7 4-9 0,-22 7-10 16,15 3 0-16,-5 7-8 0,0 9 0 0,3 6-5 16,-11 9-7-16,8 5-2 0,4 7-8 15,1 2-6-15,-2 21-3 0,2 2-5 0,-3 0-4 0,8-3-5 16,2 1-2-16,2-20-5 0,3-1-4 0,2-1-5 15,0-3-11-15,0 2-8 0,-4-4-12 0,4-4-23 16,1-5-18-16,-1-9-32 0,2-3-21 0,-1 0-27 16,6-3-29-16,1-9-39 0,1-3-200 0,-8-4-421 15,8-3 187-15</inkml:trace>
  <inkml:trace contextRef="#ctx0" brushRef="#br0" timeOffset="9674.4463">35275 9841 67 0,'0'-15'186'0,"7"-1"-22"0,-6 6-13 0,6 1-17 16,0-2-11-16,5 11-16 0,0-2-10 0,8 4-8 16,-3 3-7-16,-1 3-9 0,6 1-9 0,-7 7-2 15,1 0 0-15,2 6-11 0,-7 6-4 16,2-3-5-16,-4 16-2 0,-4-9-4 0,-5 3-12 15,-5-4 9-15,-2-2-5 0,-3 3-4 0,-4-10-10 16,-1 6 9-16,1-2-5 0,-1-4-1 0,6-5-3 0,1-4-4 16,-4 2 0-16,5-5 3 0,5-3 8 0,-5-3 9 15,6 0-3-15,1-4 0 0,0 0 1 16,0 0 0-16,-7-15 9 0,9 2-9 0,4-3-6 16,0-3 1-16,2-8 0 0,6-1 0 0,1-11-7 15,2-3-2-15,5 1-5 0,-6 1 2 0,-1 10 2 16,5-8-2-16,-2 0-7 0,-8 10 5 0,2 1-3 0,-2 1-4 15,2 2 1-15,-4 1-2 0,-1 3 3 16,0 3 0-16,0 5 4 0,-5-1 6 0,-1 6-1 16,1 5-4-16,-2 2-4 0,0 0-3 0,0 0 2 15,0 26-1-15,-3-6 3 0,1 8-2 0,-2 4 0 16,-2 9 1-16,1 1-1 0,-2 4 4 0,3 2-2 0,3-3 2 16,2 1 1-16,3-3-7 0,-3-1-9 15,1-11-16-15,2 1-23 0,1-2-24 0,5-1-22 16,-2-2-48-16,8-6-23 0,-6-1-154 0,-1-8-344 15,4 3 152-15</inkml:trace>
  <inkml:trace contextRef="#ctx0" brushRef="#br0" timeOffset="9937.3367">35966 9644 121 0,'-4'-11'220'0,"-1"-3"-18"16,3 6-8-16,1 3-23 0,1-3-20 0,0 8-12 16,5-7-17-16,-5 7-6 0,17 12-9 0,-2 1-8 15,1 7-3-15,4 3-7 0,2 12-10 0,0 8-2 16,0 0-6-16,-6 3-5 0,-3 2-4 0,-6 7-3 16,-5-3-6-16,7 5-5 0,-9 0-1 0,0 1-9 15,-4-1 0-15,-3-2-20 0,-5 0-20 0,4-6-21 16,-6 5-30-16,4-3-21 0,-4-5-25 0,6-1-41 15,1-15-21-15,0-2-162 0,2-8-347 0,2-5 153 16</inkml:trace>
  <inkml:trace contextRef="#ctx0" brushRef="#br0" timeOffset="10130.1322">36472 10134 1844 0,'0'-9'7'0,"0"0"-17"15,0-1 7-15,0 1-2 0,0 0 12 0,2-1 0 16,5 4-2-16,5-1 1 0,-4-5 12 0,7 8-3 16,8-3-6-16,-1 3 0 0,10-4-4 0,1 3-3 15,13 3-13-15,-9 4-12 0,-3-4-24 0,-1 4-24 16,-3 3-30-16,-6 2-36 0,-3 1-118 0,-6-1-276 16,-1 1 124-16</inkml:trace>
  <inkml:trace contextRef="#ctx0" brushRef="#br0" timeOffset="10280.0887">36600 10355 89 0,'-7'5'216'0,"-1"-2"-17"0,1-1-11 15,7-2-16-15,0 0-10 0,0 0-14 0,20 6-17 16,-8-6-12-16,10-3-11 0,9-4-18 0,7 1-31 16,-4 0-45-16,8-3-47 0,8-5-53 0,-18 8-70 15,-1-7-81-15,3-1-257 0,-2 6 114 0</inkml:trace>
  <inkml:trace contextRef="#ctx0" brushRef="#br0" timeOffset="14335.2794">37620 10658 140 0,'0'0'203'0,"-5"2"-10"0,5-2-9 15,0 0-2-15,0 0-9 0,25 6-15 0,-1-8-9 16,10 2-14-16,19-4-9 0,5 2-7 0,9-4-9 16,16 2-8-16,8 0-15 0,-3-10-6 0,6 7-7 15,1-1-12-15,-1 3-5 0,-8 2-8 0,4 0-1 16,-1 2-6-16,1 2-8 0,-27-1 2 0,21 4-6 0,-23 3-9 16,-3-6-12-16,-2 1-6 0,-5 4-6 15,-13-2-10-15,-6-3-1 0,-3 0-8 0,-6 1-5 16,-6 1-1-16,3-3-4 0,-11 3 0 0,4-1-13 15,-3 1-10-15,-3-2-6 0,0 3-25 0,2-3-9 16,-9-1-19-16,6 6-16 0,1-3-20 0,-5 2-134 16,-2-5-306-16,0 6 135 0</inkml:trace>
  <inkml:trace contextRef="#ctx0" brushRef="#br0" timeOffset="14946.7491">37625 11247 33 0,'-9'-14'230'0,"8"0"-16"0,-4 5-14 0,3 0-21 15,-3 6-16-15,5 3-8 0,0 0-8 0,0 0-10 16,0 0 1-16,0 41 0 0,5-13 0 0,-2 14 3 16,1 3-6-16,-8 6-6 0,4 0 0 15,0 0-7-15,-3 1-13 0,-2 6-7 0,1-7-5 0,1 2-10 16,-6-1-8-16,8-1-2 0,-6-5-10 0,0-3-7 15,5-10-5-15,-3-2-6 0,-2 0 4 0,4-2-13 16,-4-6 0-16,2-3-5 0,-2-4 1 0,5-2-4 16,-4 0-2-16,4-6-2 0,-3 0 7 0,3-1-1 15,2-7-2-15,0 0-4 0,0 0-2 0,0 0 2 16,-3-22-6-16,6 2-3 0,-3 0-1 0,2-8-2 16,5-12-3-16,-1-3-6 0,3-2 2 0,-2 1 2 15,13 1-10-15,-4 2 4 0,-1 9 0 0,2 7 3 16,0 2-6-16,0 8 5 0,7 2-1 0,-5 5-9 15,1 3 0-15,9 3 6 0,-7 5-5 16,6 5 6-16,1 4-1 0,1 5-4 0,-6-1 1 0,4 4-1 16,-6 7 3-16,0-1-4 0,-5 2 2 0,-2 1 1 15,-6-3-2-15,4 2 1 0,-7 0 2 0,-3-3-3 16,-3 1-3-16,-9 0 7 0,-2-1-5 0,-1-1 15 16,-2 1-7-16,-8-5-5 0,0 0-3 0,-9-1-1 15,7-2 7-15,-8-4-10 0,4-6-6 0,-1-4-16 16,2 4-16-16,5-6-26 0,-5-2-27 0,4-1-27 15,5-4-44-15,-3-2-38 0,8-3-48 0,2 3-237 16,5-2-532-16,4-4 236 0</inkml:trace>
  <inkml:trace contextRef="#ctx0" brushRef="#br0" timeOffset="15173.7414">38184 11898 22 0,'-5'-6'267'0,"5"6"-20"15,2-8-7-15,-2 8-18 0,10-7-15 0,-7 3-18 0,6 3-11 16,0-2-27-16,11-1-11 0,-3 4-12 0,17-1-13 16,-1 2-12-16,2-2-10 0,13 1-15 15,-2-3-36-15,-8 0-33 0,-1 2-50 0,9 1-63 16,-10-4-61-16,-4 1-189 0,-1 2-383 0,5-3 170 15</inkml:trace>
  <inkml:trace contextRef="#ctx0" brushRef="#br0" timeOffset="15665.7703">39340 11524 173 0,'-1'-28'237'16,"-6"5"-22"-16,0 4-5 0,-1 3-10 0,1 0-13 15,0-1-11-15,-3 6-15 0,-4 8-13 0,6-3-8 16,-13 4-11-16,2 9-6 0,1 1-5 0,-6 7-7 16,1 6-7-16,-7 13-5 0,4 2-2 0,4 6-12 15,0-3-6-15,5 14-6 0,-4-3-7 0,6-2 1 16,1-2-12-16,6 5 1 0,6-4-6 0,-3-6 4 15,5-8-10-15,0-4-7 0,7-1-4 0,0-10-1 16,1 1-6-16,-1 0-2 0,2-9-1 0,4 6 4 16,-6-12-6-16,3-1 2 0,2-3 0 0,0-3 0 15,9 0-4-15,-4-9-2 0,5-3 7 0,2-7-11 16,-4 0-1-16,4-2-1 0,-2-14-1 0,2-2 3 16,-2-3 0-16,0-6-5 0,-6-1-1 0,-3 4-2 15,-4-2 0-15,5 1 1 0,-8 18 2 0,-4 2 4 16,0 10 6-16,3 6 3 0,-3-1-8 0,-2 5 1 15,0 7 0-15,0 0 6 0,0 0-1 0,0 35 6 16,-7-8 0-16,5 2-1 0,-5 3-1 0,-1 10 3 16,1 0-6-16,0-3-4 0,0-4 3 0,6 6-4 15,1-8-2-15,6-3-8 0,-4-4-13 0,5-7-8 16,1-1-30-16,6-4-27 0,0-2-32 0,-4-5-29 16,9-2-47-16,-1-5-49 0,10-5-19 0,4 0-22 15,-1-6-188-15,15-5-496 0,0-3 220 0</inkml:trace>
  <inkml:trace contextRef="#ctx0" brushRef="#br0" timeOffset="15931.8882">40797 10808 261 0,'5'-16'257'0,"-3"-4"-9"0,3 4-1 0,-5 5-7 16,7 3-12-16,-4-5-17 0,2 11-20 0,-5 2-11 15,0 0 1-15,0 0 2 0,15 20-16 0,-13-6-7 16,5 2-8-16,-5 6-16 0,1 6-15 0,0 5-10 16,3-4-6-16,0 11-14 0,-4 0-6 0,-2 0-5 15,-2-5-11-15,-1-2-40 0,3-2-34 0,-3 2-66 16,-3-4-59-16,6 4-64 0,0-13-82 0,0 6-234 15,-1-8-552-15,-1-1 245 0</inkml:trace>
  <inkml:trace contextRef="#ctx0" brushRef="#br0" timeOffset="16839.348">33220 8685 106 0,'-5'-7'108'0,"5"7"0"16,0 0 11-16,-12 35-9 0,7-1-2 0,3 15-1 16,4 11 4-16,10 28 3 0,-11 12 2 0,8 36 2 0,3 5-1 15,-10-42-2-15,6 42-5 0,-8-44-11 16,7 53-7-16,-7-12-1 0,0-3-9 0,-2-35-12 16,-10 40 7-16,11-42-9 0,-6 36-5 0,-2-44-10 15,2-2-2-15,-1 1-2 0,-6-6-9 0,6-3-3 16,-6 4 2-16,6-8-3 0,1 7-10 0,2-30 1 15,-6-2-1-15,5 4-12 0,4-2-26 0,-5-13-27 0,4 4-27 16,-1-12-30-16,3-9-34 0,2-6-46 16,-1-6-172-16,-1-6-377 0,1-5 166 0</inkml:trace>
  <inkml:trace contextRef="#ctx0" brushRef="#br0" timeOffset="19450.0924">33394 8126 88 0,'-2'-5'106'0,"2"5"-6"0,-1-6-8 16,1 6-6-16,0 0-15 0,0 0 7 0,23 11-2 16,-9-2-7-16,3 0-18 0,15 2 7 15,13 3-3-15,8-3 2 0,8 1-3 0,26-2-8 0,5 1-10 16,4-6 4-16,8 5-4 0,0-2 0 0,5-1 4 15,2-5-12-15,35 6 6 0,-45-5-6 0,10 4-14 16,42-7 12-16,-1 0 0 0,0-5-4 0,3 6-11 16,5-2 8-16,-1-4-7 0,8 2 0 15,-3-1-2-15,1 8 9 0,6-9-13 0,4 5 2 0,3 1-1 16,2-4 1-16,1 3-2 0,-5-1-2 0,-7 2 1 16,5-6-5-16,0 4 6 0,6 1 5 0,-4-3-10 15,0 0 5-15,4 0-8 0,-4 1 6 0,-4 1 0 16,2 1-4-16,-7 0-1 0,6 0 9 0,-1-12-3 15,9 14-3-15,-6 0 4 0,3-4-3 16,-10 2-1-16,8-2 7 0,-2 4-5 0,5 0-5 0,-2-2 1 16,6 0-5-16,3 1-3 0,-7-1 7 0,2-3-1 15,-2 3 6-15,-2-2 3 0,-5 0-5 0,9 1 0 16,-2 4 7-16,-3-10-6 0,-2 7-5 0,3 0 3 16,0-1-3-16,-11-4 7 0,8 3-4 0,-5 1 3 15,6-2 0-15,-2-1-8 0,-1 4 1 0,-2 0 1 16,1 0-2-16,-9 2 8 0,3-4 0 0,-4 2-3 15,-3 0 3-15,-3-4-4 0,-5 4-7 0,-44 0 7 16,2 0 1-16,42-4 2 0,-57 2 4 0,1-4-6 16,7 2 0-16,-4 0 4 0,-7-2-2 0,4 1 6 15,-10 2-4-15,-1 1-2 0,-21-4 8 16,3 0-10-16,-7 2 6 0,0-1-2 0,-4-2 2 16,-1 3-2-16,-2 3 3 0,-3-6-2 0,-11 6 1 0,-3-2 0 15,1-2-5-15,-6 1 5 0,-7 2 8 0,-5-4 3 16,5 3 0-16,-7-1 1 0,1-4-1 0,-3 6 1 15,1-4 12-15,-4 1 0 0,2-2-8 0,-2 4 5 16,1-1 2-16,2 1 2 0,-1-2 0 16,0 4-4-16,0-6-4 0,-2 6 4 0,6-3-5 15,-4 1-2-15,-2-2 3 0,5 1-4 0,-6 0-3 0,4 0 4 16,-4 2-3-16,6 1 1 0,1-4-1 0,-1 1-4 16,-1 1-6-16,8 2 3 0,-5-3-2 15,2 4-3-15,-4-3 3 0,7 2-2 0,-2-2 0 16,13-1-1-16,-2 0 1 0,1 1-1 0,0-2-1 15,-1 8-1-15,0-3-1 0,5-4-1 0,-6 4-2 16,1-4 2-16,5 3 5 0,-4-3-3 0,-1 1-4 16,-2 1 1-16,0 1-1 0,2-3 0 0,1 4-1 0,-1-1 2 15,-2-1-1-15,-2 2 3 0,5-6 0 16,-9 6-6-16,-1-1 3 0,3-1 4 0,-1-2-3 0,-2 2 0 16,2 2-2-16,-2-2 3 0,1 2-1 15,-3-5 1-15,6 5-2 0,-8 0-2 0,1-3-2 16,3 2 3-16,0 1 1 0,1 0 1 0,-6-2 1 15,3 1 0-15,2 0-2 0,-5-6 5 0,6 7-4 16,-3-1-2-16,-1-2 0 0,1 1-4 0,-3-1 8 16,4-1-3-16,-3 2 5 0,-2 1-2 0,3-1-1 15,-4-1 4-15,-3 3-3 0,1-7 4 0,-1 6 3 16,0-3 0-16,2 1-1 0,0 3-1 0,-4-1-2 16,4-3 2-16,-6 4 2 0,1-3-3 0,-9 3 1 15,18-4-2-15,-14 3 1 0,-4 1-4 0,0 0 2 16,13-3-1-16,-13 3-2 0,7-2 2 0,-7 2-1 15,0 0 1-15,14 5 2 0,-14-5 0 0,3 3 3 16,-3-3-4-16,5 6 8 0,-5-6-4 0,2 7 10 16,-2-7-8-16,0 12-3 0,0-12 5 0,5 5-3 15,-1 2 1-15,-4-7 1 0,0 9-4 0,0 0 3 16,0-1 0-16,0-1-1 0,0 1 3 0,0 0 16 16,-2 6 4-16,2-3-5 0,-2-3-1 0,2 6 0 15,-5 0-4-15,5-2 7 0,-2 2-7 0,1 2 3 16,-3 0 4-16,4 3 1 0,0-3-6 0,-1 1 0 15,-1-1 2-15,-3 0-6 0,3 3 2 0,-3-2 2 16,5 1-2-16,-2-1-1 0,1 0-2 0,1 3-2 16,-4-1 8-16,1-1-3 0,-2 0 2 0,5 6-4 15,-7-7 4-15,7 3-2 0,-2 7 13 0,-5 1-1 16,0 2 3-16,7 0-1 0,0 3 4 0,0 8 2 16,-1 2-3-16,2 0-1 0,-1 1 5 0,-1 2-10 15,2-1 8-15,-2 1-2 0,-4-1 4 0,3 1-11 16,2-1 6-16,0-4-2 0,0 7 2 0,0-3 0 15,7 2 3-15,-6-2-4 0,-1 2 0 0,6-2-6 16,-6-1-16-16,1 1 5 0,-2 0 2 0,1-5 1 16,0 3-12-16,-6 0 6 0,6 0-3 0,0-2 0 15,-8 2 1-15,8 4 10 0,-9-6-17 0,-1 4 3 16,-2-4-8-16,-1 2 5 0,4-1 2 0,0-12-8 16,3 16 8-16,-5-18 3 0,3 15-6 0,1-10-10 15,-5 9 5-15,5-14 5 0,1 3-2 0,-3 11 3 16,0 1 4-16,-1-14-8 0,5 5 1 0,-3 8-3 15,-1-2-2-15,1-8-4 0,1 7 15 0,-2 5-5 16,-1-15-2-16,0 10-8 0,1 1 11 0,1-12-15 16,1 4 13-16,-2-3-5 0,2 1 3 0,-1-1-1 15,1 5-3-15,-1-6-5 0,-4 1 8 0,8 3 2 16,-8-8 4-16,6 4 0 0,-3 0 1 0,2 0-15 16,0-7 13-16,-1 9-7 0,1-5 4 0,-2-4-7 15,3-2 6-15,4 4-1 0,-5 0 5 0,0 5-10 16,0-3 7-16,-1-7-16 0,1 2 14 0,0 2-5 15,-1-1 14-15,1-2-9 0,2 2 0 0,-2-3-9 16,2-1-1-16,-2-1 7 0,-3 0 4 0,1-4-7 16,-1 4 3-16,2-2-2 0,1 0-1 0,-2 2 5 15,1-4-5-15,-1 3-4 0,4-2 2 16,-3 0 2-16,1 2 3 0,-2 0-6 0,-1 1-5 0,-4-4 5 16,4 3-2-16,-4-2 5 0,1 0-5 0,-1-1-5 15,2-1 3-15,-1 1-5 0,-3-4 1 0,1 4 1 16,0 0 2-16,-1-4 16 0,-3 0-14 0,4 0-10 15,0 3 11-15,-7-6-1 0,4 3-9 0,-4-2 14 16,-3 4-6-16,-3 0 3 0,-4-1 2 16,1 0 8-16,-4-1-13 0,-18 1-1 0,0-1 2 15,-7-1-5-15,-1 5 1 0,-2-4 1 0,1 0 3 0,-4 0 1 16,13 4 0-16,-3 1-2 0,-1 2 3 0,4-3-2 16,-3-3 6-16,3 0-5 0,2 4 14 15,-2-5-16-15,-3 1 9 0,-2 1-6 0,-3 4 1 16,-2-7 0-16,-19 8 9 0,-7 0-1 0,4 0 1 15,-1 0-7-15,-9-2-1 0,-4 0-1 0,-2 2 4 16,3-1 4-16,-6-1-7 0,-4-4 5 0,4 5 1 0,-2 4-2 16,7-3 9-16,-1 0-5 0,3 0-11 0,5 3 0 15,3-6 5-15,4 6 8 0,-13-7-6 0,5 3 11 16,-3-1-9-16,1-3 2 0,-3 4-6 16,1 0 3-16,-5-4-1 0,0 5 3 0,-6-3-4 15,1 1-1-15,-4 2-3 0,3-7 6 0,-1 4-2 16,3 1 1-16,-4-3 2 0,4 4-2 0,5-3-1 0,2-2 3 15,4 5 3-15,-1-1-3 0,1-1-9 16,6-4 14-16,-3 4-2 0,5 5-4 0,-5-10-3 0,3 6-1 16,6-4 11-16,-2 5-7 0,-2-3 2 15,0 0-2-15,0-2 2 0,3 4 6 0,19-6-6 16,-22 6 1-16,2-10-4 0,-4 7-3 0,25 0 3 16,-23-4 3-16,0 5-4 0,-2-2 1 0,28 0 1 15,-28 1 4-15,4 1-6 0,16-6 4 0,-12 8-8 16,16-7 9-16,0-3-5 0,-20 3 4 0,1 1-2 15,-6-6 3-15,23 3-4 0,4-2-8 0,-27 4 9 16,23-6-5-16,-16 2 9 0,-1 3 1 0,-3-4-5 16,4 1 2-16,-6 4-8 0,2-5 5 0,0 1-1 15,19-5 6-15,-18 3 1 0,-2-4-7 0,23 4 2 16,0-2 8-16,-20 4-7 0,-4-2 3 0,21 3-5 16,-17-8 10-16,1 3-4 0,1 2-8 0,16-1 2 15,-23-6-2-15,-1-1 2 0,6 6-1 0,-2 2 2 16,0-6 1-16,0 9-2 0,-2-6-3 0,-1 1-1 15,-2 0 7-15,7-3 8 0,-11 9-11 0,6-4 4 16,-1-4-10-16,6 4 11 0,2 4-4 0,14-4-1 16,-12 1-2-16,16 1 14 0,-22-5-10 0,3-4-2 15,16 7-4-15,-16-1 2 0,21-5 2 0,2 0 2 16,1 2-2-16,-6 1 0 0,3-4 0 0,1 2 4 16,-26 1 0-16,33 0-7 0,-5 3 3 0,-3-3-2 15,-2 3 4-15,6 1-5 0,-3-2 4 0,1-2-5 16,1 3-1-16,7 1 5 0,-3 1 3 0,2-1-1 15,-3-1-1-15,3 1-2 0,1 1 2 0,0-1 2 16,-3-1-3-16,5 6 2 0,-2-4-6 0,5-1 9 16,-3 6-10-16,0-5 4 0,5 4 5 0,-7 2-5 15,-4-3-4-15,6 0 9 0,-3 4-5 0,3-1 0 16,-2-3 8-16,0 0-4 0,5 8-3 0,-1-9-1 16,1 6 1-16,2-5 1 0,0 8-4 0,-5-8 16 15,6 9-8-15,-1-9-13 0,0 2 8 0,9-3 1 16,3 3-5-16,-11-1 2 0,-1 2 6 0,-3-3 0 15,4 4 0-15,-1-2 1 0,12 0-5 16,-15-2-2-16,1-2 6 0,0 6-1 0,-3-1-5 16,7-2 3-16,-7 1 3 0,5-2 0 0,11 2 0 0,0-4-3 15,2 3 1-15,-11-2-2 0,6 5-5 0,6-4 11 16,-2-3-7-16,-4 6 6 0,6 1 0 0,-4-4 1 16,14 2-10-16,-9-3 9 0,11 3-4 0,-1 0-19 15,4-3-10-15,-3 1-19 0,3-1-14 16,-4 1-37-16,8 1-25 0,-4-2-30 0,3-2-27 15,14-1-44-15,-24 4-39 0,24-4-264 0,-22 0-571 16,22 0 252-16</inkml:trace>
  <inkml:trace contextRef="#ctx0" brushRef="#br0" timeOffset="22134.0782">41530 9558 75 0,'7'-18'152'0,"-4"8"-7"16,4-3-14-16,5 6-19 0,3-6-12 0,2 7-5 0,1 3-12 15,4 3-11-15,12 2-3 0,-14 5-5 0,6 6 0 16,-1 0-5-16,-1 0-13 0,-2 9-1 0,-6-1-4 15,-1 3-1-15,-1 3-5 0,-7-3-6 0,-1 8 1 16,-11-1 0-16,5-3-4 0,-8 1-5 16,-6-3 3-16,2 2-10 0,-3 0 3 0,-4-2-3 15,4-2-2-15,-4-4 3 0,0 1-5 0,9-7-3 0,-2-1 0 16,0-2 5-16,2-2-6 0,7-5 2 0,-4-4-1 16,7 0 3-16,0 0 1 0,0 0-4 0,-11-9 2 15,13-3 4-15,2-4 1 0,6 1 1 16,-5-5-6-16,7-4-2 0,3-4-1 0,2-1 2 15,5-8-3-15,-6 7-3 0,8-6 2 0,1-6-2 16,3 6 3-16,-6-2 0 0,-2 10 1 0,2-9-3 0,-6 7-8 16,2 4 7-16,-2 0 1 0,3 1-2 0,-13 6 1 15,5 3-4-15,-5 0 4 0,-2 0 6 16,1 5 3-16,-3 4 5 0,1-3-1 0,-3 6-3 0,0 4-2 16,0 0 0-16,0 0-6 0,-20 16 9 15,11-1-8-15,-3 5-2 0,2 6 1 0,0 9 0 0,-4 5 2 16,0 3-5-16,4-2 6 0,-2 2-5 0,5 2 2 15,-1-1 7-15,6-1-8 0,-3-9 3 16,5-3 5-16,7 14-5 0,0-3-3 0,1-18 0 16,4 8-8-16,0-4-23 0,9-5-13 0,-1 4-21 15,-1-6-27-15,5-1-21 0,5-7-45 0,0 2-104 16,-4-5-279-16,1-8 124 0</inkml:trace>
  <inkml:trace contextRef="#ctx0" brushRef="#br0" timeOffset="22567.4307">43413 9359 102 0,'-10'-26'188'16,"-2"0"-2"-16,5 6-12 0,-9-2-16 0,6 8-10 15,-3 0-9-15,2 7-10 0,-9 4-10 0,3 3-9 16,-5 8-4-16,-7 7-7 0,-7 11-4 0,3 9-2 15,4 3-3-15,-1 0-4 0,-1 14-9 0,0-1-2 16,7-3-4-16,4 0-2 0,1 5-7 0,6 0-6 16,-1 0-5-16,5-5-6 0,3-2-3 0,6-1-8 15,6-2 2-15,3-3 4 0,5-10-10 0,3 13-1 16,1-17-4-16,-1-3 1 0,6 1-7 0,2-6-13 16,4-1-2-16,-1-3-26 0,2 0-20 0,1-9-28 15,-4-4-19-15,7-1-35 0,-8-6-28 0,1-5-31 16,-1-3-174-16,-7 0-385 0,6-7 170 0</inkml:trace>
  <inkml:trace contextRef="#ctx0" brushRef="#br0" timeOffset="22779.4536">42981 9706 161 0,'0'0'195'0,"0"0"-9"0,0 0-5 16,0 0-13-16,0 0-8 0,29 8-12 0,-8-7-16 15,9 1-11-15,5-4-16 0,14 1-3 0,4-3-13 16,3 0-8-16,4-1-7 0,0-1-15 0,-4 0-31 16,4 3-42-16,-14-4-39 0,6 2-45 0,-6-3-55 15,-10 1-126-15,0 0-302 0,-3 1 134 0</inkml:trace>
  <inkml:trace contextRef="#ctx0" brushRef="#br0" timeOffset="35265.3008">38293 9422 70 0,'-1'-3'158'0,"1"-4"-12"0,0 7-19 16,0-9-13-16,0 9-14 0,0 0-4 0,0 0-6 16,0 0-5-16,0 0 4 0,1 23 4 0,-1-3-6 15,5 4-2-15,-3 5-6 0,-2 3-8 0,0 0-4 16,9 13-6-16,-4-2-5 0,-3-13-4 0,-4 12-2 15,4 1-8-15,-2-12-2 0,-2-3-4 0,-3 1-8 16,5 3 1-16,-9-4-4 0,7 0 3 0,-3 0-7 16,-3-1 1-16,1-6 0 0,5-7-5 0,-3 6 0 15,-3-7-3-15,1-5 3 0,-2 0-6 0,9 4 1 16,-7-8 6-16,7 2 2 0,0-6 0 0,-8 6-7 16,8-6 1-16,0 0 7 0,0 0-4 0,-3-21-5 15,-1 6-1-15,4-5 4 0,0 4-3 0,7-16 3 16,-5 5-4-16,3-1 1 0,-4-4-8 0,-1-10 2 15,7 0-3-15,-7 1 3 0,0 10-3 0,0-14-3 16,0 9 6-16,-1 6-8 0,1-15-1 0,0 12 5 16,1 0-3-16,-1 3 1 0,-1-1-6 0,1 4 4 15,1 1 5-15,-1 4-3 0,0 5-1 0,0-1 2 16,0 0-1-16,0 8-5 0,0-1 9 0,-1 4-6 16,-5 0 2-16,6 7-2 0,0 0-6 15,0 0 3-15,0 0-2 0,-22 17 1 0,10 1 4 16,-3 6 0-16,-4 4 2 0,-6 8 1 0,4-1 1 0,4-7-1 15,2 0-2-15,-6 5-1 0,4-2 0 0,2-2 2 16,-2-6-4-16,3 1 4 0,6-5 1 0,-4-1 1 16,3-2 1-16,1-1-1 0,3-4-1 0,1-3-1 15,-3 1 0-15,7-3 4 0,-1 2 2 16,-3-2-2-16,4-6 0 0,0 0 0 0,0 0 2 16,0 0-4-16,0 0 5 0,19-20-3 0,-7 4 1 0,7 4-3 15,-2-9 1-15,3-2-1 0,-1-4 3 0,8-7-4 16,-1 0 0-16,-2-2 2 0,-2 4-2 0,0-4-2 15,-7 9 0-15,1-2 3 0,6-11-4 16,-7 16 1-16,1-7-3 0,-1 8 4 0,0-2-1 16,-3 4 2-16,-1 4 0 0,-5-2-2 0,1 10-6 15,2 1 5-15,-2 0 5 0,-4 2-6 0,2 5 0 0,-5 1-2 16,0 0 2-16,10 20-2 0,-10 3 3 0,0 9 1 16,-1 14 3-16,1-2 4 0,-4 6-5 15,-1 5 5-15,-2-1-3 0,0 1 0 0,-1-3 2 16,1 4 5-16,-1 0-6 0,1 0 2 0,-2 1 4 15,2-1-7-15,6-5 2 0,-6-3 4 0,0 0-9 16,7-5 5-16,-2-11-4 0,-3 0 2 0,5-3 2 0,0 2-5 16,0-6 3-16,0-6-5 0,-2-4-13 15,2 0-2-15,-1-1 1 0,2-2-11 0,-2-5 5 16,-4-2 0-16,3-1-5 0,-3 0-5 0,5-4 3 16,0 0 0-16,-22-3-6 0,13-2 7 0,-4 0 2 15,-3-9 0-15,-1 8 7 0,-2-9 2 0,-6 2 0 16,-1-1 5-16,-1 0 4 0,8 3-2 0,-12 0 9 0,2 3 4 15,-1 3-6-15,-1 0 20 0,0-3 5 0,9 5 8 16,0-3 7-16,2 4 9 0,-4 2-1 16,5 0 3-16,0 0-4 0,6 2-5 0,1-2 3 15,5 2 3-15,0-1 0 0,7-1-2 0,-2 7 0 16,2-7-1-16,19 12-4 0,-4-11-5 0,8 3-2 16,14 3 0-16,16-4-2 0,-2-3-2 0,12-3-1 0,2-2-7 15,0 2 3-15,25-5-6 0,-6 5 0 0,-19-5-2 16,-4 1 0-16,2-4-4 0,-8 4 1 15,-3 5-4-15,0-6-1 0,-17 5-1 0,-2-4-2 16,-2 3-3-16,-11 1-1 0,-3 2 2 0,0-6 0 16,-3 7-1-16,-6-3 2 0,4 0-5 0,-12 3-10 15,12-3-14-15,-5 1-9 0,-7 2-13 0,0 0-17 16,0 0-24-16,0 0-12 0,0 0-28 0,12 10-38 16,-12-6-39-16,0-4-143 0,0 0-378 0,0 0 167 15</inkml:trace>
  <inkml:trace contextRef="#ctx0" brushRef="#br0" timeOffset="37865.1124">30623 11510 12 0,'-17'-8'151'0,"-5"2"-7"0,3 4-11 0,2 1-7 0,0-6-7 15,-2 7-2-15,9-2 5 0,1 2-9 16,9 0-2-16,-15-2-8 0,15 2-14 0,-12-1-5 15,12 1-3-15,-9-3-7 0,9 3-6 0,0 0-2 16,-8 6-6-16,8-6-2 0,0 0 8 0,0 0-1 16,17 12 1-16,-3-10-2 0,8 2 7 0,8-4-9 0,22 0-1 15,0-1-8-15,11-4-3 0,21-2-4 0,1-1-6 16,6 1 0-16,1-1-2 0,3-4-4 16,-1 4-3-16,-4 1-4 0,3 1-2 0,-5-1-3 15,-3 1-4-15,-20 6-1 0,0-1-3 0,0 0 0 16,-4-4 1-16,6 6-4 0,-8-1 2 0,-1 4-2 0,2-4-6 15,-5 0-3-15,1 0 1 0,-10-5-4 16,-12 5-2-16,0-8-2 0,-1 8 4 0,-9-2-5 16,-4-1 3-16,-3 1 2 0,-5 1-2 0,0-3 1 15,-2 2-1-15,0 1 0 0,-4-4 6 0,-1-2-3 16,0 4-3-16,2 2 1 0,-7 1 3 0,1-8-5 0,-1 8 6 16,-8-11-7-16,-2 6-1 0,-2 3 5 0,-4 0-1 15,-3-2 2-15,-3-4-3 0,4 1-2 16,-13 0 6-16,0 2-6 0,0-4 2 0,1 2 1 15,4 2-3-15,-3-2 3 0,0 0-2 0,-1-1 1 16,1 2 3-16,6-1-5 0,5 3 1 0,-1 0 2 0,2-3 0 16,3 5 1-16,2-6 2 0,2 7 0 0,5-5-3 15,-5 5 2-15,10 1-2 0,-9-4 4 16,9 4-3-16,0 0 0 0,15-12-2 0,-3 12 1 16,5 0 2-16,7-1-1 0,4 3-2 0,-6 3 3 15,5 5 0-15,2 0 0 0,-7-2-3 0,2 10 3 0,-3 2 1 16,-6-7-3-16,2 10 1 0,-12-6 2 0,-3 2 3 15,3 5-1-15,-10 4-1 0,0 4-4 0,-6-4 6 16,-2 2-1-16,-11 6-9 0,2 1-10 16,5-11-23-16,-12 8-18 0,0-2-18 0,1 1-17 15,10-9-26-15,-1 2-27 0,4-2-25 0,-4-2-165 0,9-7-360 16,-2 1 159-16</inkml:trace>
  <inkml:trace contextRef="#ctx0" brushRef="#br0" timeOffset="40273.2089">48154 8427 47 0,'-14'-9'54'0,"-3"-5"-2"0,-2 4-9 0,-1-2 8 15,-8-1-11-15,5-3 3 0,-8 0-8 0,-8 0-1 16,8 1-1-16,-5 0-4 0,-3-2-5 0,3 6-1 16,-5-6-1-16,-3 2 0 0,11 2 3 0,-9 3-10 15,8-1 3-15,-2 0-3 0,0 3-3 0,4-1 7 16,-4-2-4-16,-2 2-6 0,-3-3 4 0,-3 1-3 15,0 3 2-15,-2-1-13 0,1-3 11 0,-1 1-6 16,0 3 4-16,12 4-8 0,-17-4 7 0,0 0 1 16,1 0-5-16,1 2 2 0,3 0-4 0,-7-2 1 15,2-4-6-15,1 4 6 0,-2-4 6 0,-3 2-11 16,-1-3 1-16,-6 6 4 0,6-3 1 0,-7-1 2 16,5 2 1-16,-3 2-3 0,1-6 0 0,0 5 7 15,0-3-5-15,-3 2-2 0,4 1-1 0,-8-4 8 16,6 1 0-16,-6-1-4 0,6 4 4 0,-23-9 1 15,23 13 4-15,1-8-10 0,-23 0 0 0,20 2 4 16,3 1-3-16,0-3 2 0,-1 4-7 0,6 0-6 16,-10-4 18-16,6 4-6 0,1 2 0 0,2 0 8 15,-1-6-10-15,4 4 2 0,-5 0-6 0,9 4 6 16,-4-3-2-16,-7 4 8 0,-1 3-5 0,3-5 4 16,-3 4-3-16,4-3-11 0,1 4 4 0,-4-1 3 15,2 1-5-15,0 3-9 0,-25-3 20 0,23 2-15 16,-1-1 6-16,8 4 3 0,-8-2-2 0,8 8-1 15,-7-5-4-15,7 2 6 0,-7-1-1 0,4 4-4 16,-5-2-1-16,1 1 1 0,5 0 2 0,-3 1 3 16,6 6-9-16,4-1 6 0,2-1 1 0,0-1 2 15,3 5-2-15,-5 0 4 0,-3 4-13 0,0-8 8 16,2 3-2-16,-3 5 3 0,1-1-2 0,2-3 5 16,-2 6-8-16,0-5 2 0,4 2 6 0,-5 1-2 15,-5 2 10-15,6-2-19 0,3 2 13 0,2-1-6 16,-12-2 2-16,14 1 1 0,1 0-5 0,3 1 4 15,-3 1-2-15,-1-2 3 0,1 5-3 0,5-5 2 16,-1 2 5-16,2 2-8 0,6 2-5 16,-7 1 2-16,1-1 2 0,3 0 4 0,-2 2 2 15,4 0 6-15,3 2-3 0,-2 5 7 0,4-4-5 0,1 6 5 16,4-1 5-16,0 2-13 0,0-6 5 0,8 5 1 16,5 0 12-16,3-6-12 0,2 4-1 0,-1 6 5 15,5-4 2-15,0 3-4 0,2-4-2 16,5 5-1-16,-1 2 2 0,1-3 12 0,2-3-1 15,-1 5-22-15,6-3 12 0,1 1 2 0,-1 2-1 0,-4 0-2 16,5-1 4-16,-1-5-5 0,7 8 1 0,-6-6 3 16,2 3-9-16,3 0 3 0,-1-3 6 0,3 6 0 15,-5-3-2-15,6 4 0 0,-1-1 1 0,-2-3-4 16,2-4 1-16,-3-1-2 0,0 0 3 0,0-2 0 16,3 4-4-16,0-5 3 0,2-1-3 15,-10-3 1-15,9 3 0 0,0 4 5 0,4-4 6 0,-2 1-5 16,4-2-3-16,4 2-3 0,3-4 3 0,5-3 1 15,3 3 5-15,2 1-2 0,-2 2-3 16,11-4 15-16,-2 2-4 0,23 6 2 0,6-3-6 16,-7-6 3-16,4 4-4 0,3-4 1 0,1-1-4 15,1-3 2-15,-1 2 5 0,1 2-5 0,-1-4-5 16,-1-1 5-16,10 1 1 0,0-3-5 0,6-4-1 0,6 3 3 16,46 9-2-16,-50-10-4 0,45 10 4 0,-47-15-3 15,7 4 4-15,4-7-2 0,-3 1-4 16,0 2-3-16,1-7 4 0,6 2-3 0,-7-2 1 15,45 8-4-15,-52-6 6 0,2 0-6 0,1-3-2 16,7-3 7-16,-3-3-5 0,-5 0 2 0,10 1-8 16,-13-6 3-16,3 7 0 0,5-4-4 0,-2-4 2 0,-4 2-1 15,4-10 3-15,-3 4 2 0,1-2-3 16,-8-3 2-16,2 1-1 0,-2-1 0 0,-2-1 1 0,0 3 0 16,-2-7 2-16,-23 7-2 0,16-13-2 15,-4 1 3-15,-16 3-3 0,-2 0 2 0,24-3 4 16,-25-2-2-16,18-3 4 0,-16 5-6 0,16-6 2 15,1 0 1-15,-25 2 1 0,6 3-6 0,-2-4 3 0,-2 1 1 16,6 0-1-16,-9-1 1 0,23-10-6 16,-26 10 9-16,-1-4 1 0,4 1-9 0,-9-1 10 15,2 3-5-15,-8-1 2 0,1 3-1 0,-3-3 6 16,-5-4-2-16,1-1 1 0,-3-1 9 0,-2 1 0 16,-1 0-1-16,1-2-1 0,-1 5 3 0,-2-3-2 0,1-2-4 15,-6-2 2-15,5-1-7 0,3-7 2 0,-10 6 0 16,4-6 1-16,-6-2-3 0,-1-3 3 15,-4 1-4-15,-2-4 0 0,1 2 5 0,-4-1-8 16,-10-1-1-16,-4 4-3 0,1-5-3 0,-9-3 5 16,-10 10-4-16,-13-22-5 0,-2 6 2 0,-11-1-6 15,-3 6-10-15,-6 0-9 0,-6 3-1 0,-5 2-24 0,-8 5-12 16,3-1-18-16,-6 0-2 0,-2 6-27 16,-3 7-35-16,2-3-33 0,-10 7-31 0,-1 4-113 15,-6-6-350-15,9 13 156 0</inkml:trace>
  <inkml:trace contextRef="#ctx0" brushRef="#br0" timeOffset="43227.174">35570 12702 9 0,'-2'-12'137'15,"1"9"-16"-15,1-4-3 0,0 7-10 0,-4-7-3 16,4 7-14-16,0 0-12 0,0 0-7 0,0 0-1 15,0 0-2-15,5 20-1 0,-3-10 10 0,0 5-5 16,1 5 3-16,0 6-1 0,1 3-6 0,-2 4 1 16,-1 5-9-16,4-2 2 0,-3 4 3 0,0 3 1 15,1-1-6-15,-3 2-3 0,4 4 5 0,-4-3-8 16,-2 2 4-16,0 1-10 0,-3 0-3 0,3 1-7 16,-3-2 2-16,4 4 0 0,-1-5-4 0,-3-3-1 15,3 4-2-15,-3-14-3 0,2 6 0 0,-4-6-1 16,0 6-4-16,0 1 0 0,5-8 4 0,-3-5-7 15,-2 6 5-15,4 0-7 0,-2-6 1 0,-2-1 1 16,0-1-2-16,-1 0 1 0,1 2-1 0,0-7-4 16,2 1 0-16,-2-6-4 0,0 0-1 0,0-1-1 15,1 1 1-15,-1-3-7 0,5 0 3 0,-3-3 1 16,2 2 0-16,-2-8 0 0,3 3 1 0,-3-2 7 16,5-4-5-16,-4 3 1 0,4-3 0 0,0 0-4 15,0 0-1-15,-18-8-2 0,16 3 3 0,-5-5-3 16,-2 2-1-16,3-5 2 0,-3-3-4 0,-5 4-1 15,6-5 3-15,-6-2-2 0,2 3-3 0,0-3-1 16,-1 0 2-16,1-3 0 0,0-2 2 0,-7 0-4 16,4 1 3-16,-1-3 2 0,1 3-5 0,3 4 0 15,5 4 5-15,-5-5-7 0,0 4 1 0,4-1 1 16,-1 1-2-16,1 2 3 0,-4-2-3 0,3 4 1 16,3-2 0-16,2 5 3 0,1-1-3 0,1 4 2 15,0 0-2-15,-3 2 0 0,5 4-2 0,0-12 1 16,0 12-2-16,0 0 0 0,0 0 1 0,0 0 4 15,21 23-2-15,-11-4-2 0,-2 5 2 0,6 5 4 16,-4-1-2-16,7 1 1 0,-1-1 4 0,3 11 0 16,-4-10 2-16,-7 0 4 0,8-1 5 0,-1-5-7 15,0 0 8-15,4-3-1 0,-2-4 4 0,-1 4 0 16,1-8 0-16,3 1 1 0,-3-4 0 0,12-1-1 16,0-2 1-16,-8-1-1 0,6-5-7 0,2-5 1 15,-7 0 2-15,9 1-1 0,-6-4-3 0,-2 1 1 16,-1-3-2-16,0 1-4 0,-3-1-4 0,-1-5-1 15,-2 4-17-15,-1 3-21 0,-6-1-19 0,4-2-21 16,-4 4-19-16,-2-3-8 0,1 5-21 0,-1 0-26 16,0 2-25-16,-7 3-10 0,8-8-21 0,-3 5-140 15,-5 3-373-15,0 0 166 0</inkml:trace>
  <inkml:trace contextRef="#ctx0" brushRef="#br0" timeOffset="57811.0379">29685 3641 87 0,'-4'-8'107'0,"-1"-3"-14"0,4 3-10 0,-5 3 3 16,5-7-13-16,-4 8 7 0,3-3 6 0,0 0 2 16,-3-1 7-16,5 3-17 0,0 5-4 0,-7-9-14 15,7 9-1-15,0 0-6 0,-1-6-4 0,1 6-10 16,0 0-6-16,0 0 3 0,0 0-3 0,15 31 0 15,-7-12 1-15,4 5 1 0,-3 4 2 0,-1 4 0 16,-1 0-3-16,2 3 6 0,4 4-10 0,-6 3 3 16,-3-11-6-16,3 4-2 0,-2 5 4 0,-5-11-9 15,3 15-1-15,-3-15-5 0,0 4 5 0,3-4 1 16,-1 0-5-16,0 3 3 0,0-8-7 0,-4 4 1 16,2-4-1-16,0 3 3 0,2-8-3 0,1-2-17 15,-1-1-16-15,-2-2-10 0,0 2-5 0,0-2-21 16,0-1-16-16,5-3-22 0,-5-1-16 0,0 0-29 15,0-2-91-15,0-7-252 0,1 14 112 16</inkml:trace>
  <inkml:trace contextRef="#ctx0" brushRef="#br0" timeOffset="58288.3544">28696 5003 81 0,'-7'2'159'0,"7"-2"-13"0,-12 5-23 0,12-5-7 15,-10 5-11-15,10-5-4 0,0 0 11 0,0 0 2 16,0 0-3-16,22 10-17 0,-2-10-6 16,11-3-5-16,17-6-7 0,6-1-4 0,37-10-4 15,6-5-8-15,5 2-12 0,55-11 6 0,-3-5-12 16,-4 3-1-16,-2-4-4 0,-3 9-6 0,-36 10-1 0,-3-1-4 16,46-16-2-16,-52 15-5 0,4-1-5 15,-5 3 3-15,0-6 0 0,-7 1-4 0,-1-2-4 0,-10 5 2 16,-19 4-2-16,-8-2-2 0,-1 4 2 15,-8-4-4-15,-15 4-1 0,-1 2 8 0,-5 4 7 16,-2 1 9-16,-8 2 6 0,0-1 2 0,-4 2 0 16,-2-1 1-16,1 2-9 0,-2 1-1 0,-7 5-3 15,12-9-6-15,-9 5-1 0,-3 4 1 0,0 0 4 16,0 0-13-16,0 0-5 0,0 0-24 0,0 0-22 16,0 0-23-16,-31 24-33 0,21-11-28 0,-3-4-39 15,-5 6-18-15,-4 1-125 0,-2 3-334 0,-5 1 149 16</inkml:trace>
  <inkml:trace contextRef="#ctx0" brushRef="#br0" timeOffset="58887.9828">29037 5422 16 0,'-9'-14'165'0,"-3"-5"5"0,6 3-9 0,2-1 0 16,-1 1-9-16,-2 1-7 0,5 3-7 0,-4 4-4 15,6 0-5-15,-7 0-18 0,7 8-14 0,0 0-10 16,0 0 4-16,0 0-4 0,0 0 0 0,15 40 2 15,-8-9-12-15,8 11-9 0,-3 1-5 0,-2 2-2 16,-3 3-5-16,2 2-5 0,-4-5-7 16,2 1-3-16,-2 0 0 0,0-3-7 0,0-3-3 0,-3-7-2 15,-2-4-2-15,0 5-3 0,0 0-3 0,2-9-1 16,-2 1 0-16,-2 2-4 0,2-10-1 0,0-5 2 16,0 4-6-16,-2-3-2 0,2-5 3 15,0-9 3-15,0 15-3 0,0-15 5 0,-3 13-4 16,3-13-2-16,0 0 3 0,0 0-7 0,0 0-4 15,0 0 2-15,-4-48 0 0,1 28-1 0,1-11-3 16,4-3 0-16,-4-10-2 0,4 4 2 0,5-3-2 16,1 0 0-16,2 14 3 0,2-3-6 0,2 7 0 15,3 2 1-15,5 0-2 0,-1 5 4 0,4 4-4 16,6 3 3-16,-2 6 1 0,2 1-3 0,-9 6 1 16,7 2 2-16,0 4-5 0,-5 5 3 0,-6-5 2 15,1 7 6-15,-5 0-4 0,1 2-4 0,-5-1 1 16,-3 2 2-16,-3 5-5 0,-1-4 6 0,-8 7 0 15,-2-4 1-15,-3 4-3 0,-7 1-2 0,-4 0-4 16,-1-6-6-16,-2 4-4 0,-11 3-17 0,11-6-1 16,-5-2-18-16,5-4-13 0,-5 0-13 0,10-8-14 15,-1 0-23-15,6-5-34 0,14-3-20 0,-26 1-170 16,26-1-367-16,-27-7 162 0</inkml:trace>
  <inkml:trace contextRef="#ctx0" brushRef="#br0" timeOffset="59104.2405">29753 5889 52 0,'0'0'178'15,"14"-11"-13"-15,-4 3-16 0,7 2-14 0,2-2-16 16,8-5-11-16,4 6-12 0,3-2-18 0,7-6-32 16,-7 7-38-16,2-4-45 0,-4-1-41 0,-1 4-93 15,-1-2-183-15,-1 2 81 0</inkml:trace>
  <inkml:trace contextRef="#ctx0" brushRef="#br0" timeOffset="59621.3182">30902 5286 134 0,'0'-24'229'0,"-6"-3"-18"0,-1-3-18 0,0 10-3 15,0-6-22-15,-1 8-12 0,-1 0-12 0,-3 3-10 16,2 5-14-16,0 0-15 0,-2 3-9 0,2 3-9 15,10 4-9-15,-35 0-7 0,20 8-8 0,0 1-4 16,-1 6-6-16,-6 9-6 0,7 5-3 0,0 2-4 16,-4 6-2-16,3 3-1 0,4-5-6 0,6 5-2 15,-5-2-5-15,10-8-1 0,1 2 2 0,-4-1-3 16,9-2-4-16,-3-2 2 0,7-7-1 0,-4-4-2 16,5 4-4-16,-3-4-1 0,1-4-5 0,-1 1 3 15,0-6 1-15,5 0-1 0,-2-1 0 16,-10-6 2-16,22 0-3 0,-22 0 2 0,24-6 0 15,-8-4-1-15,-1 0 5 0,0-4-7 0,1-7 1 16,4-2 5-16,-5-4 4 0,1-2 2 0,-6-4 0 0,-1-7-5 16,1-3-1-16,-2-1 0 0,-1 13-2 15,0-10 2-15,-5 8-2 0,1 6 0 0,0 15-3 0,-3-6-10 16,4 8 3-16,-4 2-1 0,0 8 3 16,0 0-1-16,0 0-1 0,0 0 6 0,0 0 2 15,7 45 10-15,-6-21-7 0,-1 3-1 0,0 5-3 16,5-1 3-16,-3 1-5 0,3-1 4 0,-1 3-4 15,3-5-3-15,-1-1 5 0,6 3-6 0,-1-3 5 16,2-2 2-16,4 2-12 0,-1-3-18 0,-1-7-27 16,0 0-27-16,1-6-32 0,-1 1-27 0,0-3-27 15,7-7-34-15,-1-1-219 0,-4-2-447 0,5-4 198 16</inkml:trace>
  <inkml:trace contextRef="#ctx0" brushRef="#br0" timeOffset="59830.1196">31300 5313 68 0,'-16'4'222'16,"16"-4"-25"-16,0 0-17 0,0 0-20 0,0 0-13 15,0 0-14-15,0 0-8 0,46-20-17 0,-15 13-8 16,0-6-15-16,0 1-6 0,4 4-7 0,-4-7-17 15,5 8-27-15,-4-11-28 0,-1 8-36 0,13-8-46 16,-13 3-38-16,0 5-134 0,-1-5-275 0,1 0 122 16</inkml:trace>
  <inkml:trace contextRef="#ctx0" brushRef="#br0" timeOffset="60106.396">31588 4719 261 0,'-3'-7'251'0,"-3"4"-26"0,0 0-25 16,6 3-20-16,0 0-5 0,0 0 8 0,-7 17-6 15,10-2-1-15,-1 4-17 0,5 10-10 0,0 19-10 16,1 2 0-16,2 1-13 0,2 3-11 0,-2-6-12 15,6 3-8-15,-3-3-8 0,-2-2-8 0,2 5-12 16,1-7-31-16,-4 4-24 0,2-5-44 0,0 2-38 16,2-4-42-16,-7-10-60 0,-2 2-21 0,5-6-42 15,-10-5-152-15,8-1-419 0,-1-13 185 0</inkml:trace>
  <inkml:trace contextRef="#ctx0" brushRef="#br0" timeOffset="60387.8108">32187 4490 14 0,'0'-11'241'0,"0"-8"-22"16,-2 11-19-16,-3-1-24 0,5 5-13 15,0 4-7-15,0 0 4 0,0 0-16 0,8 35-1 16,-3-18 0-16,-3 17-18 0,-2-1-5 0,5 0-12 16,4 8-9-16,-2 1-7 0,-6 3-11 0,11 2-4 15,-2 1-7-15,1 4-20 0,-6-11-35 0,3 4-38 16,1-3-37-16,3-3-44 0,-5-7-49 0,-4-1-41 16,0-2-150-16,-1-1-373 0,0-7 166 0</inkml:trace>
  <inkml:trace contextRef="#ctx0" brushRef="#br0" timeOffset="61911.1862">31883 3102 26 0,'-24'-21'61'0,"-13"-2"5"0,6 7-19 0,-8-10 9 16,1 0 1-16,-3-2-15 0,2 2-8 0,-2 1 2 15,-3-9 2-15,-1 6-22 0,-1 3 7 0,2-2-3 16,-2-6-16-16,-3 5 5 0,-3-1 2 0,1 2-3 15,-5-1 1-15,-24-1 6 0,1 5-11 16,20 12 16-16,1-3 8 0,1 7 8 0,-1 4-20 16,6 0 0-16,6-1 1 0,1 1 1 0,8 3-6 15,-6-1 3-15,7 2-7 0,4 0 2 0,-4 2-3 0,4-4-4 16,-4 2 5-16,5 0 2 0,2 0-9 0,-5-4 7 16,0 8-5-16,0-4 4 0,-2 3-1 15,0 1 4-15,-5 2-7 0,4-3 3 0,-8 4-9 16,-1-2 6-16,-5 2 0 0,5 1-3 0,-2 0 3 15,-1 1-2-15,1 1 6 0,-5-2-7 0,2 6-4 16,3-2 8-16,-3 0-7 0,-2-1 14 0,4 3-9 16,-2 4-1-16,-2-8 5 0,2 6-12 0,0-1 11 15,3 2-15-15,0 0 15 0,0 4-2 0,4-8 11 16,-2 7-20-16,-4-3 14 0,11 1-9 0,-5 2-6 16,3-2 5-16,-2 2-3 0,4-2 5 0,10 0-2 15,-10 4 9-15,1 2-8 0,8-7 0 0,-4 11 3 16,-4-2-2-16,11-4 3 0,-9 7-3 0,4 0 4 15,-1 4 3-15,-3-2 4 0,1 3-11 0,2 1 6 16,1 1 3-16,-4-6 13 0,7 7-4 0,-3-1-5 16,-6 0 7-16,2 12-8 0,0-5 11 0,2 5 2 15,2-3-3-15,1 6-4 0,-5-3 4 0,6 3 2 16,-8 17 5-16,7-12-2 0,6-4 4 0,3 3 8 16,-9 15-8-16,9-19 1 0,-14 20-1 0,14-16-1 15,-9 14-4-15,9-16 7 0,-2 1-2 16,-5 22-2-16,7-22 4 0,-9 19 4 0,9 0-8 15,12-13 4-15,-11 20 7 0,9-18 3 0,1 12-1 16,4 1 1-16,0-15 0 0,7 0 4 0,3 17-6 16,1-1-2-16,3-4 3 0,-1-16-8 0,10 20 3 15,-1-21-3-15,0 0-7 0,1 1 2 0,-1 0-5 16,7-1-2-16,0-1 7 0,1-5-3 0,-1 2-6 16,2 3-1-16,1-7 1 0,4 2-1 0,-1 3-1 15,4-5-3-15,7 1 3 0,0-4-7 0,-1 1 5 16,5-1 1-16,-4-2-2 0,22 12-1 0,-17-14-1 15,8-6 0-15,-5 7 1 0,-1-8-2 0,7 2 1 16,0-5 1-16,22 11-8 0,-20-11 5 0,-1 1-3 16,4 0 4-16,2-7-3 0,0 3-4 0,16 2 6 15,-16-5-1-15,-4-6 0 0,6 1-4 0,25-2 0 16,-26-4 7-16,23 4-1 0,-25-5-1 0,28-1 4 16,-20-6-3-16,18 5 4 0,4-5-7 0,-4 1 7 15,-24-2-5-15,26-2 0 0,-22-1 2 16,3 3 0-16,-8-3-7 0,2-1 4 0,4-1-3 15,-5 1 2-15,-1 0-3 0,-5-5 0 0,-1 3 3 0,-3-3-2 16,1 0 0-16,-5-3 1 0,4-4-2 0,-1 4 5 16,1-9 7-16,4-2 0 0,3 0 3 0,1-6-2 15,22 6 1-15,-24-5 2 0,5 1-3 16,-1-3-1-16,-1 3 1 0,-2-1-1 0,0-2-2 16,0 1-4-16,-4 0 2 0,6-2 3 0,-7-1-3 15,-2 0 0-15,4 0-3 0,-1 3 6 0,-4-2 0 16,-4-5 3-16,2 2-3 0,-2-4 2 0,0 0-1 15,-2 4 1-15,2-6 0 0,-2-3 4 0,1 8 2 16,-4-6 0-16,3-4-3 0,0 5 0 0,-4-3-3 16,-1 3-2-16,2 0 2 0,-5-3 12 0,6 3-11 15,-4 2 1-15,-1-5-4 0,-4 6-6 0,1-2 9 16,0 4 3-16,-4-1-2 0,5 1-2 0,-15 3 13 16,9-4-7-16,-7 9 8 0,0-2-5 0,1 0 2 15,-3 1 6-15,6-12-4 0,-6 12 9 0,-1 1 5 16,0-4-5-16,-1-1-5 0,-1 2-2 0,-3-4-2 15,8-5-1-15,-6 5-3 0,-1 1 0 0,0-3-9 16,6-6 14-16,-4-8-10 0,0 3-3 0,5-5 0 16,-7 1 6-16,-3-1-3 0,2-4 0 0,-4 4-5 15,4-3-1-15,-1 2 2 0,-1 4-1 16,4-3 1-16,-8 6-7 0,6-2-4 0,-7 11 2 16,5-6-3-16,-7 7 7 0,5-13-11 0,-5 3 6 15,-1 2-11-15,-1-2 11 0,-3 8-10 0,0-7 6 16,-7-4 9-16,5 1-6 0,-1-4-4 0,-4 3 7 0,2-7-3 15,-2 3-7-15,-6-4-2 0,1-4-2 16,-4-1-2-16,-2-23 6 0,-3 10-8 0,1 16-2 16,3 3-10-16,-9-1-10 0,4 1-7 0,-2 2 6 15,0 6-16-15,-7-3-13 0,2 6-14 0,0 9 33 16,-3 3-19-16,-2 1-17 0,7 11-17 0,-6 3-23 16,3 6-17-16,-1 0-24 0,-14 0-13 0,10 3-20 15,4 5-40-15,-5 0-35 0,4 5-199 0,-1 0-503 16,3 0 223-16</inkml:trace>
  <inkml:trace contextRef="#ctx0" brushRef="#br0" timeOffset="62675.1371">28326 7444 111 0,'-26'4'158'0,"4"4"0"16,-7-1 3-16,8-1-3 0,-2 0-6 0,-6 0-8 16,12 1 3-16,-6-3 6 0,3 3-10 0,3 3-8 15,2-3-1-15,-3-4-7 0,10 2-7 0,-1-3-7 16,3 0-12-16,-1 1-5 0,7-3-6 0,0 0 3 15,0 0-4-15,0 0 5 0,49-15-2 0,2-3 3 16,4 1-9-16,35-16-10 0,8 3-3 0,2-4-7 16,50-14-3-16,-5 4-4 0,-39 16-7 0,47-20-3 15,6 5-6-15,0-5-2 0,-4 0-3 0,8 0-5 16,8 1-5-16,-7 2-1 0,6-3 2 0,-8-6-8 16,4 4 4-16,-11 1-5 0,0 3-7 0,-10-7 5 15,-44 22-7-15,40-20-2 0,-49 17 2 0,0 0-1 16,-3-2 2-16,-14 3-2 0,-20 1-2 0,-3 8-2 15,-4-4 9-15,-3 4 1 0,-8 0 20 0,-13 2-3 16,3 5 5-16,-8-1 7 0,1 3 8 0,-6 0 2 16,-4 7 22-16,4-8-14 0,-7 8-11 0,1-1-3 15,-4 2 5-15,3 1-10 0,-7 6-9 0,6-6 1 16,-6 6-5-16,9-8-6 0,-9 8-14 0,0 0-19 16,0 0-31-16,0 0-26 0,0 0-35 0,0 0-31 15,-31 20-30-15,16-8-27 0,-9 3-40 0,2 5-23 16,6 0-25-16,-6-1-245 0,-2 3-563 0,-11 6 249 15</inkml:trace>
  <inkml:trace contextRef="#ctx0" brushRef="#br0" timeOffset="63188.2451">28808 7460 179 0,'-58'13'237'0,"11"-2"-5"0,0-3 7 0,13 3 5 15,17-5 0-15,-3-4-10 0,5 3-25 0,3-3-20 16,6-2-24-16,6 0-8 0,0 0-19 0,24-20-1 16,28-3 3-16,9-1-6 0,28-9 5 0,9-6-16 15,47-15-2-15,7 9-7 0,9-6-9 0,-1 8-15 16,15-3-4-16,-4 1-2 0,8 1-4 0,2 4-22 15,-14 2 10-15,15-2-4 0,-1 0-3 0,-5 4 7 16,-2-2-16-16,-7 4-1 0,-8 2 9 0,-15-3-12 16,-41 11 8-16,-15 0 0 0,1-3-2 0,-7 6 6 15,-27 5 9-15,-3-7-4 0,-4 3 3 0,-7-1 14 16,-15 9 7-16,-9 0-1 0,3 0-3 0,-6 0 19 16,-4 7 15-16,-3-2 4 0,1 3 1 0,-2-3-4 15,-5 3-7-15,6-1-3 0,-2 1-3 0,-5 4-4 16,9-7-14-16,-9 7-5 0,0 0-5 0,1-5-12 15,-1 5-6-15,0 0-3 0,6-5-8 0,-6 5 1 16,0 0-7-16,0 0-12 0,0 0 0 0,0 0-8 16,0 0-1-16,5-3-6 0,-5 3 1 0,0 0-2 15,0 0-5-15,0 0-11 0,0 0-8 0,0 0-17 16,0 0-21-16,-11 20-22 0,11-16-23 0,-1 3-21 16,-4-3-25-16,5-4-19 0,-16 8-40 0,15 0-13 15,-5-3-16-15,-2 5-13 0,1-4-8 0,-1 2-19 16,-1-2-13-16,2 4-16 0,0-2-19 0,-1-1-11 15,1 2-15-15,-1-4-217 0,1-1-601 0,0 3 266 16</inkml:trace>
  <inkml:trace contextRef="#ctx0" brushRef="#br0" timeOffset="68163.0669">35560 12723 134 0,'1'-7'157'16,"-2"1"-13"-16,1 6-11 0,0-10-12 0,0 0-3 15,1 7-8-15,-1 3-5 0,0-12-11 0,0 12-10 16,0 0-1-16,0-7-7 0,0 7-8 0,0 0-6 16,0 0-8-16,0 0 2 0,0 0 11 0,0 0-3 15,0 0 2-15,9 27 12 0,-7-11-7 0,3 9 2 16,0 6-6-16,-5 11 3 0,2 4-2 0,-1 4-4 16,-2-5-1-16,2 4-5 0,1 0-3 0,-2 1-8 15,3 4-3-15,-8-8-7 0,2 6 1 0,-2-4-1 16,0-2-7-16,1-5 1 0,3 1-2 0,-5 1-2 15,-2-1-1-15,3-8-6 0,-2-4-1 0,2 10-1 16,0-11-2-16,-2-1-2 0,0-5-4 0,4 3 6 16,-4 0-6-16,0-1 0 0,0-5 3 0,2 0-6 15,0 1 4-15,0-6-5 0,-2 4 2 0,5-4-2 16,1 1 0-16,-6-1 1 0,2 2-3 0,-2-9 4 16,5 5 0-16,-3-5-1 0,2-1-2 0,-4-1 0 15,2-2 1-15,3 1 2 0,2-5-1 0,-14 5 0 16,14-5-4-16,-8 0 7 0,8 0-5 0,-16-10-1 15,10 5-1-15,-3-3 2 0,1 4-3 16,-4-4 0-16,1-4 1 0,-2 4 0 0,1 1-3 0,-2-6 3 16,-1 5 1-16,3-8-3 0,0 7-1 0,-3-6 1 15,3 2 1-15,-5-2-2 0,1 2 1 0,1-1-2 16,0-2-2-16,-4 3 1 0,7-2 3 0,-3-2-1 16,-1-1 0-16,-3 1-4 0,-3-3 1 0,7 3 3 15,0 5-4-15,4-3 4 0,-7-2-1 16,9 9 0-16,-6-5-2 0,6 6 4 0,-4 4-2 0,7-9-1 15,0 4 2-15,0 1-2 0,0 1 4 0,-1 3-3 16,3-2-3-16,4 5 1 0,0 0-1 0,0 0-2 16,0 0 2-16,-5 17 3 0,10 2 4 0,2-4 4 15,5 11-3-15,2 2 12 0,1 0-1 0,2 9 0 16,-1-9 1-16,4 2 1 0,2 3 8 16,2 3-1-16,-3-10 0 0,-4 2-1 0,3-5 2 0,2 2-1 15,0-2 5-15,4-2 1 0,-4-3-3 0,4 1 1 16,3-4-1-16,-7 0 5 0,9-1-4 15,-8-7 1-15,6 1-3 0,2-3-2 0,0-5-2 16,0 4 3-16,-2-9-2 0,1 0-3 0,-2-2 2 16,-8-1-5-16,6-5-8 0,-1-2 4 0,-4 0 5 15,-4 2-7-15,0 1-2 0,-2-3-1 0,-1 5-5 0,-1-7-4 16,-4 4-9-16,-1 0-14 0,-1-2-17 0,-5 8-21 16,5-7-23-16,-2 7-40 0,-3 0-35 15,4-4-34-15,-4 5-38 0,3-2-28 0,-5 8-174 0,9-4-470 16,-9 4 208-16</inkml:trace>
  <inkml:trace contextRef="#ctx0" brushRef="#br0" timeOffset="72235.2316">33871 16150 92 0,'-52'0'265'0,"4"-4"-11"0,0 3-17 0,12-1 4 15,6 4-10-15,2-4-6 0,13 2-11 0,6 0-22 16,-4 0-18-16,13 0-16 0,-16-3-11 0,16 3-11 15,0 0-11-15,0 0 2 0,35-7-4 0,-10 4-9 16,11-2-13-16,8 2-2 0,6-5-4 0,-1-3-7 16,1 3-15-16,2 2-8 0,1-1-4 0,4 0-1 15,-10 1-7-15,-2 0-7 0,-1 2-5 0,-10 0-3 16,4-1-6-16,-8 1 0 0,1 0-12 0,0 4-16 16,-9-2-15-16,0 4-21 0,-8-1-9 0,-4 2-5 15,2 0-10-15,-4 3-26 0,-4 1-4 0,1 0-2 16,-5-6-13-16,0 11 1 0,0-12-1 0,-10 13-4 15,-2-5 3-15,-4 4 1 0,1-2 0 0,-7 0 2 16,-2 0 7-16,2-2 1 0,-7-1 6 0,2 1 4 16,-2-2 8-16,6 1 14 0,1-3-1 0,0-3 11 15,0-1 0-15,3-1 9 0,-3 1 4 0,0-3 2 16,1 2-1-16,-1-2 9 0,-2-5 11 0,0 4 1 16,2 0 20-16,0 0 10 0,0 1 7 0,3-6 4 15,-3 6 13-15,2-2 12 0,-1 0 4 0,6-3 0 16,-4 6 12-16,0-3 9 0,11 2 2 0,-4-1 1 15,0 3-7-15,3-4-2 0,-1 3-7 0,0-4-1 16,0 4 1-16,3-3 3 0,-2 4-4 0,9 1-4 16,-13-6-5-16,13 6-4 0,-9-1-1 0,9 1-6 15,0 0-5-15,0 0 1 0,-22 6-6 0,20-4 0 16,-3 3 2-16,5-5-1 0,-8 12 4 0,1-4 4 16,0 0-1-16,4 2-3 0,-3 0-4 0,0 2 0 15,-1 1 6-15,5-2-1 0,0 0 1 0,-3 4-7 16,-3-1 1-16,8 5-2 0,-4-3 2 0,1 8-3 15,6 5 8-15,-6 2 3 0,6 1 1 0,1 8 0 16,-4 4-2-16,0-4-4 0,1 5 0 0,6 0-4 16,0 1 1-16,-5-4 9 0,5 2-5 0,5 1-1 15,-4-1 7-15,-6 3-9 0,5-6-4 0,-1 1 0 16,-4-8-7-16,5 6 5 0,-2-7-6 0,-2-1-6 16,3-1 3-16,-5-3-1 0,4-1-3 0,-1 1-6 15,-1-1 1-15,-3-2 2 0,-3-5 0 0,1-4-2 16,-5 5 1-16,6-4 5 0,1 0-9 0,-7-4-1 15,0 0-10-15,5-5-16 0,-5 4-16 0,2-5-15 16,4-4-23-16,1-3-39 0,0 0-26 0,0 0-27 16,0 0-29-16,-14-15-25 0,14 15-19 0,7-17-34 15,-7 2-18-15,5 4-201 0,-5-9-532 0,3 2 236 16</inkml:trace>
  <inkml:trace contextRef="#ctx0" brushRef="#br0" timeOffset="72478.4244">33481 16925 213 0,'0'0'231'0,"-4"-5"-11"0,4 5-13 0,0 0-14 0,0 0-13 16,7-12-14-16,-5 8-17 0,12-2-11 0,1 0-10 15,9-6-5-15,12 5-12 0,-6-1-12 0,15-1-8 16,6-3-5-16,2 2-13 0,-5 1-4 0,6 0-6 15,-1 2-11-15,-7-1-2 0,7 1-6 0,0 1-9 16,-4-1-19-16,-6-1-33 0,-6 1-29 0,8 3-30 16,-15-1-34-16,1 1-24 0,5 2-38 0,-7-4-192 15,-12 0-394-15,5 1 175 0</inkml:trace>
  <inkml:trace contextRef="#ctx0" brushRef="#br0" timeOffset="72821.5196">34934 16226 236 0,'-12'-18'234'0,"-7"-4"-20"15,4-1 0-15,1 6-17 0,-1 2-9 0,-1 2-7 16,1 0-11-16,3 3-14 0,-1 3-5 0,6 1-16 15,-2 1-7-15,-3 3-13 0,12 2 7 0,-17 13-3 16,2 2-14-16,0 7 4 0,8 11 17 0,-9 7-23 16,6 13 2-16,-2-3 0 0,5 7 0 0,4 3-1 15,-11 15-13-15,9-18-5 0,2 23-5 0,-4-24-7 16,7 3-6-16,-7 17-11 0,7-18 1 0,-7-1-8 16,6 2-6-16,1-6 2 0,0 3-10 0,1-1-2 15,-1-7-6-15,7 0-17 0,-5-6-16 0,5 0-23 16,6 3-30-16,-11-14-31 0,5 2-35 0,0-2-36 15,1-3-43-15,4 0-40 0,-3-9-29 16,1-2-229-16,4-5-543 0,-1 0 240 0</inkml:trace>
  <inkml:trace contextRef="#ctx0" brushRef="#br0" timeOffset="73349.1826">35070 17117 1666 0,'-3'-20'13'0,"3"0"26"16,-5 0-65-16,-2-8 27 0,5-3 36 0,1 4 31 16,1-1-5-16,0 0-3 0,1 1 2 0,1 4 3 15,5 3-2-15,1 4-4 0,-1 1-2 0,5 2-7 16,-2 0-4-16,6 6 1 0,1-1-5 16,-4 3-2-16,3 3-1 0,4 2 4 0,-3 3-6 0,0 4-2 15,-1-1-3-15,1 5-2 0,-2 5-2 0,-3-3-2 16,0 5 2-16,-2-1-5 0,-5 4-1 15,-3-1-2-15,0-1-2 0,-4 0-2 0,-3 8 0 0,3-7 1 16,-5 1-2-16,-1-2-1 0,-9 4-3 0,5-5 9 16,0 0-7-16,0-8-6 0,-2 6 3 0,6-5 2 15,1-3 9-15,3 0 6 0,-1 1 4 0,2-6 0 16,3-3 2-16,0 0-8 0,-9-14-5 0,9 5-2 16,4-3 1-16,1-3-4 0,2 2-2 0,1-6 0 15,3-5 1-15,0-1 5 0,5-3-11 16,6-10-3-16,-3 13 4 0,5-12-5 0,-2 2-2 0,0-6 4 15,2 8-1-15,-2 5-1 0,-2-7 1 0,-2 7-3 16,-7-2 4-16,0 4 4 0,2 3 5 0,-6 3 8 16,2 5 2-16,-6 2 10 0,2 2 3 15,0 2-1-15,-3 1-3 0,0 1-6 0,-2 7 0 16,0 0-2-16,0 0-4 0,0 0 0 0,-19 28 4 16,12-5-9-16,-7 5 4 0,1 12-1 0,3 4-6 0,-6-2 4 15,3 3-4-15,-3 0 11 0,3-1-16 0,-1-1 2 16,5 4 0-16,1-9-3 0,1 5-4 0,5-11-4 15,-3-3-15-15,4 1-15 0,1-4-21 0,0-4-26 16,6-2-29-16,-4 0-18 0,5-4-31 16,0 1-41-16,1-2-40 0,1-4-39 0,4 1-162 0,1-7-471 15,3-2 209-15</inkml:trace>
  <inkml:trace contextRef="#ctx0" brushRef="#br0" timeOffset="73624.4643">35698 16602 182 0,'-5'-20'262'0,"5"-1"-11"15,-2 6-10-15,4-2-19 0,3 7-17 0,-3 0-19 16,1 5-15-16,0 0-13 0,-3 5-9 16,0 0-7-16,31 18-5 0,-17-1-3 0,8 6-1 15,-7 9-9-15,7 9-3 0,-5-1-14 0,-1 6-6 16,1-1-7-16,-7 3-7 0,0 2-13 0,-3-1 0 0,0 8-10 15,0-6-4-15,-4-3-2 0,-3 4-8 0,-3-1-3 16,-4-2-1-16,4 1-12 0,-3 0-6 16,-6-1-4-16,-3-1-20 0,-2-1-35 0,0-3-33 15,-2-1-30-15,-3-1-30 0,-2 1-31 0,2-8-44 16,0-8-41-16,5-4-238 0,-10-1-516 0,3-3 228 0</inkml:trace>
  <inkml:trace contextRef="#ctx0" brushRef="#br0" timeOffset="86577.3675">14202 4165 72 0,'-15'-21'140'0,"1"-7"-1"0,0 3-6 0,-3 0-13 0,-5 0-6 15,0 5-4-15,-2 0-7 0,2 0-12 16,-2 6 5-16,-1 0-2 0,-3 1 6 0,-2 10-11 16,-1-1-9-16,0 8-7 0,-6-1-4 0,-6 17-6 15,4 3 2-15,1 10-5 0,6 14-2 0,1-2-2 16,9 7 2-16,-9 30-9 0,7-5-5 0,4 1-6 16,-2 8 3-16,5-3-3 0,10-5-7 0,0 1-2 15,5-19-1-15,4-2 2 0,5-5-6 0,1 5-3 16,6-12-5-16,-5-2 0 0,4-5-3 0,1 3 1 15,-4-16-3-15,5-1-5 0,-1-10 0 0,1 1-1 16,3-4-7-16,-5 1 7 0,9-6 4 0,1-3-8 16,0-1 0-16,6-6-3 0,-1-1 5 0,1-6-1 15,0-3-4-15,-4-8-6 0,16-6 3 0,-3-5-6 16,-6-2 2-16,4 0-2 0,-4-6 0 0,1 1 4 16,-4-7-2-16,-2 9 1 0,-7-6-3 0,3 0 3 15,-10 11 0-15,-6 3 1 0,2 2 2 0,-3 9 2 16,-4 0-4-16,5 3 1 0,-7 3-1 0,2 3-3 15,3 5 2-15,-5 4 0 0,0 0-1 0,0 0 2 16,0 0-3-16,-16 40-5 0,10-11 3 16,-3 10-2-16,2-8 8 0,-1 15-2 0,3-6-6 15,3-5-11-15,2 12 4 0,0-18-12 0,0 4-3 16,0-3-5-16,5-2 6 0,5 4-4 0,-3-16 0 16,2 4-7-16,6 2 6 0,0-8-2 0,1-2 5 15,-1 0 2-15,7-6 4 0,-1-4-2 0,-4-2 6 16,5 0 5-16,0-2 4 0,0-6 1 0,4-6-1 15,1 0-3-15,-1-6 9 0,-6-1 6 0,-1-4-4 16,1 0 9-16,-3-3-5 0,-3-2 13 0,0 2 4 16,-11-7-1-16,2-10 8 0,-5 2 2 0,0 12 1 15,-7-3 6-15,1 5-9 0,-3-1 3 0,-6 2-7 16,-1 4-1-16,-1 1 8 0,2 7 0 0,0 7 0 16,-4 0-5-16,2 7-7 0,-4 4 0 0,3 6-2 15,-11 2 8-15,3 6-8 0,-1 7 0 0,1 12-2 16,-1 4-6-16,-2 3-3 0,12-3-12 0,3 7-21 15,6-9-22-15,4 7-24 0,8-12-30 0,2-4-29 16,1 0-86-16,2-5-247 0,4-5 109 0</inkml:trace>
  <inkml:trace contextRef="#ctx0" brushRef="#br0" timeOffset="89778.6129">14761 4775 176 0,'2'-13'173'16,"0"5"-12"-16,1-3-19 0,-1 3-14 0,-2 8-9 15,0 0-13-15,0 0-9 0,0 0 8 0,0 0-7 16,31 27-8-16,-25-7-5 0,6 1-7 0,-1 4-6 16,-5 5-6-16,3 13 0 0,-2-7-11 0,1 9-3 15,-4-17-1-15,3 13-5 0,-2-11-7 0,-4 3-4 16,1-5 0-16,-2-1-1 0,0-9-5 0,3 2 5 15,-6 2-10-15,3-9 3 0,0 7-8 0,3-12 2 16,-3 5 0-16,4-6-8 0,-4 0 10 0,0-7-7 16,7 9 4-16,-7-9-6 0,0 0 0 0,24-20 1 15,-11 4-1-15,3 3-5 0,1-15 2 0,-2-4-3 16,7-8-1-16,5-4 0 0,-3 1-2 0,-8-2 0 16,-1 3-4-16,5-4 3 0,-8 21 3 0,4-5-3 15,-1 6-2-15,-5 7-2 0,-1 2-3 0,-6 3 0 16,6 8 1-16,-9 4 4 0,13-4-4 15,-13 4-3-15,0 0 4 0,19 32 6 0,-14-16-2 16,0 14 3-16,1-2-8 0,-3 6 5 0,-3-2 2 16,0 12 0-16,2-5 7 0,-2 1-7 0,0 1 3 15,10-9-2-15,0-4 1 0,2-1-3 0,-3-1-1 16,3-1 3-16,-2-8-3 0,2-1-2 0,3-1 3 16,6-3-9-16,-6-4 5 0,2-3-7 0,5-3-6 15,-1-3-5-15,8-7-7 0,-4-5-2 0,-1-2-3 16,5-6 4-16,-5 1 3 0,10-20 0 0,-8 4 0 15,-3-6 1-15,6-1 8 0,-6-8-4 0,-1-4-1 16,-5 3 8-16,5 0-2 0,-7-4-2 0,1-1 9 16,-3 6-8-16,3-4-3 0,-3 4 8 0,-1-1-1 15,0 3 1-15,-2-3 5 0,2 8-6 0,-3 0 5 16,-6 1 2-16,8 2 2 0,-6 13 2 0,1-5 4 16,3 5 1-16,-4-1 9 0,0 11 2 0,-1-1 5 15,-4 7-1-15,0 0 2 0,0 4-6 16,0 8-2-16,0-10 1 0,0 10 0 0,0 0-4 0,0 0-3 15,-4 53 4-15,-6-8 5 0,5-1 10 0,-7 13-6 16,-2 17 0-16,-1-21-1 0,6 9 3 0,-8 11-6 16,9 6 0-16,-1-3-4 0,2-16 5 0,1-2 1 15,-1 0-4-15,2-3 1 0,5-3-1 16,-2-7-2-16,2 3-1 0,0-6-3 0,5-9 1 16,2 0-2-16,-2-9 8 0,0 3-11 0,2-6-4 15,-4-7-4-15,8-1-3 0,-3-1-1 0,1-9-7 16,4 1 2-16,-13-4-6 0,34-12-6 0,-11 0-7 15,-1-6 6-15,-2-7-3 0,6-11 7 0,-4-1 2 16,-5-4-3-16,4-2 4 0,-8 12 1 0,-3-16 1 16,4 0 2-16,1 3 0 0,-1 7-6 0,-5 9 12 15,-1 2-5-15,-1 6 6 0,1 5-2 0,-2 0 6 16,-5 7 0-16,4 1-2 0,-5 7-2 0,4-13 5 16,-4 13 8-16,0 0 4 0,0 0-1 0,0 0 2 15,7 35 0-15,-13-15-1 0,3 9 3 0,-4 1 0 16,0 0 5-16,-1 17-8 0,1-6 2 0,5 0 1 15,-1-7-3-15,1 5 2 0,2-6-1 0,0-3-1 16,0 0-5-16,2-1 4 0,3-2-8 0,2-3 3 16,-7-5-10-16,8-2-1 0,-1-1-6 0,3-8-11 15,1 3 4-15,-3-8 0 0,-8-3-5 16,22 5-8-16,-22-5-4 0,31-13 4 0,-16 4 5 16,3-2 1-16,2-7 2 0,-3-6 3 0,-3 1 1 0,-2-6-1 15,1 2 7-15,1-2 2 0,1-8 6 0,-6 10-1 16,6-1-1-16,-6 1 5 0,-3-1-5 0,3 13 11 15,3 1 0-15,-10 3-9 0,4 7 11 0,-6 4-1 16,2-12 15-16,-2 12 6 0,0 0 1 16,0 0 7-16,14 27 2 0,-14-10-4 0,0 10 4 15,0 5-6-15,-2-1 5 0,-3 2-3 0,5 7-4 16,-9 4 3-16,8-13-5 0,-4-2-2 0,3-1 3 16,2 0-8-16,0 0-1 0,2-8-3 0,-2 2 8 15,6-4-10-15,1-1-1 0,-5-4-8 0,3-3 1 16,-3-2-7-16,-2-8 2 0,8 8-2 0,-8-8 5 15,0 0-7-15,34-16 2 0,-23 6-3 0,13-9 7 16,-7-4-7-16,1-3-2 0,-2 0 6 0,1-14 0 16,-4 12 3-16,1-5-6 0,-2 3 3 0,-2 2 3 15,0-4-3-15,1 9 1 0,-5 5-2 0,3 0 1 16,-4 9 3-16,-3-4 2 0,-2 13 4 0,8-11 4 16,-8 11 3-16,0 0-2 0,0 0 4 0,23 28 7 15,-18-10 5-15,0-1 0 0,-2 4 3 0,-3-2-5 16,0 2-3-16,2 2-3 0,-2 2-1 0,5 2-3 15,-5-7 3-15,0-1-5 0,2 1 1 16,5-3 3-16,-7-1-6 0,6-1 1 0,1-7-5 16,2-1 1-16,4 3-5 0,-2-9-8 0,-11-1 1 15,34 4-4-15,-16-5-5 0,3-7-4 0,4-5-1 16,3 2-1-16,-4-8 3 0,0 0 2 0,3-4-1 0,-5-1 0 16,-3-4 2-16,-4 3 1 0,0-1-1 15,-6-2 0-15,5-2 0 0,-8 5 6 0,3-3 0 0,-2 8 1 16,0 3-2-16,-6 2 5 0,4 6-2 15,-3 2-6-15,-2 7 4 0,7-12 2 0,-7 12 1 16,0 0-2-16,8-6 3 0,-8 6 5 0,0 0-3 16,14 21 5-16,-12-6 0 0,3 2 1 0,-3-2-2 15,-1 3-2-15,4 0 1 0,-3-1 2 0,-2-1-2 16,5 2 4-16,-3-3 0 0,3-1-14 0,-1-1-8 16,1-5-10-16,1 8-4 0,0-7-9 0,4-6 3 15,0 1 1-15,5-1-8 0,-15-3-14 0,33 5-3 16,-11-10-7-16,-3-2-1 0,-1 0 11 0,5-7 2 15,-8 5 3-15,7-11 4 0,-6 2 5 0,-8 0 1 16,7-7 11-16,-4 0-4 0,-1 5 18 0,-2-21 14 16,-1 19 20-16,-5 2 2 0,5 0 8 0,-7 1 7 15,1-2 3-15,5 4 12 0,-5 2 6 0,4-1-4 16,-3 2 0-16,-2 0 7 0,5 3 0 0,-3 0-2 16,-2 11 3-16,2-18-4 0,-2 7-2 0,0 0-1 15,5 1-2-15,-5 10 0 0,1-12 3 0,-1 12-7 16,0 0 3-16,0-16-4 0,0 16 3 15,0 0-5-15,0 0-3 0,-1-8-2 0,1 8-2 16,0 0-7-16,0 0-2 0,0 0-2 0,-7-12 3 16,7 12-3-16,0 0-3 0,0 0-1 0,0 0-2 15,0 0-3-15,0 0 3 0,0 0-7 0,0 0-3 16,0 0 5-16,0 0-3 0,0 0-2 0,0 0 0 16,0 0-1-16,0 0-4 0,0 0 4 0,0 0-2 15,0 0 3-15,0 0-5 0,0 0 1 0,0 0 9 16,0 0-5-16,0 0 3 0,0 0 8 0,0 0-3 15,0 0-4-15,0 0 2 0,0 0-5 0,0 0 5 16,0 0-2-16,0 0-4 0,0 0 5 0,0 0-7 16,0 0-1-16,-14-7-2 0,14 7-5 0,0 0 4 15,0 0-4-15,0 0 8 0,0 0-4 0,0 0-2 16,0 0 1-16,0 0 2 0,0 0-5 0,0 0 4 16,0 0-7-16,0 0 5 0,0 0-3 15,0 0 2-15,0 0 6 0,0 0-8 0,0 0 4 0,0 0 0 16,0 0-5-16,0 0 4 0,0 0-2 0,0 0-3 15,0 0 1-15,0 0 0 0,0 0 5 0,0 0-6 16,0 0 4-16,0 0-2 0,0 0 2 0,0 0-2 16,0 0-1-16,0 0 8 0,0 0-9 15,0 0 3-15,0 0 4 0,0 0-5 0,0 0 4 16,0 0 0-16,0 0-4 0,0 0 1 0,0 0-4 16,0 0 2-16,0 0-2 0,0 0 2 0,0 0 2 15,0 0 0-15,0 0-2 0,0 0 2 0,0 0 2 16,0 0-9-16,0 0 6 0,-7 32-2 0,7-21 3 15,-1 4 0-15,-6 3-1 0,5-1-1 0,-3 3 0 16,5 10 5-16,-2-4-4 0,2 4 1 0,-6 2 0 16,4-3 1-16,-3 1 1 0,3 3-4 0,-1-3 4 15,-1 0-1-15,2-2 2 0,-4 0-1 0,6 3 4 16,-5-6-5-16,5 2 8 0,5-7-10 0,-4 4 2 16,4-5 0-16,-3-7-5 0,5 1-22 0,0-1-18 15,1-4-3-15,-1-2-7 0,3-2-13 0,4-3-9 16,-14-1-3-16,43-1-14 0,-21-6-6 0,3-4-1 15,3-1-1-15,-4-6 2 0,-1 3-5 0,1-7 10 16,-3 1 3-16,-6-6 7 0,1 2 8 0,-10 5 10 16,5-8 6-16,4 2 7 0,-8-1 8 0,3 1 0 15,-5 6 5-15,-5 0 6 0,7 0 15 16,-5 4 10-16,-1 4 13 0,4-8 5 0,-3 8 6 16,3 4 9-16,-5 8 11 0,2-20 4 0,-2 20 9 0,3-9 1 15,-3 9 2-15,0 0 0 0,0 0-1 0,-5-12-1 16,5 12 0-16,0 0 0 0,0 0-2 0,0 0 2 15,0 0 0-15,0 0-1 0,-5 46-4 16,5-35-2-16,0 9-1 0,-2-3-1 0,2 0-1 0,0 3-7 16,0-2-2-16,-5 5-1 0,10-3-1 15,-5-4 2-15,0 1-7 0,2 5 0 0,3-8-7 16,-5 3-2-16,5-3 3 0,-1-2-6 0,3-3-4 16,-7-9-12-16,6 15-5 0,-6-15-5 0,9 8-1 15,-9-8 2-15,17 4-1 0,-17-4 2 0,0 0-4 16,41-12 3-16,-26 0 3 0,-4 4-2 0,4-7-2 15,-3 2 3-15,-2-6-1 0,-3 5 4 0,3-13-3 16,-1 4 2-16,-3-5 4 0,-2 3 0 0,-2-2 0 16,-2-1-2-16,-6 3 3 0,6-1-1 0,0 5 0 15,-3 4 3-15,-2 2-6 0,-2-5 6 0,0 12 6 16,2-4-3-16,-2 2-1 0,-5 5 2 0,12 5-4 16,-17-3 7-16,17 3-6 0,-29 6 12 0,12 2-7 15,2 6 1-15,0-4-2 0,-4 11 1 0,9 5 4 16,-4-4-4-16,5 4 3 0,1-2 4 0,1 3-3 15,0 1 1-15,7-2-2 0,0 2-1 16,0-1-4-16,0-11-3 0,7 4-9 0,0 0-6 16,1-8-18-16,1 4-7 0,5-4-11 0,-4 1-7 15,3-6 7-15,3 0-10 0,-3-2 0 0,8-5 3 16,-2 0 4-16,15-4-1 0,-2 1 8 0,1-7 8 0,1-1 2 16,-4 4-2-16,3-11 6 0,-8 4 2 0,4-9 5 15,-6 1-1-15,-3 3 7 0,-3-3 1 0,-2-4 2 16,1-4 4-16,-4-1 3 0,-9 4 7 15,4-5 3-15,0 3 7 0,-6 12 8 0,1-5 11 16,2 2 21-16,-4 3 2 0,1 2 3 0,-2 5 4 16,2 0-4-16,-1 10 0 0,0-13 0 0,0 13-4 15,0 0-7-15,0-12 3 0,0 12-10 0,0 0-1 16,0 0 8-16,0 0-6 0,0 0 7 0,-17 46-1 16,12-24 0-16,-3-1-2 0,1 9-1 0,-2 0-6 15,2-3-2-15,6 6 3 0,-4-2-4 0,-4-3-9 16,9 5 6-16,0-1 0 0,0-5-3 0,5-3-1 15,-1 3-7-15,2-6 2 0,1 0-3 0,7 2 7 16,-6-4-9-16,8-2-3 0,-1-7-9 0,2-2 8 16,-2-2-10-16,6 1-5 0,1-6-4 0,0-2 1 15,-3-2 4-15,8-9 2 0,-4 4 0 0,-6-8-2 16,6-3-1-16,-7-6 6 0,4 1-2 0,-4-4-2 16,-8-3 6-16,7-8 4 0,-1 1-7 0,-4-2 4 15,4 0 1-15,-5 13 6 0,2-1 4 16,-7 13 3-16,1-2 5 0,-3 6 0 0,3-2-5 15,-3 6-1-15,-2 7-1 0,0 0 3 0,0 0 13 16,0 0-3-16,0 0-7 0,-2 34 8 0,-3-14-1 16,0 1 2-16,-1 6 0 0,1 2-1 0,4-2-1 15,-4-2-6-15,3 3 2 0,0-3 0 0,2-4-9 16,0-3 4-16,4 5 1 0,-4-6-2 0,5-2-2 16,-4 3-2-16,4-4-3 0,-1-3 0 0,1-2-4 15,2 0 4-15,-7-9-7 0,12 7 0 0,-12-7-6 16,25 2-9-16,-25-2 2 0,33-14-4 0,-18 2 7 15,2 0 5-15,7-13-10 0,-2 3-2 0,7-13 2 16,-5-3 1-16,0 3-1 0,3-13-3 0,-11 7 5 16,1-2 2-16,-4 2-3 0,-6 11 8 0,2 3-4 15,-3 1 1-15,-6 8 5 0,7 3-6 0,-7 1 8 16,2 8-8-16,-2 6 0 0,0 0 6 0,0 0 15 16,0 0 0-16,0 0-4 0,-22 37 1 0,20-17 3 15,0 0-5-15,-3 5 3 0,5 2 2 0,0 1-4 16,0 0 0-16,5-1-5 0,-3 1 3 0,0-3-1 15,5 0-3-15,-1 1 5 0,3-1 2 0,-2 6-1 16,-2-7-5-16,-2-9 4 0,4 11-3 0,-2-4-1 16,-3 3-3-16,1-7 3 0,1 2 12 0,-1-1-11 15,1-2-1-15,-10 0 3 0,5-3-14 0,-4 1-15 16,1-3-22-16,-3 3-25 0,-6-3-11 16,3-4-32-16,-4 3-37 0,-7-1-30 0,4-2-53 15,-12 1-230-15,0 1-501 0,-1-5 222 0</inkml:trace>
  <inkml:trace contextRef="#ctx0" brushRef="#br0" timeOffset="92032.3666">15527 4448 185 0,'0'0'207'16,"-19"4"-5"-16,19-4-8 0,0 0-11 0,-8-1-11 16,8 1-17-16,0 0-18 0,0 0-13 0,0 0-11 15,29-17-12-15,-7 9-8 0,10-1-9 0,11-4-12 0,5 4-6 16,6-5-10-16,6 4-3 0,1 2-16 16,-1-3-36-16,1-2-43 0,-1 6-28 0,-7-6-61 15,8 5-46-15,-9 0-126 0,-6-4-327 0,7 1 144 16</inkml:trace>
  <inkml:trace contextRef="#ctx0" brushRef="#br0" timeOffset="92218.0398">16924 4120 15 0,'-9'-3'225'0,"-1"2"-9"16,5-3-22-16,5 4-18 0,-12-8-18 0,12 8-15 15,-9-3-16-15,9 3-14 0,0 0-21 0,0 0-31 0,0 0-32 16,0 0-38-16,0 0-51 0,0 0-33 0,0 0-32 16,14 19-86-16,-14-19-228 0,15 4 102 0</inkml:trace>
  <inkml:trace contextRef="#ctx0" brushRef="#br0" timeOffset="95715.1739">36363 16956 131 0,'-3'-7'164'0,"3"-2"-3"0,6 2-21 0,-1 1-5 16,6-1-12-16,4 0-13 0,0 1 3 15,8 0-7-15,-1 3-10 0,8-7-5 0,6 7-11 0,14-4-8 16,1 2-5-16,3 1-4 0,-4 0-4 0,4-1-6 15,-6 2-10-15,5 2-24 0,-3-2-22 0,-4 6-33 16,-12-2-31-16,1 2-26 0,-2 6-32 0,-11-5-126 16,0 7-271-16,-3-2 120 0</inkml:trace>
  <inkml:trace contextRef="#ctx0" brushRef="#br0" timeOffset="95889.8122">36694 17274 88 0,'-9'0'199'0,"9"0"-21"0,-10 0-5 0,10 0-21 16,0 0-15-16,0 0-19 0,0 0-6 0,0 0-13 15,48-10-8-15,-18 6-6 0,8-1-17 0,8-1-25 16,3 5-34-16,1-3-28 0,-1 3-41 0,1-2-36 16,-6 3-134-16,-6 0-249 0,-6-4 111 15</inkml:trace>
  <inkml:trace contextRef="#ctx0" brushRef="#br0" timeOffset="97039.8039">38483 16514 149 0,'-2'-3'165'16,"2"3"-17"-16,0 0-7 0,0 0-1 0,0 0-10 15,-2 35-2-15,4-7-9 0,0 10-9 0,6 3-8 16,-4 9-7-16,-1-4-10 0,2 6-17 0,-5-1-7 16,2-2-2-16,0 0-5 0,-2-1-7 0,0-4-1 15,-2 3-4-15,-5-4-8 0,0-11-1 0,4-1-2 16,-4 2-3-16,2-1-19 0,1-4-14 0,-2 3-11 16,0-6-22-16,3-4-16 0,0 1-19 0,-1-6-17 15,3 0-8-15,-3-7-19 0,2 2-17 0,2-7-100 16,-1 1-252-16,1-5 111 0</inkml:trace>
  <inkml:trace contextRef="#ctx0" brushRef="#br0" timeOffset="97342.4596">38442 16294 121 0,'7'-33'152'0,"10"-4"-14"0,-4 7-12 0,6 4-15 15,0 4 0-15,5 6-11 0,1 0-16 0,6 5 0 16,0 3-8-16,3 3-4 0,-2 5-3 0,1 5-1 16,1 3-12-16,-2 6 1 0,-1 2-1 0,-2 4-6 15,0 0 0-15,-4 5-4 0,-9 3-7 0,6 7-2 16,-14-2-4-16,1 8-1 0,-4-10-4 0,-10 1 0 16,-4 8-2-16,-13 3-2 0,-2-7-5 0,-6 1-1 15,-3 4-3-15,-6-6-1 0,1 1-1 0,-6-1-7 16,0 1 2-16,5 0-10 0,-4-2-12 0,5-4-9 15,4 5-19-15,12-14-34 0,3 3-23 0,11-6-22 16,-2-3-144-16,4 3-288 0,6-8 128 0</inkml:trace>
  <inkml:trace contextRef="#ctx0" brushRef="#br0" timeOffset="97829.2625">39489 16191 11 0,'-12'-28'222'16,"3"11"-17"-16,1 2-5 0,-4-1-16 0,3 6-17 15,1 3-19-15,1 6-10 0,7 1-9 0,-24 18 7 16,9 4-11-16,-1 15-1 0,3 13-4 0,3 5-8 16,-11 23-3-16,13 3-10 0,1 2-3 0,0-2-11 15,0-2-7-15,5-6-13 0,2 3-3 0,0 2-3 16,2-21-7-16,12 19-16 0,-1-25-24 0,-2 4-23 15,7-2-30-15,-7-4-39 0,4-4-42 0,7 1-45 16,-8-15-56-16,-1 1-132 0,4-7-386 0,1 2 171 16</inkml:trace>
  <inkml:trace contextRef="#ctx0" brushRef="#br0" timeOffset="98100.4778">40476 16420 145 0,'0'0'207'0,"0"0"-9"0,-22 21-17 0,8-3-14 15,-1 5-9-15,-11 14-7 0,-1 0-15 0,0 8-10 16,-2-5-12-16,2 12-8 0,-6-6-4 0,4 1-17 15,4-1-25-15,-3 1-5 0,4-5-11 0,-1-7-10 16,3 5-20-16,0-2-22 0,6-8-28 0,-4-3-31 16,6-1-18-16,-1 1-35 0,3-6-175 0,0-4-319 15,-2 1 141-15</inkml:trace>
  <inkml:trace contextRef="#ctx0" brushRef="#br0" timeOffset="98331.2079">39886 16406 25 0,'-2'-21'225'0,"2"2"-17"16,0 10-24-16,2-5-16 0,3 13-18 0,-5 1-1 16,14 1-3-16,-2 6-18 0,3 9-8 0,4 9-4 15,7 14-11-15,1 7-11 0,0 0-10 0,7 2-7 16,-8 4-1-16,4 1-9 0,-2 0-2 0,-4-2-8 15,0 0-26-15,6 3-35 0,-3-5-32 0,-4 1-60 16,4-4-52-16,-5-1-185 0,-3 0-359 0,1-9 160 16</inkml:trace>
  <inkml:trace contextRef="#ctx0" brushRef="#br0" timeOffset="98692.4335">41076 16420 174 0,'0'-18'235'0,"-3"2"-12"16,0 4-16-16,3 1-19 0,0 5-20 16,-2 3-17-16,2 3-15 0,0 0-11 0,0 0-7 0,-17 16-7 15,7 6-3-15,-2 4-10 0,0 4-7 0,-10 6-6 16,3-1-7-16,-10 2-4 0,0 0-9 0,-2 3-6 15,-3-3-5-15,0-2-5 0,3-1 0 0,2-4-6 16,-1 2-4-16,6-11-8 0,2-1 2 16,-1 3-7-16,1-3 2 0,10-4-2 0,0-2-1 0,-1-1-2 15,8-1-3-15,-1-3-4 0,1 2-2 0,5-6 0 16,4 2 1-16,4 1 0 0,3-5 0 0,9 2 1 16,12-2-2-16,14-5-6 0,0 1 0 0,6-7-12 15,-1 3-18-15,-2-1-9 0,2 2-22 16,1-1-20-16,-5-2-27 0,-1 2-12 0,-1 0-35 0,-8-2-33 15,-1 6-45-15,-9-1-130 0,-5 1-384 0,13-3 169 16</inkml:trace>
  <inkml:trace contextRef="#ctx0" brushRef="#br0" timeOffset="98906.5932">40816 17286 71 0,'-12'5'258'0,"5"-2"-22"0,-2-1-16 16,9-2-8-16,-8 3-16 0,1 1-9 0,7-4-16 15,0 0-14-15,0 0-15 0,15 6-13 0,1-6-13 0,6 0-11 16,8 0-13-16,3-2-9 0,15-1-33 0,-14 2-32 16,3-5-42-16,1 3-44 0,10-3-68 0,1-3-59 15,-20 4-142-15,5-1-365 0,12-4 162 16</inkml:trace>
  <inkml:trace contextRef="#ctx0" brushRef="#br0" timeOffset="99401.7223">41767 16754 2196 0,'-7'-15'33'16,"4"-3"-24"-16,-2-2 15 0,-2 4 0 0,10-3 20 0,-3 5 1 15,4 2-13-15,-3 1-1 0,6-1 3 0,2 4 1 16,1 1 0-16,0 2-4 0,2 3-2 0,7 0-2 16,-4 4-6-16,8 5 0 0,-3 3-1 15,-5 0-8-15,2 5 7 0,6 5-6 0,-8-2 0 16,-1 7 1-16,-6 0 0 0,-1 1-4 0,-4 0 0 16,1 2 1-16,-9-1 1 0,3 0-6 0,-7 1-1 0,-1-2 2 15,0 2-1-15,1-9 1 0,-6 1 1 16,0 4 5-16,3-8 2 0,2-2 11 0,1 0 1 15,2-2-4-15,2-7-4 0,-2 1 12 0,4 0 2 16,-2-1 1-16,5-5-2 0,0 0-3 0,0 0-5 16,0 0 0-16,8-30 0 0,6 12-1 0,1-8-6 15,1-4-3-15,6-8-3 0,5-2 4 0,-8-4-5 16,10-5 3-16,-5 3-6 0,0 5 0 0,-2-7-3 16,-2 5 2-16,-6-2-2 0,5 8 1 0,-8 11 8 15,1-2-4-15,2 4-4 0,-5 11-4 0,-3-2-2 16,-4 7 0-16,5 0 8 0,-2 3-14 0,-5 5 1 15,0 0-2-15,0 0 4 0,-5 30 5 0,-4-6-2 16,-4 8-1-16,-3 8 5 0,8 3 5 0,1-14 3 16,-8 19-1-16,6-5 5 0,-1 2 2 0,3-2-4 15,9 0 1-15,-9 1-5 0,7-15 2 0,0 6-4 16,3-7 2-16,-1 0-12 0,2 0-22 0,2-3-23 16,1 2-35-16,-7-11-41 0,9 1-45 0,-2-6-51 15,1 0-249-15,-1-3-506 0,8-3 224 0</inkml:trace>
  <inkml:trace contextRef="#ctx0" brushRef="#br0" timeOffset="99659.6281">42639 16290 138 0,'-2'-15'267'0,"2"-1"-11"0,0 8-18 0,2 1-20 16,-2-1-22-16,5 3-11 0,-5 5-15 0,0 0-15 15,25 20-16-15,-9-7-10 0,-1 9-10 0,7 14-9 16,5 7-6-16,-6 5-6 0,-2 2-10 0,-6 0-5 0,-1 4-3 16,-3 1-8-16,4 4-5 0,-4 19-11 15,-9-25 0-15,0 5-4 0,-7-1-7 0,2-1-12 16,-7-2-23-16,-7 1-42 0,-3 0-36 0,-5-1-53 16,-2-6-58-16,2 6-86 0,-4-2-152 0,2-2-451 15,-7-7 199-15</inkml:trace>
  <inkml:trace contextRef="#ctx0" brushRef="#br0" timeOffset="110325.6987">38142 13325 119 0,'-4'-17'213'0,"1"7"-8"16,-1-8-18-16,-1 9-11 0,2-4 2 0,-1 6-11 15,1-1-12-15,-2 0-11 0,1 4-13 16,-2-1-14-16,6 5-15 0,-14 0-6 0,14 0-13 0,-22 19-5 16,5 1-9-16,-4 8-5 0,4 0-5 0,-7 8 0 15,2 11-5-15,7-6-4 0,0-1-2 0,-4 3-4 16,3-3-3-16,8 0-6 0,1 2-2 0,7-12-5 16,5-2-3-16,-1-3-4 0,9 0 7 0,9-2-5 15,-1-3-3-15,4-1-3 0,10-3 0 16,-3-1-2-16,12-3 3 0,-10-4-1 0,1-3 2 0,-1-9 4 15,3 0-3-15,-6-4 3 0,5-3 5 0,-6-4-3 16,-4-3 2-16,3-2-2 0,-5 2-4 0,-4-7 9 16,9-6 2-16,-10 4-9 0,-4-4 0 0,1-9-2 15,-9-7-5-15,-1 3 0 0,-6-3-2 16,-10 8 0-16,-2-7 0 0,-3 6 0 0,-7-4-8 0,-1 8 0 16,-7 5 0-16,4 7-1 0,-4 7-2 0,-10-5-3 15,-4 12-1-15,8 5 7 0,-1 5-14 0,3 6-13 16,-1 1-16-16,-11 14-17 0,21-5-20 0,1 7-20 15,-3 2-29-15,11-1-34 0,1 4-47 0,8-1-43 16,4 5-149-16,4-3-429 0,8-1 189 0</inkml:trace>
  <inkml:trace contextRef="#ctx0" brushRef="#br0" timeOffset="110632.4132">39977 13733 49 0,'-7'-5'252'0,"3"1"-21"0,4 4-18 0,-10-5-23 15,10 5-19-15,0 0-16 0,0 0-15 0,-15 9-4 16,13 1-12-16,-1 5-9 0,-1 8-4 16,4 5-11-16,-3 4-12 0,-1-4-9 0,3 19-8 0,2-6-7 15,-2-1-11-15,-1-7-22 0,0-2-44 0,-1 4-44 16,3-3-51-16,0-3-57 0,0 1-174 0,0-9-367 16,0 7 164-16</inkml:trace>
  <inkml:trace contextRef="#ctx0" brushRef="#br0" timeOffset="111493.6788">42071 13554 197 0,'5'-29'212'0,"2"1"-1"16,-1 1-10-16,-4 9-12 0,2-1-10 0,-1 7-14 16,-3 0-9-16,3 2-18 0,-3 7-13 0,0 3-7 15,0 0-13-15,0 0-9 0,0 25 2 0,-6-2 0 16,-3 3-11-16,-1 7 1 0,-2 4-10 0,-3 4-8 16,-3 3-5-16,8-5-7 0,-3 2-3 0,4-9-6 15,2-2-4-15,4-2-1 0,6-2-8 0,1 4-4 16,2-9-1-16,3-5 0 0,3 2-5 0,2 1-3 15,1-8-2-15,4 3 0 0,-4-4-4 0,4-6-3 16,0-1-1-16,-4-3 1 0,4-3-2 0,-1-1-1 16,-2-4 2-16,-1-5-2 0,0-1 0 0,-1-5-4 15,0 1 2-15,-4-6-4 0,-1-4 0 0,-3-2 2 16,-1-11-3-16,-5-4-3 0,-3 2 2 0,-2 2-6 16,-2-4 1-16,-8 2-7 0,1 0-19 0,0 15 1 15,4 3 3-15,-9 0-1 0,11 8 2 0,-7 8 1 16,3 4-2-16,-7 1 1 0,4 6 6 0,-1 3-2 15,-3 5 2-15,1 6-4 0,2 3-14 0,10-5-3 16,-6 13-2-16,5-3-9 0,3-5-12 0,8-1-11 16,3 4 1-16,11 1-22 0,3 2-5 0,4-9-4 15,4 2-23-15,2-4-5 0,7-4-1 0,6 8 2 16,0-11 2-16,-11-2-5 0,4-1 11 0,-1-4 13 16,-4-3 12-16,4-3 8 0,-5 0 9 0,1-7 16 15,8-3 15-15,-10-1 12 0,8-6 9 0,1-4 11 16,-8-2 17-16,-6 2 8 0,6-4 12 0,-7-4 6 15,-4-7 6-15,1 3 3 0,-1-2 13 0,-11-4 16 16,3-3 1-16,-2 6 1 0,-8 1 8 0,4 8 3 16,-2 3-5-16,-4 3 14 0,3 6 6 0,-3 3-4 15,0 8-3-15,-3-3-8 0,-1 7-7 0,4 6-6 16,-6 0 2-16,6 0 3 0,-16 23-2 0,4 1-2 16,2 3-3-16,-5 14-3 0,6 3-1 0,-1 0-5 15,1 4-3-15,3-1-4 0,1 6-1 0,1-4-3 16,1 5-11-16,3 1 0 0,0-3-1 0,0 4-1 15,3 1-1-15,1-2-2 0,-3 1-6 0,6-8 0 16,-4 4-23-16,1-4-8 0,-1-1-10 0,1-2-15 16,-6-5-21-16,2-9-23 0,0-3-28 0,0 0-37 15,0-13-38-15,-2 2-47 0,-1 0-126 0,3-6-384 16,-4-7 169-16</inkml:trace>
  <inkml:trace contextRef="#ctx0" brushRef="#br0" timeOffset="113994.5943">42533 13632 22 0,'-4'-7'197'0,"4"1"-22"0,4-2-14 0,4 1-18 15,1 4-10-15,11-7-16 0,4 2-15 0,12 1-4 16,10-3-14-16,-14 5-10 0,15-8-32 0,2 3-16 16,-8 1-17-16,-4 1-7 0,9-4-5 0,-11 1 2 15,-3-4 4-15,-3 2 3 0,-5-5-12 0,0-1-1 16,3 3 4-16,-10-5 5 0,4 1-4 0,-3 0 10 15,-6-3 12-15,-2-2-1 0,-1 2 8 0,-2 3 5 16,-2-8 5-16,2 0 3 0,-4-1 2 16,-3 3 7-16,0-6-5 0,0 12 20 0,0-1-4 0,-7 2 4 15,7 3 3-15,0 3 10 0,-3 3-1 16,0 0-9-16,3 2-6 0,-2 2-3 0,2 6-13 16,0 0 2-16,0 0 6 0,-14 19 7 0,12 1 6 0,-4 9-5 15,-1 2 0-15,-2 15-6 0,6-5 0 0,-4 11-5 16,2-4 5-16,2 0-10 0,-1 4-3 0,1-4-2 15,-1 2-4-15,4 1-6 0,-1-5 2 16,-1-1-6-16,2 2 2 0,0-2-3 0,2-12-2 16,-2-5-7-16,0 2 0 0,0-2 0 0,1-1-5 15,3-2 6-15,-4-7-6 0,3 1-5 0,1-5-10 0,-1-3 2 16,2-6-6-16,-2 2-2 0,9-9-2 0,-12 2-7 16,26-16 4-16,-14 3-8 0,7-12 5 0,-4-1-2 15,-1-3 3-15,3-13 1 0,1-1 2 0,-7-1 2 16,4-1-1-16,-3 0 2 0,-2 17 2 15,-1 0 0-15,-2 1-2 0,-2 11 3 0,-2-5-1 16,2 14 1-16,-1-1-2 0,1 3-1 0,-5 5 4 0,0 0 3 16,0 0 0-16,10 18-2 0,-7 0-1 15,-1 0 5-15,0 10 1 0,3-5-3 0,-5 4 3 16,0 1-2-16,0-6 2 0,0 6 4 0,2-2-1 16,3-1-2-16,-4-5-6 0,5-4-4 0,0 4-17 15,-1 0-10-15,6-5-13 0,-3 0-12 0,11-2-22 0,7 1-26 16,-8-4-4-16,16-6-11 0,1 0-4 0,-1-9 1 15,0-3 10-15,10-6 6 0,-13-3 22 16,0 1-3-16,-4-5 16 0,-3-2 13 0,1-10 22 16,-4 6 25-16,-6 0 22 0,-1-2 4 0,-2 2 27 15,-6 6 15-15,3 1 3 0,-6 5 4 0,4-5 7 16,-3 12-4-16,-4-4-5 0,0 7-6 0,0 5-4 0,5-3 3 16,-5 3-4-16,0 0-2 0,0 0 10 0,-4 21-5 15,4-11-2-15,0 2-5 0,0-5 1 16,0 6-3-16,0-1-2 0,0-4-3 0,4 1-6 15,-1 2 1-15,1-3-2 0,-1 0-1 0,-1-3-1 16,5 3-3-16,-4-4-2 0,0 0 0 0,6-1 2 16,-9-3-6-16,0 0 4 0,0 0 0 0,22-9-5 0,-15 2-3 15,1 0-3-15,-1-2 2 0,0-6-2 16,-5-2 1-16,5-3-4 0,-7-1 1 0,0 3 1 16,5-10-4-16,-5 1-1 0,-5 6 6 0,5-3-7 15,-7 3-1-15,0 6 4 0,3-1 0 0,-1 8-8 16,-3 2 0-16,1 3 3 0,-7 4-5 0,14-1 6 15,-23 16-3-15,7 0 2 0,1 8-1 0,-1 1-4 16,1 2 4-16,5 8 3 0,3-6-2 0,-1 5 0 16,2-4-1-16,5 2 1 0,-1-6 9 0,2-1-5 15,2-2-4-15,1-5 1 0,4 1 1 0,0-2-5 16,1-2-3-16,4 0-6 0,-2-5-5 0,2-3-10 16,7-3-2-16,-5-4-11 0,3-1-8 0,3-6 8 15,2 3 5-15,9-7 6 0,0-3 1 0,0-1-2 0,6-13 8 16,1 0 0-16,-6-1 2 0,4-2 5 15,-11-4 1-15,4-3-1 0,-5 1 9 0,-3-3 0 16,-6-1 7-16,-5 9 9 0,-3 1 1 0,0 2 14 16,-2 1-1-16,-3 9 11 0,-1-1 6 0,-1 3 0 15,0 5-1-15,0 0-11 0,-3 4 1 0,-2 4-4 16,5 4-4-16,-15 0-4 0,1 7 1 0,4 3-2 16,-7 1 0-16,-2 5-1 0,4 3-1 0,3-2-2 15,-2 6 2-15,5-3-2 0,-1-3 1 0,7 0-6 16,1 0 3-16,4 5 1 0,0-7-3 0,3-1 1 15,5 1-1-15,-2-7 1 0,-1 1-4 0,2-2-1 16,4 1 2-16,-1-7 1 0,0 2-1 0,4 0 1 16,6-3-5-16,-2-4 2 0,-3 1-1 0,5-4-2 15,-1-3-1-15,-4-1 3 0,3-4-1 0,-4 3-3 16,-4-1 4-16,0 1-2 0,3-3 0 0,-5 6-5 16,2-2 7-16,-3 3-4 0,-2 3 2 0,-4 1-2 15,-3 4 0-15,10 0 1 0,-10 0-1 0,0 0 2 16,2 14-1-16,-2 3 5 0,-2 0 2 0,-3-1 0 15,-2 8 1-15,0 0-1 0,1 3 1 0,-1 1-1 16,3-8 1-16,3 1-5 0,-4 6 2 0,3-9 3 16,-2 3 1-16,4-3-3 0,4 1 4 0,6 7-6 15,-1-11-10-15,11 7-7 0,-3-9-13 0,5-6-8 16,2 6-3-16,5-10-7 0,0 0 1 0,-12-1-6 16,5-4 1-16,2-8 4 0,-2 6-4 0,-3-7 11 15,-2-3 8-15,2-3 5 0,3-5 2 0,-6-2 19 16,-1-4 7-16,0-12 13 0,4 1 6 0,-12 5 0 15,1 4 6-15,-1-3 6 0,0 3-1 0,-4-4-4 16,2 7 4-16,-1 9-6 0,-4-4 3 0,0 4 1 16,0 4 0-16,0 5 0 0,0-1-4 0,0 5 1 15,0 5-9-15,3-7-2 0,-3 7 4 0,0 0-4 16,0 0 2-16,0 30-4 0,0-13 8 0,4 3 1 16,-4 0 6-16,0 8-8 0,-4-2 0 0,4-1 2 15,4 3-2-15,-4-8-1 0,0 6-2 0,0 2 0 16,0-1-6-16,0-9-2 0,1-1 7 0,3-1-5 15,-4 0 3-15,3-4-9 0,1 5 5 0,-1-9-3 16,-3 3-1-16,9-3-2 0,-3-2 0 0,1 1 4 16,-7-7-4-16,17 1-5 0,-3 0-4 0,0-3 6 15,3-5 0-15,-2-4-3 0,5 1-4 0,-3-5-1 16,7-5 2-16,-1-5 2 0,-3 4-4 0,-1-6 3 16,0 0-1-16,-6 1-4 0,-3-1 3 0,-1 7-1 15,-1 1 0-15,1 1 9 0,-2 3-9 0,-2-1 3 16,0 7-1-16,-3 2-4 0,-1-5 2 0,-1 8-5 15,0 4-1-15,0 0 4 0,0 0-1 0,0 0 3 16,-30 20 6-16,13-8 3 0,-2 10 2 0,-5-2-14 16,5 2 4-16,-8-2-2 0,5 0 5 0,0-4-2 15,-2 5 0-15,2 2-1 0,5-7 2 0,0 2 9 16,-2-5-8-16,3 8-4 0,1-12 1 0,8 2 1 16,0-4 1-16,2-2-3 0,-2 2 5 0,7-7-4 15,-5 8 3-15,5-8 4 0,0 0-2 0,0 0-8 16,0 0 1-16,40-20 1 0,-27 10-5 0,-4-4 2 15,6 3-4-15,7-1 3 0,-6-1 2 0,-1 3-1 16,0-1 0-16,-1 8-2 0,-6-1 4 0,8 1 6 16,-3 3-8-16,3 2 1 0,-3-1-1 0,-2 8 0 15,-3 0 0-15,8 0-1 0,-3 4 0 0,-4-8 4 16,3 10-5-16,-2-5 5 0,-2-2 1 0,8 2 3 16,-4 2-3-16,3-1-10 0,0-4 2 0,2 1-4 15,-8-1 3-15,10-5-7 0,0 3 4 0,3-5-2 16,0 0 4-16,-5-4-2 0,5 2 1 0,0-4 7 15,-1-1-3-15,-6-2 0 0,0-3 5 0,2-1-4 16,-3-4 1-16,3-8 5 0,-3 0 7 0,-1-2-11 16,3-7 11-16,-4-4 0 0,1-3 9 0,3-1-5 15,-8 1 3-15,-1 11 5 0,0 1-5 0,1 1 6 16,-8 8 1-16,7-1 4 0,-5 5-9 0,3 5-2 16,-3 2-1-16,-2 1-3 0,0 1 3 0,0 7 3 15,0 0-4-15,0 0-2 0,0 0 1 0,-7 23-3 16,5-7 11-16,2 12 2 0,-7-1 7 0,1 0 5 15,4 1-6-15,-5 2-3 0,7-1-2 0,-7-1 6 16,4-1-6-16,1 5-4 0,-1-12 1 0,-1 6 2 16,8 2 9-16,-4-10-18 0,0 2 3 0,0-4-2 15,3-4-5-15,1-1 3 0,4-2-4 0,-1 5 6 16,5-8-13-16,0 1-1 0,-2-2-3 0,2-4-2 16,8 1 1-16,-3-4 0 0,4-4 2 0,-4-2-4 15,10-3 3-15,-3-6 3 0,-2-3 0 0,4 0-1 16,-4-5 8-16,-1-3-6 0,-3 2-7 0,-2-3 7 15,2 1-2-15,-6-11-1 0,0 10 4 0,-2 1-1 16,-3 8-2-16,-2 1 9 0,2-1-1 0,-3 11 2 16,2-3-7-16,-6 4 4 0,2-2-4 0,-2 6 1 15,0 4 3-15,0 0 4 0,0 0 6 0,0 0-8 16,0 27 3-16,-7-7 3 0,6-4 12 0,-6 4 8 16,0 5 13-16,5 0 1 0,-5-2-8 0,1 4 7 15,2-7-1-15,-1 1-8 0,5-1-3 16,-3-2 1-16,-1 2-6 0,4 0-2 0,0-5-2 0,0 3-1 15,0-6-7-15,4-1-2 0,-1 1 11 0,1-5-6 16,-3-1-3-16,6 2-4 0,-7-8 6 0,12 4-8 16,-2-2-12-16,-10-2-11 0,28-11 3 0,-13 3 1 15,0-3 10-15,6-1 1 0,1-5-6 16,0-4 0-16,2-2-4 0,3-12-7 0,0 2 3 16,-3-3 1-16,5 5-1 0,-10 2-4 0,-2 2 3 0,-2 1-5 15,-1 3 0-15,-5 8-5 0,1-2 7 0,-10 6 11 16,7 0-13-16,-2 3 3 0,-2 2-5 0,-3 3 1 15,0 3 6-15,0 0 3 0,0 0-4 0,7 12 3 16,-5-1-1-16,-2-2 6 0,7 8-4 16,-4-1 3-16,0-1 7 0,-1 5-3 0,5-1-5 0,0 9 6 15,0-5 0-15,5 2 0 0,-1 0 2 0,5-1-1 16,-4 1-2-16,-2-2-1 0,4 1 8 0,-6-8-7 16,1 4 3-16,3-4 0 0,-6 0 3 0,-2-3 1 15,1 2 0-15,-3-4 1 0,-1-1 12 0,-2 0 8 16,-6-2-3-16,7 1-1 0,-9-2-3 15,2-1 7-15,-1-3 8 0,-6 5-25 0,4-5 9 0,-4-2 3 16,14-1-12-16,-35-1-16 0,18-2-13 0,1 2-33 16,-6-6-25-16,7-1-29 0,-2 1-49 0,-2-6-56 15,7 0-65-15,-3 1-272 0,8-6-596 16,-5 1 264-16</inkml:trace>
  <inkml:trace contextRef="#ctx0" brushRef="#br0" timeOffset="114176.6594">46220 12986 1831 0,'-16'-11'30'0,"8"-6"-7"16,-2 2-4-16,-2 1 23 0,5 3 12 0,-2-2 0 0,3 3-15 16,-1 2-12-16,3 4 1 0,4 4-5 0,-5-1-5 15,5 1-13-15,0 0-30 0,0 0-39 16,0 0-56-16,9 30-69 0,-4-15-111 0,2-2-324 15,3 2 144-15</inkml:trace>
  <inkml:trace contextRef="#ctx0" brushRef="#br0" timeOffset="114727.6274">46765 13477 2018 0,'-6'6'95'16,"2"-1"-23"-16,-1 4-38 0,5-6 7 16,0-3-12-16,-7 9 11 0,7-9 14 0,4 4 13 15,-1 3 10-15,-3-7-10 0,5 5-4 0,-5-5-5 16,16 1-5-16,-6-1-3 0,-10 0-3 0,29-6 3 16,-21-2-12-16,9 6-1 0,4-5-1 0,-4 1 9 0,3-5-8 15,-4 3-3-15,-1-6 0 0,0 3-1 16,-1-4-2-16,-4 1-6 0,-3-5 3 0,0 3 1 15,0-11-4-15,-6 1-3 0,-1-1-2 0,0 3-7 16,-3 2 3-16,0 4-4 0,-4 3 1 0,2-2-4 16,-6 12-1-16,3-1 0 0,-2 6-2 0,-11 3-2 0,4 0 4 15,-10 11-3-15,3 5 9 0,0 3 0 0,-8 9 8 16,4 1 7-16,3 7 6 0,-2 0 6 16,4 1 7-16,6-14-4 0,7 7-1 0,3-7-3 15,1 5-10-15,6-2 1 0,0 3-2 0,6-6-3 16,6-1-10-16,4-5-24 0,9 1-24 0,-1-2-19 15,8-3-24-15,-1 1-29 0,0-4-28 0,6-7-32 0,-1 2-30 16,10-11-26-16,-8 2-16 0,6-6 9 16,-1-2 9-16,-7 2-2 0,1-2-126 0,2-4-374 15,-1 0 1231-15,-7 3-612 0,-1-2 42 0,-3 3 30 16,2-5 29-16,-11 5 33 0,-1-2 26 0,-4 2 26 16,-3 0 20-16,1-1 3 0,-3 5 15 0,1 1 0 15,1-3 5-15,-5 5-5 0,2-1-1 0,0-2-7 16,-7 5-11-16,8-3-3 0,-8 3-16 0,4-6 1 15,-4 6-17-15,0 0-6 0,0 0-13 0,0 0-28 16,0 0-30-16,0 0-51 0,0 0-45 0,-31 14-69 16,24-6-78-16,-1-3-156 0,1-2-440 0,-2 6 195 0</inkml:trace>
  <inkml:trace contextRef="#ctx0" brushRef="#br0" timeOffset="114926.6483">47105 14273 61 0,'0'0'17'0,"-12"7"-30"0,7-7-15 15,-2 5 7-15</inkml:trace>
  <inkml:trace contextRef="#ctx0" brushRef="#br0" timeOffset="115217.2372">45393 14638 244 0,'-50'1'313'0,"2"1"-15"16,18 1-16-16,2-3-13 0,13 2-16 0,0-1-21 16,-2-2-22-16,7 2-13 0,-1-1-14 0,11 0-24 15,-10 3-22-15,10-3-5 0,0 0-17 0,0 0-11 16,34 4-11-16,12 0-12 0,21-4-14 0,20 0-29 15,10-4-16-15,2 1-21 0,-2-1-27 0,2 1-29 16,-5-3-48-16,-4-6-51 0,2 2-58 0,-8-1-33 16,-25 5-195-16,-1-3-476 0,4-2 211 0</inkml:trace>
  <inkml:trace contextRef="#ctx0" brushRef="#br0" timeOffset="115388.6189">46372 14606 229 0,'-14'5'229'0,"5"-2"-24"0,-1-1-23 15,10-2-20-15,-12 2-21 0,7-1-4 0,5-1-16 16,0 0-24-16,0 0-52 0,17 7-69 0,-3-7-72 16,5 4-142-16,3-8-259 0,0 2 115 0</inkml:trace>
  <inkml:trace contextRef="#ctx0" brushRef="#br0" timeOffset="139401.4168">37396 20863 45 0,'-5'2'211'0,"-5"0"-20"0,10-2-14 16,-12 3-13-16,12-3-19 0,0 0-11 0,0 0-8 15,0 0-14-15,27 5-4 0,-4-5-12 0,9 3-12 16,5-6-10-16,-4 1-18 0,18-6-28 0,0 2-34 16,2 1-30-16,-4-2-40 0,3-3-41 0,1 1-136 15,-7-2-274-15,0 0 122 0</inkml:trace>
  <inkml:trace contextRef="#ctx0" brushRef="#br0" timeOffset="139841.5593">37396 20431 68 0,'0'0'182'0,"0"0"-14"0,0 0-16 16,0 0-13-16,0 0-11 0,24-7-19 0,-7 7-4 15,5 0-13-15,1 0-9 0,7 0-14 0,8 0-29 16,8-1-32-16,5 1-43 0,5-2-27 0,1 1-48 16,-5-4-80-16,12 3-205 0,-5 0 91 0</inkml:trace>
  <inkml:trace contextRef="#ctx0" brushRef="#br0" timeOffset="140383.3701">40256 19697 9 0,'-8'-28'195'0,"-4"12"8"0,-4-11-11 16,4 12-6-16,-1 0-28 0,-1-3-6 0,-1 8-6 15,-1-1-12-15,-1 4-6 0,-3 0-13 0,5 6-7 16,-8 1-3-16,6 6-8 0,-3 3-4 0,-4 9-6 16,2 5-6-16,3 17 7 0,0 0-3 0,4 11-3 15,5 4-6-15,1 4-2 0,6 14 2 0,3 12-4 16,0 6 1-16,3-3 2 0,2 3-1 0,2-2-9 16,2 0-3-16,-2 1-2 0,-1-6-5 0,3 0-4 15,-2-5-11-15,-4-20 0 0,1-4-2 0,-3 1-4 16,-2-5-6-16,1-1 1 0,-7 0-1 0,-7-6-4 0,-3 3-1 15,0-7 0-15,-5-5-3 0,1-7 4 0,-6 6-8 16,0-11 1-16,-2-4-1 0,-2-7-2 16,-1 5 0-16,-4-8-5 0,5-3-18 0,0-2-18 15,-4-8-27-15,4-2-28 0,0-3-27 0,-1-4-38 16,6-2-42-16,1-3-36 0,6 3-41 0,-3 0-165 0,5 2-468 16,5 6 208-16</inkml:trace>
  <inkml:trace contextRef="#ctx0" brushRef="#br0" timeOffset="140900.1365">39847 21956 181 0,'-2'-28'222'0,"-1"5"-12"0,-2-5-12 15,-2 7-21-15,-5-4-13 0,3 8-16 0,-1-3-5 16,0 3-13-16,0 8-16 0,-1 2-11 0,-2 4-7 16,-1 2-9-16,-1 5-7 0,-2 4-8 0,-10 11-7 15,4 1-9-15,-4 17 1 0,1-2-7 0,4 9-2 16,4 4-3-16,-3 0-4 0,6 3-2 0,5 2-5 15,4-5-4-15,5-2-2 0,-1-3-1 0,4-9-4 16,-1-5-3-16,6 4 0 0,2-5-5 0,-1-10 3 16,2 1-5-16,2-4 2 0,-3-1-3 0,1 0-1 15,-5-3 1-15,2-5-4 0,2-3 9 0,4-5-7 16,1 1-2-16,-6-6-1 0,8-5-1 0,-1-1 2 16,7-9-4-16,-6-4 4 0,-1-2-2 0,0-15-2 15,-3 0-2-15,-1-5 9 0,-5 3-9 0,1-5 1 16,0 4-2-16,-5 7 9 0,-1 13 3 0,3 7 1 15,-4 8 3-15,0 2-2 0,0 2-2 0,0 7-3 16,0 0 3-16,0 0-4 0,-7 36 3 0,2-11-1 16,5 5 2-16,0 3-3 0,0 7-2 0,0-9-2 15,12 2-4-15,-7-2-9 0,5-3-19 0,0-2-15 16,-1-4-8-16,6-1-10 0,-1-8-18 0,3-3-27 16,10 3-35-16,2-8-27 0,-8-5-34 0,8-6-170 15,1-7-401-15,1-2 179 0</inkml:trace>
  <inkml:trace contextRef="#ctx0" brushRef="#br0" timeOffset="141566.9555">40804 19169 95 0,'0'-17'180'0,"0"4"-16"15,6-3-18-15,0 9-15 0,2 1-7 0,2 6-12 16,4 0-7-16,3 6-11 0,5 11-5 0,-1 1-7 15,1 5-5-15,-3 3-7 0,1 16-3 0,-6-4-8 16,-4-8-7-16,-5 2-4 0,2-1-6 0,-7 5 1 16,0-4-6-16,-4-1-5 0,-6-1-6 0,-2-2 2 15,2 0-1-15,-4 0-8 0,-1-3 0 0,5-6-2 16,-2-7-7-16,5-1 5 0,-1-2 7 0,-1-2 6 16,2 0 4-16,4-1-5 0,3-6-3 15,-5 0 0-15,5 0-5 0,0 0 7 0,13-23-8 0,-2 5-7 16,4-9 0-16,4-1-5 0,6-8 6 0,-1 0-1 15,7-6-5-15,-7 5-5 0,-2-4 5 16,7 5-4-16,-7-3 4 0,-7 15-7 0,1 1 3 0,-3 6 3 16,-2 7-2-16,-5 2-3 0,-6-2 6 0,9 8-6 15,-9 2 5-15,0 0 1 0,0 0 4 0,0 25 3 16,-4-4 1-16,-4 3-4 0,-4 7 8 0,5-1-5 16,-1 1 4-16,-1 1-9 0,2-1 4 0,6 3-2 15,-4-4-5-15,5 11-11 0,5-13-15 0,3 0-17 16,1-1-19-16,6-3-21 0,0-4-34 0,8 2-28 15,0-4-35-15,0-1-131 0,4-2-330 0,0 1 146 16</inkml:trace>
  <inkml:trace contextRef="#ctx0" brushRef="#br0" timeOffset="141894.9608">42891 19551 157 0,'-2'-21'212'0,"2"5"-7"15,0 2-13-15,0 3-15 0,0-1-21 16,-3 5-17-16,3 3-12 0,0 4-17 0,0 0-4 16,0 0-7-16,12 18-9 0,-5-2-9 0,1 12-4 15,4-1-14-15,-9 3-1 0,9 3-10 0,-1-3-11 16,1 12-17-16,-9 5-30 0,4-7-27 0,-2-8-29 16,-2 9-42-16,1-10-42 0,-4 13-158 0,-4-13-328 0,4 2 145 15</inkml:trace>
  <inkml:trace contextRef="#ctx0" brushRef="#br0" timeOffset="142197.4814">41972 20580 58 0,'-22'0'276'0,"10"0"-25"16,0-1-20-16,12 1-20 0,-9 4-8 0,9-4-18 15,0 0-11-15,0 0-15 0,53 0-14 0,-7 0-11 16,9-4-10-16,9 0-16 0,30 3-11 0,-2-1-7 16,-1 2-10-16,6-2-8 0,-5 2-8 0,0-6-9 15,0 2-19-15,-1 4-9 0,-1-5-23 0,-3 4-21 16,-24 1-13-16,4-3-19 0,20 6 0 0,-28-6 1 16,9 2-1-16,-13 1-15 0,5 1-3 0,-7 2-10 15,-7-3 6-15,-16 1-10 0,4-1-4 0,-11 7-11 16,-3-2 13-16,1-2-6 0,-4 2-5 0,1 0 3 15,-6 5-1-15,-2-4-15 0,-4 1-16 0,0 5-98 16,-2-5-238-16,-2-1 105 0</inkml:trace>
  <inkml:trace contextRef="#ctx0" brushRef="#br0" timeOffset="142708.4656">42117 21011 97 0,'-22'-18'234'0,"6"9"-10"0,8 1-12 15,1-1-22-15,-3 6-16 0,5-2-22 0,5 5-7 16,0 0-11-16,-18 17 7 0,17-2-11 0,-4 5 0 15,-2 8-7-15,7 3-6 0,-4 11-9 0,-2 3-12 16,6 1-8-16,-2 0-6 0,-3 1-10 0,-2-2-5 16,2 3-1-16,3-4-10 0,-5-6-2 0,6-8-7 15,2-2-6-15,-1 7 0 0,4-7-11 0,-4-2 6 16,0-11-6-16,-5 4-6 0,3-4 1 0,-2-2-2 16,4-7 0-16,0 0 0 0,0 3-4 0,0-2-4 15,0-7 0-15,0 0 1 0,0 0-4 0,0 0-5 16,16-23 1-16,-9 3-4 0,-1-4-2 0,6-4-6 15,-3 4 4-15,8-9-1 0,-2 5-8 0,6 1-2 16,1 0-3-16,4 7 0 0,-9-1 3 0,10 6-1 16,-10 9-1-16,5 0 1 0,0 5 4 0,9 1-2 15,0 5 1-15,-2 3-3 0,-5 7 3 0,-2 3 2 16,-2 0 0-16,-1 4 1 0,-7 4 1 0,-9-7 2 16,2 1 4-16,-5 8 1 0,-1 5-5 0,-10-9 14 15,-4 3-10-15,-4 2-3 0,-10 5 1 0,7-9 1 16,-10 3 1-16,8-4 1 0,-5-4-7 0,-7 4-8 15,7-3-10-15,4-7-21 0,-4-1-28 0,0-6-36 16,8-1-30-16,7-6-54 0,6 0-238 0,-4-8-464 16,10 0 206-16</inkml:trace>
  <inkml:trace contextRef="#ctx0" brushRef="#br0" timeOffset="142920.7428">42749 21597 16 0,'0'0'260'15,"-12"-1"-24"-15,12 1-21 0,0 0-17 0,0 0-9 16,0 0-21-16,0 0-17 0,0 0-11 0,0 0-13 16,40 13-13-16,-13-17-19 0,7 3-40 0,4-2-34 15,6 3-42-15,9-4-51 0,-4-3-31 0,-6-1-39 16,-9 3-133-16,-3 5-297 0,3-1 132 0</inkml:trace>
  <inkml:trace contextRef="#ctx0" brushRef="#br0" timeOffset="143386.547">43987 21390 97 0,'-5'-18'231'0,"-3"-5"-16"0,1 3-21 16,-2-2-8-16,1 5-7 0,1 0-10 16,-6-2-9-16,4 9-9 0,-5-4-12 0,6 3-6 0,-6 3-15 15,6 0-8-15,-8 8-6 0,1-1-6 0,-4 2-8 16,0 7-5-16,2-1-5 0,-3 5 7 0,-1 5-11 16,-6 6-11-16,5 3 0 0,-2 8-9 0,2 9-1 15,7 1-2-15,-1 0 9 0,3 1-20 0,6-2 5 16,-2 4-9-16,9-5 6 0,0-12-6 15,0 3-5-15,0-5-5 0,9 0-3 0,4-4-4 0,-6-3 0 16,2-2-9-16,-1-9 3 0,-1 4-5 0,2-3 7 16,6 0 0-16,-8-6 8 0,8-4-19 0,-1-1 5 15,1-6 3-15,6-9-6 0,4 2 4 0,-3-5-7 16,1-6 7-16,-1 0-5 0,0-15 2 16,-3 5-1-16,-1-11-1 0,-6 7 1 0,2-9 0 0,-2 5-2 15,-7 11-2-15,7 3 3 0,-10 9 5 0,-1 2-4 16,4 9-1-16,-3-2-3 0,-2 7 3 0,0 3-1 15,0 0 4-15,-15 21 1 0,8 0-2 0,-1 5 3 16,-1 7-1-16,-5 3-3 0,6-3 2 16,1 10 0-16,0-13-5 0,7 3 2 0,4-5-17 15,2 2-16-15,6-3-16 0,9-6-16 0,-6-7-27 0,7 2-38 16,-5-3-38-16,14-1-47 0,3-12-38 0,-1 0-222 16,2-10-505-16,11-4 225 0</inkml:trace>
  <inkml:trace contextRef="#ctx0" brushRef="#br0" timeOffset="144065.0257">45514 20341 112 0,'0'-19'172'0,"1"-1"-6"16,3-8-7-16,-4 6-8 0,-5-5-5 0,5-1 2 15,-4-1-5-15,-2 2-9 0,-1-2-1 0,0-3-10 16,-7 1-10-16,4 6-12 0,-10 0 4 0,4 2-12 16,-1-2-6-16,-5 10-2 0,2 5 2 0,1 1-17 15,-7 6-1-15,-1 3-9 0,-4 3-3 0,0 9-9 16,1 4-4-16,-8 10-2 0,8 8-1 0,2 6-4 16,-1 3-1-16,5 1-5 0,9 1 0 0,1 3 2 15,6-2-8-15,1-5-4 0,7-9 3 0,0-1-3 16,7-2-3-16,0-5-2 0,0-3 0 0,1-2-2 15,1-7-5-15,-1 4 2 0,4-8 0 0,-2 2 3 16,2-4-1-16,-2-4-4 0,6-4 2 0,-1 1-4 16,1-7 0-16,2-6 3 0,3-3 0 0,1 1 4 15,0-7-2-15,2 2-2 0,5-13 0 0,-5-4-2 16,5 0 5-16,-7-7-6 0,7-1 3 0,-7-5-7 16,-5-4 2-16,5 3 1 0,-6 0-5 0,-1-3-1 15,0-1 1-15,-3 1-1 0,-3 5 0 0,-1 2 1 16,-6 7 2-16,5 11-3 0,-5 4 1 0,1 8 5 15,0-1-1-15,-3 4 0 0,0 2 2 0,2 5-4 16,-2 3 2-16,0 5-2 0,0 0-3 0,0 0 9 16,-15 28-4-16,10-1 5 0,-2 2-5 0,0 13 5 15,-7 3-4-15,8-1-1 0,-3 8 0 0,-1-3 0 16,3 2 5-16,-5 2 0 0,10 1-1 0,-4-5-7 16,-1 6-16-16,7-1-13 0,0 0-11 0,0-2-21 15,5-4-22-15,2-3-7 0,1-3-29 0,1 1-19 16,-1-4-30-16,6-10-19 0,0-4-26 0,-6-1-161 15,2-4-403-15,-1-2 178 0</inkml:trace>
  <inkml:trace contextRef="#ctx0" brushRef="#br0" timeOffset="144464.5284">45816 20212 84 0,'6'-18'200'16,"3"-2"-17"-16,-1 7-9 0,1 0-11 0,0 3-11 0,1 4-13 15,-2 2-21-15,3 2-4 0,0 4-6 0,-2 3 1 16,0 3-2-16,1 6-4 0,3 8 1 0,-4 4-12 16,-2 2-4-16,-2 6-2 0,-3-11-4 0,-1 9-8 15,-2-4-3-15,-1 4-3 0,-3-3-4 0,1 2 4 16,-2-7-7-16,2-2 0 0,-1-4-7 0,2 3-5 16,1-4-2-16,0-5-4 0,2 1-3 0,0-5-7 15,2 0-2-15,0-1 3 0,-2-7-6 0,6 2 0 16,-6-2-2-16,17-12-7 0,-6 6 5 0,1-13-3 15,6 3-3-15,1-12 0 0,-4-4 0 0,8-7-5 16,-8-9-3-16,7 4 2 0,-10 1 1 16,0 5 3-16,-5 10 2 0,1 10-4 0,-1-1 8 0,-2 6-1 15,-1 1 0-15,-4 4 2 0,0 7-1 0,0 1-5 16,0 0 4-16,0 0 6 0,-2 36 3 16,-6-4-3-16,-4-4-3 0,8 2-1 0,-9 0-3 0,6 10-2 15,-2-8-7-15,2 12-5 0,1-5-26 16,4-6-18-16,-5-1-21 0,7-1-25 0,-7 2-37 15,7-1-26-15,4-5-37 0,-1 1-33 0,0-8-19 0,3 1-186 16,-6-6-456-16,5 0 202 0</inkml:trace>
  <inkml:trace contextRef="#ctx0" brushRef="#br0" timeOffset="156107.3066">47524 20356 129 0,'-8'-3'261'0,"1"0"-17"0,0 0-20 0,7 3-20 16,0 0-25-16,0 0-18 0,14-14-12 0,3 9-17 15,3-1-14-15,9-4-11 0,4 3-11 0,18 2-8 16,-2-1-14-16,-4 5-21 0,-9 0-31 0,3-4-29 16,-12 5-37-16,5-2-33 0,-6 5-30 0,-4-3-33 15,-3 0-171-15,-11 5-338 0,1-2 150 0</inkml:trace>
  <inkml:trace contextRef="#ctx0" brushRef="#br0" timeOffset="156252.3478">47531 20583 66 0,'-8'5'209'0,"3"2"-26"0,5-7-5 16,0 4-24-16,0-4-16 0,15 4-13 0,0-4-21 15,7-4-27-15,13 2-30 0,-3 0-39 0,16-10-49 16,-2 4-56-16,-14 1-96 0,14 1-207 0,-12-2 92 16</inkml:trace>
  <inkml:trace contextRef="#ctx0" brushRef="#br0" timeOffset="156790.6071">48785 19964 59 0,'-2'-19'235'0,"0"3"-20"16,2 1-23-16,4 0-15 0,2 1-23 0,6 0-11 16,4 0-16-16,2 3-12 0,13 2-12 0,0 5-7 15,6 4-12-15,1 4-13 0,6 4-5 0,2 0-6 16,-15 8-4-16,0-4-7 0,-9 7-5 0,-3 3-6 16,-7-3-8-16,-1 2-6 0,-2 6-8 0,-9-6-11 15,-2 6 1-15,-8-2-9 0,-2 5 3 0,-8-4 0 16,-4 10-2-16,2-13-3 0,-1 1 3 0,-2-1-1 15,3 0 4-15,-6-5-4 0,6-4 6 0,5-5-6 16,2 2 3-16,1-2 4 0,2-2 5 0,5-2 2 16,7-5 4-16,-8-3-1 0,8 3-5 0,3-18-1 15,2 11 6-15,6-9 1 0,6-4-2 0,5-5-1 16,0 3 2-16,5-11-4 0,-1-3 0 0,5-3-1 16,-2 2-4-16,-2-2 2 0,0 3-3 0,4 1 2 15,-9 2 0-15,-1 6 8 0,-4 2 2 0,-2 1-4 16,0 5-1-16,-8 6 8 0,2 2 8 0,-3-1-4 15,1 7 3-15,-5 0-9 0,-2 5 9 0,0 0 13 16,0 0 0-16,-7 22 1 0,-1-3-3 0,-1 6-1 16,-6 0 4-16,-2 4-1 0,-4 7 3 0,6-7-4 15,-4 15-1-15,0-6-7 0,9-10-2 0,-2 6-3 16,12-5-5-16,0 1 2 0,4-2-18 0,-8-5-13 16,11 3-11-16,0-6-16 0,0 0-12 0,8 0-29 15,7-1-41-15,-5-3-33 0,4-8-44 0,4 8-205 16,-3-12-432-16,1 6 191 0</inkml:trace>
  <inkml:trace contextRef="#ctx0" brushRef="#br0" timeOffset="156978.9282">49736 20140 99 0,'-12'-2'263'0,"12"2"-20"0,0 0-21 0,0 0-22 15,0 0-20-15,0 0-19 0,45 2-12 0,-15-1-17 16,6-1-22-16,2 4-26 0,11-3-35 0,-5-2-44 16,2-3-39-16,-1 4-43 0,-13-3-43 0,6 3-158 15,-8-5-301-15,1 0 133 0</inkml:trace>
  <inkml:trace contextRef="#ctx0" brushRef="#br0" timeOffset="157432.0077">50891 19838 216 0,'-2'-20'228'0,"2"0"-17"0,0 2-5 16,-3 0 2-16,1 1-8 0,-2 2-20 15,-1 6-15-15,-1-3-16 0,-5 4-12 0,-1 1-4 0,-5 6-8 16,-5 2-11-16,2 6-4 0,-4 4-1 0,-5 6-2 15,-9 6-16-15,4 9-1 0,14-6-7 0,-6 9-11 16,2 5-8-16,11-11 0 0,1-1-10 0,5 3-8 16,2 0-1-16,1 0-6 0,8-4-5 0,-1 1-3 15,2-8-3-15,2-4 1 0,2 4-7 16,1-2 3-16,-2-2-8 0,6-5 7 0,-5-5-7 0,6-1 7 16,4-5-10-16,-1-5-5 0,1 2 5 0,0-7-6 15,3 2 3-15,9-7-4 0,-7-5-3 0,3 0 2 16,-3 0 2-16,7-11 3 0,-14 5 0 0,10-9-5 15,-5-5 1-15,-5-1-1 0,-3 12-5 16,-4-4 6-16,2 10 1 0,-4 5 4 0,3 2-1 0,-8 5 1 16,0 6-2-16,3 5-2 0,-6 0 23 0,0 0-9 15,-9 25 5-15,2-5-12 0,-1 7 8 0,-4 2 2 16,2-1-3-16,1 14-4 0,4-14 1 0,0 4-4 16,5-3-5-16,5 3-7 0,3-1-22 0,6-2-17 15,1-1-12-15,6-4-23 0,6 3-10 16,7 0-29-16,7-6-45 0,5-1-40 0,4-13-46 0,-8 2-253 15,3-7-535-15,-11-2 236 0</inkml:trace>
  <inkml:trace contextRef="#ctx0" brushRef="#br0" timeOffset="157792.2192">49542 20786 2194 0,'-92'17'58'15,"3"-1"-42"-15,5-7-1 0,26 2 68 0,0-3 17 0,7 0 16 16,19-4 4-16,3 0 2 0,12-2-15 0,-4 0 3 16,13 2-6-16,6-4-3 0,2 0-7 15,0 0-5-15,0 0-4 0,70-8-17 0,-17 4-2 0,36 0 2 16,6-3-3-16,18 6-5 0,50-11-4 15,-1 4-11-15,2 1-2 0,-9-2-6 0,2 0-4 0,-7 6-12 16,-47-2-15-16,7 5-8 0,-7-3-20 0,2 7 1 16,-2-5-26-16,-15 2-16 0,1-1-7 0,-29 4-10 15,-6-8-1-15,-1 9 3 0,-5-6-5 16,-14 1-6-16,-5-4-4 0,-12 4-4 0,-7 0-4 16,2 4-7-16,-1-4-8 0,-5 1-4 0,-6-1-10 15,0 6-23-15,0-6-7 0,-13 14-12 0,-6-6-25 0,-5 9-137 16,-19 0-360-16,-1-4 159 0</inkml:trace>
  <inkml:trace contextRef="#ctx0" brushRef="#br0" timeOffset="158283.1132">49337 21330 152 0,'-15'-15'301'16,"1"-3"-24"-16,6 3-8 0,-4 3-8 0,5 4-17 16,3-1-22-16,-4 5-14 0,8 4-19 0,0 0-9 15,0 0-6-15,0 0-13 0,-14 30 6 0,14-12-6 16,-1 14-18-16,-6 9-3 0,0 7-6 0,-2 0-12 16,1 5-7-16,4 0-12 0,-6-4-6 0,2-3-9 15,1 3-18-15,-2-4 1 0,6-2-7 0,-4 2-8 16,4-15-6-16,-1-1-5 0,4-1 13 0,-1-3-16 15,1-6-3-15,0-3-3 0,1-4-8 0,-1-4-4 16,0 2-1-16,2-4-1 0,-2-6 1 0,0 0-5 16,0 0-1-16,0 0-6 0,24-29-1 0,-9 2-2 15,-3-2-8-15,7-13-12 0,0-4-3 0,-1 3-11 16,5-9-2-16,6 9-1 0,1 5 4 0,-8 10-1 16,1 10 4-16,2 2 5 0,-4 7 2 0,1 6-6 15,-5 3 9-15,3 4-8 0,-1 7 10 0,3 6-5 16,-6 9 14-16,-3-3-15 0,-1 8 8 0,-7 9 1 15,-5-5-1-15,-5 8 2 0,-2-3-1 0,-5 5-2 16,-5-5 14-16,-3-1-4 0,-4 1 2 0,0 0-4 16,-3-4-8-16,0-3 14 0,-9-5-12 0,0 0-12 15,10-11-17-15,-3-2-24 0,4-4-36 0,6-7-41 16,7-4-44-16,2 0-49 0,7-9-55 0,-3-2-253 16,12-8-581-16,4-9 258 0</inkml:trace>
  <inkml:trace contextRef="#ctx0" brushRef="#br0" timeOffset="158465.4588">49997 21922 246 0,'0'0'314'0,"0"0"-27"0,0 0-28 15,0-14-22-15,0 14-20 0,0 0-15 0,12 0-18 0,-12 0-16 16,27 5-23-16,-5-2-10 0,14-4-15 0,-5 2-24 15,1-1-36-15,4-1-35 0,-9-6-48 0,4 7-44 16,3-3-58-16,0-2-48 0,1 2-56 0,-5-2-118 16,16-3-375-16,-17 3 166 0</inkml:trace>
  <inkml:trace contextRef="#ctx0" brushRef="#br0" timeOffset="158892.4158">51227 21748 193 0,'3'-14'282'0,"-3"-11"-20"0,2 2-22 0,-4-6-17 16,-1-1 0-16,-1 0-15 0,-1 10-14 0,2-1-11 0,-4 2-19 16,0 4-9-16,-7 1-12 0,8 7-9 15,-5 0-16-15,-1 2-3 0,-5 5-5 0,-5 4-1 0,-3 8-10 16,-3 5 9-16,6 3-18 0,-3 7 1 15,-3 8-16-15,6 5 1 0,2-3-8 0,3 7-8 16,6-5-4-16,5-11-7 0,4 4-5 0,0-4 0 16,6-1-17-16,-3 1 10 0,6-8-3 0,2-3-7 0,3-3-4 15,-2-2-3-15,2-2-6 0,1-1 8 16,-2-6-2-16,9-3-4 0,-1-6 0 0,8-2 2 16,-5 0-5-16,6-9 4 0,1-4-1 0,1-6 1 15,-1-5 3-15,-5-2 5 0,-3 4 5 0,4-5-2 16,-6 9 14-16,3-11-13 0,-7 11 11 0,-4 8 5 15,-1 3-10-15,0 0-3 0,-6 5-4 0,4 7 0 0,-5 3-6 16,-3 0 5-16,0 0 5 0,0 21-18 16,-3-1 0-16,-4 7-3 0,-1 2 5 0,1 3-20 15,5-4-22-15,-5 5-32 0,6-2-32 0,-4 1-32 16,3-1-33-16,0 4-34 0,2-3-19 0,2-1-29 16,5-5-47-16,3 5-283 0,2-5-614 0,5-8 273 15</inkml:trace>
  <inkml:trace contextRef="#ctx0" brushRef="#br0" timeOffset="159289.9639">49335 23020 88 0,'-59'1'303'0,"4"6"-17"16,6-1-19-16,15-4-8 0,3-1-7 0,10 3-12 16,4 0-24-16,4-1-15 0,4 2-7 0,4-4-25 15,5-1 4-15,0 0-10 0,29 11-15 0,9-11-2 16,14-4-17-16,12 3-10 0,33-6-11 0,7-1-8 15,3-1-10-15,54-2-8 0,-6 4-7 0,-44-1 7 16,47 4-31-16,-6-2-1 0,0 4 8 0,-47 4-5 16,46 0-15-16,-51 2-10 0,6-2-13 0,-6 0-2 15,-2 1-6-15,-10 2-12 0,-1-2-12 0,-22 1-14 16,-2 1-12-16,-10-5-15 0,0 3-13 0,-17-3-16 16,-4 1-26-16,-10 1-32 0,-1 0-26 0,-9-2-27 15,-2 7-9-15,-10-7-18 0,9 0-10 0,-9 0-199 16,0 0-468-16,-24 11 208 0</inkml:trace>
  <inkml:trace contextRef="#ctx0" brushRef="#br0" timeOffset="159648.4423">49533 23595 80 0,'-85'14'274'0,"27"1"-18"16,3-2-8-16,4 1-3 0,26-9-4 0,4-1-8 15,11-2-16-15,5 4-8 0,5-6-12 0,0 0 4 16,0 0-19-16,54-6-12 0,-18 0-10 0,19-4-11 16,27-12-10-16,8 10-6 0,11-4-5 0,4 0-13 15,49-4 5-15,-4 5-13 0,-43 6-9 0,57 1-7 16,-10-4-7-16,-49 8-2 0,3 0-12 0,-3 3-8 16,0-1-12-16,-8 5-6 0,-7-3 5 0,-27 4-12 15,-3-8 1-15,-7 4-4 0,-7 7-5 0,-12-2-5 16,-12-4 1-16,0-1-1 0,-3 2-7 0,-7 0 5 15,0 0-10-15,-2-1-1 0,-10-1-1 0,15 4 2 16,-15-4 1-16,9 1-2 0,-9-1 3 0,7 2-9 16,-7-2 3-16,0 0-11 0,0 0-16 0,0 0-15 15,0 6-22-15,0-6 28 0,0 0-33 0,0 0-32 16,0 0-35-16,0 0-25 0,0 0-23 0,0 0-35 16,-22 0-41-16,22 0-36 0,-12 2-259 15,12-2-592-15,0 0 263 0</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7:56.885"/>
    </inkml:context>
    <inkml:brush xml:id="br0">
      <inkml:brushProperty name="width" value="0.05292" units="cm"/>
      <inkml:brushProperty name="height" value="0.05292" units="cm"/>
      <inkml:brushProperty name="color" value="#FF0000"/>
    </inkml:brush>
  </inkml:definitions>
  <inkml:trace contextRef="#ctx0" brushRef="#br0">6277 8713 140 0,'-6'-5'220'0,"-3"1"-13"16,2-2-11-16,7 6-9 0,-12-3-8 0,7-3-10 15,5 6-12-15,-8-4-19 0,8 4-5 0,-6-6-17 16,6 6-10-16,4-12-13 0,1 6-10 0,5-2-9 0,0 4-9 16,11-8-6-16,1 7-4 0,11-3-11 0,-1-2-21 15,12 1-26-15,1 0-28 0,1 2-17 0,6 0-34 16,1 1-38-16,2 3-24 0,-11-1-31 15,-13 1-133-15,0 2-331 0,-1 1 146 0</inkml:trace>
  <inkml:trace contextRef="#ctx0" brushRef="#br0" timeOffset="324.2483">6366 8735 14 0,'-14'0'174'0,"1"-7"-2"16,3 4-2-16,-4 2-3 0,5 0-3 0,-1-1-4 16,10 2-15-16,0 0-8 0,-19 2-17 0,19-2-13 15,-10 2-4-15,5 1-13 0,2 9-1 0,-3-2 0 16,5 12 1-16,-4 7-9 0,3 6-5 0,2 6 29 16,-2 6-4-16,2-1-6 0,2 8-3 0,0 2-7 15,1-4-8-15,-1 4-1 0,1-1-6 0,-3-2-8 16,0 2-2-16,0-7-10 0,5 0-10 0,-3-4 14 15,1-13-14-15,1 0-4 0,1-3-2 0,-3-6-7 16,6 1-1-16,-6-5 1 0,5-3-6 0,6 0 1 16,-2 0-7-16,6-10-5 0,1 2-10 0,-1-2-9 15,6-5-18-15,11-5-24 0,-7-1-21 0,5-2-26 16,-1-5-24-16,0 1-39 0,10-11-45 0,-12 8-233 16,-4-3-473-16,3-5 210 0</inkml:trace>
  <inkml:trace contextRef="#ctx0" brushRef="#br0" timeOffset="534.0439">6300 9351 235 0,'-14'0'221'0,"14"0"-23"0,-15-2-22 0,15 2-18 16,0 0-15-16,0 0-14 0,0 0-15 0,22-10-8 15,7-1-12-15,1-1-11 0,15 0-17 0,6-5-19 16,-3 1-27-16,13 0-21 0,-3-9-43 0,20 2-27 16,-18 1-30-16,-5-3-162 0,-2 4-284 0,1-1 126 0</inkml:trace>
  <inkml:trace contextRef="#ctx0" brushRef="#br0" timeOffset="789.4325">7386 8652 108 0,'-9'-13'288'0,"1"-1"-19"16,-8 3-23-16,8-1-9 0,-4 4-6 0,3 0-16 15,1 4-13-15,4-1-25 0,-2 4-19 0,6 1-18 16,0 0-8-16,-21 13-7 0,13 6-14 0,-1 10 7 16,2 13-6-16,-5 3-19 0,7 3 3 0,-2 0-9 15,1 1-4-15,1 1 1 0,-2 4-15 0,3-3-20 16,3 5 18-16,-5 0-8 0,5-5-9 0,8-1-4 15,-6 1-9-15,6 0-13 0,3-3-26 0,4-8-34 16,6 3-30-16,-3-3-26 0,2-14-32 0,3 0-40 16,9 3-44-16,0-12-45 0,-2 2-209 0,2-4-500 15,4-6 222-15</inkml:trace>
  <inkml:trace contextRef="#ctx0" brushRef="#br0" timeOffset="1038.875">8088 9020 2115 0,'-1'-28'5'0,"-3"3"-8"16,-1 3 41-16,0 2 59 0,-2 4 21 16,6-1-5-16,1 9-11 0,0-5-7 0,-6 6-23 15,6 7-4-15,-1-8-13 0,1 8-5 0,0 0-5 16,0 0-1-16,0 0 7 0,-16 33 1 0,8-6-1 0,-1 4 7 16,-3 10 0-16,2-2-3 0,-5 6-5 15,-1-5-8-15,1 5 1 0,-5-2-3 0,3 4-3 16,-6-3-6-16,3-2-1 0,-4 0-6 0,2-5-14 15,0 0-19-15,-2-4-24 0,9-4-22 0,-6-4-33 16,9-2-28-16,-3-1-23 0,1-7-29 0,6-4-27 16,1-2-24-16,0-2-29 0,-2-3-148 0,1-5-429 15,8 1 189-15</inkml:trace>
  <inkml:trace contextRef="#ctx0" brushRef="#br0" timeOffset="1227.3001">7640 8984 157 0,'-2'-16'270'0,"2"7"-5"0,-3-3-15 0,1 5-26 16,0 1-25-16,2-1-26 0,0 7-16 0,0 0-14 16,0 0-9-16,17 12 2 0,-3 2-12 0,5 6-13 15,3 3-9-15,0 1-9 0,2 2-11 0,5 3-4 16,2 7-5-16,5-1-11 0,-7-6-9 0,3 4-20 16,-3 2-26-16,3-2-33 0,1-4-35 0,-11-6-46 15,14 8-59-15,-12-6-49 0,-2-5-178 0,-5 0-424 16,3-4 189-16</inkml:trace>
  <inkml:trace contextRef="#ctx0" brushRef="#br0" timeOffset="1462.0333">8412 8864 40 0,'-6'-24'303'15,"2"1"-10"-15,1 7-17 0,3 0-21 0,0 4-23 16,0 7-27-16,3-5-20 0,4 5-21 0,0 0-14 15,-7 5-9-15,29 12-15 0,-9-3-10 0,8 8-12 16,-1 5-12-16,5 6-3 0,-1 0-11 16,-2 7-11-16,-7 2-1 0,0 0-7 0,-5 5-3 15,0-1-7-15,-1 6-2 0,-6 2-5 0,-3 1-8 16,-5 4-16-16,-2-5-28 0,-6 2-34 0,0 4-35 16,-3-4-40-16,1-3-56 0,1-7-53 0,-4 2-211 15,5-11-475-15,1-4 209 0</inkml:trace>
  <inkml:trace contextRef="#ctx0" brushRef="#br0" timeOffset="1654.3372">9088 9179 154 0,'0'0'269'0,"0"-8"-26"0,0 8-26 16,7-7-17-16,1 2-16 0,9-3-25 0,5 1-14 15,9 2-24-15,1-5-30 0,13 0-42 0,-9 3-48 16,-6-1-50-16,3 3-43 0,-4-2-46 0,1 3-121 16,-9 0-282-16,-9 4 125 0</inkml:trace>
  <inkml:trace contextRef="#ctx0" brushRef="#br0" timeOffset="1784.962">9292 9343 25 0,'-6'4'228'0,"0"0"-25"15,5 3-18-15,1-7-18 0,1 9-13 0,5-4-16 16,-6-5-25-16,23-1-55 0,-23 1-74 0,46-12-54 16,-6 8-128-16,4-10-214 0,7 1 95 0</inkml:trace>
  <inkml:trace contextRef="#ctx0" brushRef="#br0" timeOffset="2288.9234">10834 8758 129 0,'-15'-23'304'0,"3"0"-24"0,-4-4-15 15,4 3-6-15,-3 0-7 0,-5 1-30 0,4 2-3 16,-6 2-14-16,7 6-5 0,-1-2-9 0,1 3-21 15,0 3-14-15,-6 1-8 0,6 2-26 0,0 4-12 16,-2 4-14-16,-1 1-22 0,0 9 7 0,2 3-3 16,-6 12-13-16,-2 13-3 0,2 4 1 0,5 1-9 15,2 8-7-15,-1-3-5 0,10-2-3 0,-3 1 0 16,2-2-3-16,7-4-10 0,5-4 3 0,-3-9-10 16,5 3 6-16,-5-5-4 0,4-8-15 0,1 0 7 15,0-3 1-15,2-3 4 0,-3-3-5 0,1-3-2 16,3-5 11-16,-3-1-7 0,7-4-4 0,-14 2-18 15,31-15 26-15,-14 8-11 0,5-14 7 0,2 1 0 16,-4 0-6-16,6-13 1 0,-2-1-4 0,-4-6 4 16,-6 8-7-16,-4-16-1 0,4-1-1 0,-6 1 4 15,-1 3-2-15,0 3 1 0,0 1-3 16,-7 15 7-16,0 4-4 0,1 5 12 0,-1 4-14 0,0 5-6 16,0 1 7-16,0 7-5 0,0 0-1 0,0 0 2 15,0 0 4-15,-7 56-3 0,6-26 0 0,-6 12 1 16,7 4-5-16,0-1 4 0,-2 2 0 0,4-2 3 15,-2-5-9-15,7-10-22 0,1 5-15 0,-1-4-29 16,7-1-27-16,1-5-22 0,2-2-25 0,7 1-38 16,5-7-46-16,2-6-58 0,-6-2-240 0,11-7-571 15,-5-2 253-15</inkml:trace>
  <inkml:trace contextRef="#ctx0" brushRef="#br0" timeOffset="2471.6936">11185 8854 91 0,'-3'-5'324'0,"3"5"-19"16,-7-6-24-16,7 6-21 0,0 0-17 0,0 0-16 16,0 0-21-16,0 0-15 0,15-3-18 0,2 3-21 15,6-3-7-15,7 0-13 0,15-3-24 0,-13-1-28 0,6 0-11 16,6-6-24-16,-8 5-25 0,-4-7-27 0,1 5-32 16,-3-6-31-16,3 5-43 0,-3-5-55 15,1 8-46-15,-9-5-194 0,4 2-440 0,-11-3 196 16</inkml:trace>
  <inkml:trace contextRef="#ctx0" brushRef="#br0" timeOffset="2710.4048">11404 8445 272 0,'-16'-12'333'0,"8"4"5"0,-6 0 0 0,6 1-12 16,1-1-29-16,-2 3-18 0,2 2-41 0,1 1-27 15,6 2-15-15,0 0-23 0,-14 12-15 0,12 4-1 16,2 6-12-16,0 8-17 0,2 1-6 0,3 15-13 16,4 2-5-16,-3 8-12 0,6-1-9 0,-1-3-29 15,-3 4 12-15,6-1-14 0,-4 1-27 0,4-3-38 16,-1 3-38-16,-4-3-50 0,-1-5-49 0,6 0-49 16,-6-5-58-16,8-12-79 0,-9-3-196 0,1-10-576 15,9-4 255-15</inkml:trace>
  <inkml:trace contextRef="#ctx0" brushRef="#br0" timeOffset="3142.0728">11973 8425 2683 0,'2'-28'15'0,"-2"1"-10"0,-2 3 12 0,0 4 66 16,1 2 59-16,-3 9-38 0,4-1 11 0,-1 0-18 15,1 5-22-15,0 5-13 0,0 0 1 0,0 0 27 16,0 0 1-16,-5 34 11 0,8-13 6 0,-3 12-6 15,-3 4-4-15,3 6 5 0,-2 0-3 16,2 5-1-16,-4-4-7 0,1 8-8 0,1-4-11 0,2-2 1 16,-1 0-15-16,1-2 1 0,1-3-7 0,1-11-6 15,1-3-6-15,-3-4-5 0,2-4 2 0,0-2-4 16,-2 1-8-16,2-8 0 0,-2 0-7 16,3 0 3-16,-3-4 1 0,0-6-6 0,3 3 1 0,-3-3-13 15,0 0 3-15,9-24-4 0,-2 11 0 16,-2-9-4-16,2-6-1 0,-1-3-6 0,5-14-4 0,1 5-7 15,0 1-13-15,1 7 6 0,3 7-1 0,-10 10-3 16,17-5-3-16,-13 5 6 0,5 4-26 0,6 9 28 16,-6 2-1-16,-1 0 5 0,-14 0 2 0,39 12-4 15,-24 0 1-15,6-3 9 0,-11 8 1 16,10 1 0-16,-8-3 2 0,2 5 4 0,1 0 2 16,-6 0-1-16,-4 0 0 0,-3 0 5 0,-2 0-1 0,0 0-7 15,-9-3 3-15,2 3-12 0,-6-1 12 0,-6 1 8 16,3-8-6-16,-7 4-15 0,2-5-41 0,-1-2-23 15,-4-1-57-15,-1-1-52 0,3-7-59 0,2 0-81 16,-9-1-284-16,2-5-664 0,0-6 294 16</inkml:trace>
  <inkml:trace contextRef="#ctx0" brushRef="#br0" timeOffset="3458.424">10970 9745 2442 0,'-54'25'24'0,"1"-5"-1"0,4-5-11 16,8 0 70-16,5-1 43 0,12-3-17 0,3-2-2 15,4-1-6-15,2-4 1 0,8 3 2 0,-1-6 4 16,1 1-5-16,7-2 7 0,0 0 0 0,0 0-1 15,44-6-11-15,7-10-3 0,12 0-15 16,31-9 3-16,10-2-14 0,0-2-12 0,43-13-5 16,-45 13-27-16,1-3-38 0,-4 4-27 0,-7 1-33 0,-11 7-39 15,-21 0-15-15,-7 4-17 0,3 3 8 0,2-3-1 16,-3 1-31-16,6 6-34 0,6-7-30 0,-4 4-7 16,-5-1-26-16,-4 10-137 0,-1-4-434 15,-7-1 192-15</inkml:trace>
  <inkml:trace contextRef="#ctx0" brushRef="#br0" timeOffset="4056.8601">11864 9956 2475 0,'-14'5'54'0,"6"-4"-30"15,-6 4-11-15,7-2 41 0,-1 1 6 0,1-3-2 0,-1 2-3 16,1 4 5-16,-2-2 7 0,2 3 20 16,-1 4-5-16,1-2 2 0,0 7-2 0,-1-5-6 15,1 7 2-15,-2-6-2 0,-4 7-7 0,4-1-2 16,-6-2-1-16,5-3 3 0,-2 3-11 0,-4-3-1 16,1-2-1-16,1 4-2 0,-1-4-6 0,3 0 5 15,0-4 5-15,4-5 3 0,-6 2 1 0,5-3-9 16,-4-1 1-16,6 3 2 0,7-4-8 0,-19-12-11 15,11 0 1-15,-1 0 1 0,-3-4-4 0,4-12-20 16,6 2 11-16,2-4-6 0,2 2-3 0,6 0-8 16,-1 3 3-16,8 2-15 0,-1 4 5 0,1 6-1 15,1 2 0-15,-1 2-9 0,4 5 7 0,0 4-3 16,-1 1-1-16,4 11-4 0,7 4 9 0,2 17 0 16,-2 1-2-16,-3 4 8 0,-6 8-4 0,-3 1-2 15,-3 7 9-15,-7 2-6 0,-6 1 8 0,-4 1-3 16,-9 19-8-16,2-22 6 0,-11 1-4 0,-1-1 6 15,-2-7-5-15,-6 7 0 0,1-9 0 0,-4 0 4 0,3-6-4 16,-6-5 8-16,7-14-7 0,-5 4 2 16,5-10-4-16,0-7 5 0,5-6 1 0,2-4 8 15,-1-2-4-15,5-8-15 0,-10-3 3 0,6-10-2 16,-2-1-4-16,2-9-5 0,2-3 4 0,8 6-5 16,3 4-3-16,4 4-1 0,5 5 7 0,2 2-1 15,3 1 3-15,2 8-5 0,3 0 9 0,2 4-6 16,5 3-4-16,7 1 8 0,3 5-8 0,6 3 1 15,-3 0 13-15,15 8 1 0,-13-4-2 0,7 5 3 16,-8-1-12-16,1-4-8 0,-1 5-20 0,-4 4-23 16,2-8-23-16,2 1-20 0,-2-1-33 0,-3-5-40 15,-6-1-49-15,11-6-50 0,-9-1-44 0,-2-3-221 0,-3-5-584 16,9-5 259-16</inkml:trace>
  <inkml:trace contextRef="#ctx0" brushRef="#br0" timeOffset="4992.1034">22028 6734 115 0,'-5'-8'155'15,"1"-4"-18"-15,1 4-19 0,3 8-15 0,0 0-4 16,0 0-10-16,-10 40 12 0,6 8 0 0,1 13-1 15,-4 24-2-15,2 11 8 0,8 54 4 0,1 4 17 16,-1-3 11-16,2 1-2 0,0 0-4 0,-3-4-5 16,-2-5-10-16,0-46-13 0,0 49-2 0,-2-50-12 15,-3 53-6-15,2 0-4 0,-6-15-10 0,1-36-7 16,3 41-3-16,-2-48-9 0,0 2-11 0,7-7-17 16,3-4-18-16,-1-5-22 0,2-21-10 0,1-5-30 15,2-2-14-15,-1-1-24 0,3-5-32 0,-2-11-9 16,-4-12-38-16,4-4-30 0,-4-6-142 0,-3-5-375 15,0-5 167-15</inkml:trace>
  <inkml:trace contextRef="#ctx0" brushRef="#br0" timeOffset="6751.2024">21856 6671 82 0,'20'0'90'15,"2"-1"1"-15,14 1-4 0,17 3-8 0,10 2-16 16,29-4-3-16,0 1-13 0,9 5 3 0,5 3 5 16,4-6-13-16,37 10-1 0,-48-4-5 0,5-2 5 15,3 4-12-15,45-2 0 0,-2-2-9 0,9-2 1 16,8 1-1-16,0-7-6 0,16 5 2 0,-3 2-2 16,10 3 3-16,-4-4-5 0,3 1-3 0,12-2 1 15,5-3-4-15,1 8 2 0,6-4-7 0,-2 1 7 16,-4-2-11-16,-4 6-3 0,-4-4 13 0,6 1-10 15,-2 0 6-15,-12-4-1 0,-4 1-8 0,-11-5-4 16,-7 0 2-16,1-1 2 0,-8-2 8 0,-6-2-4 16,-49 2-2-16,55-3 1 0,-12-1 1 0,-43 3 4 15,-1 0-5-15,44-4 0 0,-49 6 3 16,5-1-6-16,-2-4-7 0,5 3 7 0,-5 0 12 0,-2-1-5 16,0 0 2-16,-1 4-4 0,-4 0-5 15,-5-4 5-15,-6 0 5 0,2 5-11 0,-26-5 14 16,3 4-13-16,-2-3 7 0,-2 3-6 0,2-3 2 15,2 1-3-15,-2-4 7 0,5 2 5 0,16 0-8 0,-16-1 7 16,16-4-2-16,-18 3-2 0,23 0 4 0,-24 6-2 16,-1-4 3-16,-1 2-2 0,6-4 2 0,-8 7 1 15,0 0-9-15,-4 0 15 0,-1-5-4 0,-10 2-2 16,-10 1-8-16,-4 0 5 0,2 1 6 16,-10 1-7-16,-7-4 9 0,4 3 1 0,-9-1 8 15,1 1 4-15,-4-2 1 0,1 2-7 0,0-1 4 0,-1 1-3 16,-9 1 0-16,13-4 9 0,-6 3 6 15,-7 1-4-15,0 0-14 0,12-3 6 0,-12 3-5 16,0 0 1-16,14-2 3 0,-14 2-13 0,8-2 7 16,-8 2-2-16,16 2 0 0,-3-2-2 0,-1 0-3 15,0 0 1-15,2 0-5 0,1 2 4 0,-6 1-2 16,6-2-2-16,0 3 2 0,-1-3 0 0,7 2-1 16,-11 0 4-16,5-3-1 0,6 3-1 0,-6-2 4 0,0 4-7 15,-1-3 7-15,-2 0-3 0,0 1-4 16,-4 2-3-16,-1-5 3 0,2 2 5 0,-1-1 6 15,-1 4 6-15,2-2 0 0,-3 2 2 0,-6-5 0 16,9 7-8-16,-9-7-4 0,8 5 1 0,-1-2 0 16,-7-3 0-16,5 15 7 0,-5-10 14 0,2 8-2 0,-2-2-3 15,5 6-7-15,-1-2 3 0,-4 7 7 16,0-4 1-16,-7 15 8 0,5-2-4 0,0 0 4 16,1 14-3-16,-3 3 2 0,-3 0-6 0,4-4 1 15,-4 11-2-15,6 1 8 0,-6 22 11 0,-7 0 1 16,7-18 9-16,4 14-7 0,-7-14-1 0,6 28-1 15,-3-11-4-15,-1 3-1 0,-1-1-2 0,-4 1 8 16,1-4-12-16,3 7-2 0,-6-6-5 0,5-22-2 16,-11 26-2-16,6-6-3 0,-1 0-1 0,1 6 1 15,-2-7-5-15,-2-17-2 0,2 0-3 0,-5 18 3 16,7-25-1-16,-7 0-7 0,-1 1 2 0,1-5-1 16,3 4 1-16,-4-2-4 0,4 0-1 0,0 1 3 15,-1-4-4-15,4 1-2 0,-2-2-4 0,4-6 0 16,-1 3 0-16,6-13-3 0,-3 15-1 0,4-14-2 15,1 4 3-15,-2-4-4 0,2 0 2 0,1 5-1 16,-3-4-1-16,0-1 4 0,-4-3-3 0,4 4 2 16,-4-1-2-16,4-2 4 0,-4 5-1 0,-3 5 0 15,4 3-1-15,-1-10 0 0,1-3 1 0,1 2 0 16,-1-1 1-16,2-3-1 0,0 0-1 0,-2-2 3 16,4-4 1-16,-1-4-3 0,2 3 1 0,-1-3 2 15,-1 1-3-15,-1 0-1 0,5 4 3 0,-5-1 0 16,1-4-3-16,1 0 2 0,1 0-1 0,-2-2 4 15,1 2-3-15,-1 0-1 0,-3 1 2 0,-3 1-1 16,5-4 2-16,-6 5-4 0,3-6 6 0,-3 3-7 16,1 2 2-16,-6-5 5 0,4 5-2 0,-3-2-2 15,1-7 1-15,2 5-2 0,-3-6 0 0,-1 6 1 16,-3 1-2-16,2-5-2 0,-3-1 5 0,-11 3-2 16,5-2 0-16,-22 2-3 0,12 0 6 0,-8-1-9 15,-6-2 2-15,2-1-2 0,-5 2 3 0,-3-3 6 16,-2 3-9-16,-2-1-2 0,-20 5 6 0,23-8-1 15,1-2-3-15,1 9 6 0,-8-8-6 0,-15 8 3 16,1 8 0-16,-4-7 1 0,3-4 0 0,-6-1 0 16,4 2 3-16,-5 0-6 0,-3 2 3 0,1-3-1 15,-3 4 4-15,-4-6 0 0,3 5-3 0,-9-2 4 16,-6 1-1-16,5-4 1 0,-3-3-4 0,-39 8 6 16,42-4 1-16,0-4-3 0,4 4 5 0,-11-4 2 15,4 4 2-15,-41 0-4 0,39-6 2 0,-40 1-1 16,4 2-1-16,36-2 7 0,-36 1 2 15,40-1 5-15,-50 5 1 0,4-8 4 0,42 4 2 0,-51 0 10 16,-2-1-3-16,9 2 2 0,-2-5-2 0,7 3 0 16,-2 6-1-16,-5-7 8 0,5 1 8 0,2 1-2 15,43-2-1-15,-52-1 2 0,4 7-5 0,7-3-4 16,42 1 7-16,-46-1-2 0,46-4-1 0,1 2 9 16,-8 5 7-16,4-2-19 0,5-1 12 15,-2-4-4-15,13-1 5 0,2 0 2 0,1 5-3 0,4-6-2 16,22 4 11-16,4-3-3 0,0 5-4 0,2-10-8 15,5 5 11-15,-3-2 1 0,14 4 1 0,7 3-1 16,6-10 7-16,9 5 1 0,1 0-4 0,7 5-10 16,12-5 1-16,-20-7-6 0,20 7-5 0,-16 0-2 15,16 0-6-15,-17 0-2 0,17 0-4 0,0 0-1 16,0 0-4-16,-13 2-4 0,13-2 2 0,0 0-4 16,0 0 0-16,0 0-1 0,0 0-4 0,0 0-2 15,-14-7 3-15,14 7-7 0,0 0 2 0,0 0-1 16,0 0-3-16,0 0-2 0,0 0 3 0,0 0-1 15,0 0-2-15,0 0 2 0,0 0-4 16,0 0 4-16,0 0-7 0,0 0 2 0,0 0 1 0,0 0-3 16,0 0-3-16,0 0-4 0,0 0-7 0,0 0-3 15,0 0-9-15,0 0-7 0,0 0-13 0,0 0-15 16,0 0-8-16,0 0-13 0,0 0-15 0,0 0-10 16,0 0-17-16,0 0-6 0,0 0-9 0,0 0-8 15,0 0-10-15,0 0-9 0,0 0-12 16,0 0-11-16,0 0-13 0,0 0-25 0,0 0-17 0,0 0-25 15,0 0-259-15,0 0-573 0,0 0 254 0</inkml:trace>
  <inkml:trace contextRef="#ctx0" brushRef="#br0" timeOffset="10288.5768">20650 19245 83 0,'-44'0'150'16,"6"-2"-5"-16,4 2 1 0,0 0 2 0,0 0-8 0,3 2 6 16,4-2-1-16,5 2-4 0,5-2-4 0,-4 1-12 15,11-1-10-15,-4 0-12 0,6 0-11 0,8 0-8 16,-14 4-2-16,14 3 5 0,0-7-4 0,9 9 3 15,11-3-7-15,4 0-6 0,5 2-3 16,8-5-2-16,16 1-5 0,4 1-7 0,7-5 0 0,22 2-4 16,2-2-2-16,3-4-4 0,2-4-4 0,5 5-6 15,-6-9-1-15,7 8-4 0,0-5-2 0,-2 1-3 16,0-3-4-16,-5 3-3 0,0-2 0 0,0-4-7 16,0-2-2-16,-3-4-6 0,3 8-1 0,-8-4-6 15,-25 4-2-15,8-4-4 0,-7 7-4 0,-4-11-6 16,-3 8 6-16,-7-3-1 0,-10 3-1 0,-6 8 2 15,-11-3 4-15,0 0 1 0,-4-6-2 0,-5 9 2 16,-3 0-1-16,0-3 2 0,-2-3 1 0,-1 7 1 16,-4-4-2-16,-4-3 3 0,-1 5-4 0,-4 2 4 15,1-5 0-15,-7 6 0 0,-6-4-1 0,4 2 4 16,-5 1 0-16,-9-1 0 0,-3 3-3 0,-2-2-1 16,2 3 4-16,-14-5-3 0,4 8 1 0,8-6 0 15,-10 6 3-15,12-3 3 0,0-5-6 0,2 7 2 16,-4-4-1-16,14 2 2 0,-2-5 0 0,8 1 2 15,1 0 2-15,5 0-2 0,1-2-2 0,3-1 0 16,6-4 0-16,0 2 0 0,6 2 2 0,6-2-6 16,7 1 5-16,7-3 0 0,4 5 1 0,16 3-1 15,6-1 3-15,-6 4 4 0,1 4-5 0,-1 5 5 16,4 3-3-16,-18 3 3 0,-1 2-1 0,-2 2 2 16,-7 1-2-16,2 4 0 0,-9 5-3 0,-3-1 5 15,-8 4 0-15,1-1-1 0,-5 13-4 0,-9-13 5 16,-10 14-6-16,-3-5 2 0,0 1 0 0,-2-2-4 15,-6 1-11-15,-1 0-8 0,2-2-17 0,2-1-18 16,-4-5-18-16,9-7-24 0,0 0-23 0,1-3-25 16,4 2-25-16,3-8-36 0,-3 0-151 0,4-3-386 15,-1-4 171-15</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08:35.871"/>
    </inkml:context>
    <inkml:brush xml:id="br0">
      <inkml:brushProperty name="width" value="0.05292" units="cm"/>
      <inkml:brushProperty name="height" value="0.05292" units="cm"/>
      <inkml:brushProperty name="color" value="#FF0000"/>
    </inkml:brush>
  </inkml:definitions>
  <inkml:trace contextRef="#ctx0" brushRef="#br0">19572 9599 9 0,'-29'-1'123'16,"4"1"10"-16,-4-2-11 0,5 2 1 0,5 0 7 16,2-2-1-16,3-1-5 0,2 3-1 0,12 0-26 15,-13-1 4-15,13 1-5 0,-12 0-7 0,12 0-3 16,0 0-4-16,0 0-5 0,0 0-4 0,0-7-5 16,0 7-3-16,0 0 1 0,32-4-6 0,-8 4-2 15,3-1 0-15,21 1-2 0,2-8-5 0,1 6-1 16,8-4-6-16,4 3-2 0,26-3-6 0,-4 3 5 15,7-4-7-15,6 0-2 0,-5 4-6 0,5 0-3 16,7-2 1-16,45-3-4 0,-42 2 4 0,42 0-8 16,-44 0 3-16,54 2-6 0,-3-9 0 15,-5 6-3-15,3-1 3 0,-3 3-6 0,-1-2 0 0,8-1-4 16,-7 4 4-16,5-4-1 0,1 4 1 0,-9-3-4 16,2 3 0-16,-45 4-8 0,46-8 5 0,-46 7-3 15,6-4 1-15,-3 3 0 0,1 2-5 0,38-7-4 16,-49 5 0-16,-4-2 5 0,-3 4-7 0,0-4 0 15,-5-4-5-15,-25 4 2 0,-1 0 5 0,2 0 0 16,-3 0 2-16,-5-1-7 0,-6 3 4 0,-3 1 3 16,-14-3 3-16,-3 4-3 0,-6 0-1 0,-5-4 8 15,-4 4-3-15,-5 0-2 0,4-3 5 0,-13 3 0 16,10-1-9-16,-10 1-11 0,14 0-7 0,-14 0-14 16,0 0-8-16,0 0-11 0,0 0-34 0,0 0-17 15,0 0-13-15,0 0-26 0,-29 8-19 0,19-3-101 16,-7-2-293-16,-4 1 129 0</inkml:trace>
  <inkml:trace contextRef="#ctx0" brushRef="#br0" timeOffset="619.888">20720 9778 74 0,'-31'0'192'0,"9"0"6"0,5 2-9 0,2-2-4 0,1 0-21 15,5 0-17-15,9 0-15 0,-15-2-8 16,15 2 1-16,0 0 6 0,0 0 1 0,0 0-8 15,0 0-7-15,46 2-3 0,-15-2-1 0,22-2 5 16,6-2-11-16,32 0-11 0,1-3-9 0,12-1-6 16,3 2-9-16,47-6-8 0,-4-3-4 0,-44 8-10 15,47-7-1-15,-42 7-4 0,44-1-7 0,2-4 0 16,-51 5-6-16,49-2-2 0,0-5-2 0,-7 3-4 16,-37 2 5-16,41 1-12 0,-5-1-1 0,-38 0-3 15,44-1-1-15,-6 3 2 0,-38 1-4 0,46-6 2 16,-42 10-3-16,39-4 2 0,-48 6-4 0,5-9-2 15,-5 3 2-15,-10 2 6 0,5 1-14 0,-9-5 1 16,-6 5 5-16,-20-1 1 0,-7 1-4 0,-5-2 4 16,-6 2-3-16,-15 1-2 0,-10 0 7 0,1 2 26 15,-5 0 5-15,-3 0 15 0,-4 0 0 0,2-1 3 16,-12 1 5-16,17-5 8 0,-10 5-11 0,-1-3 2 16,-6 3-4-16,11-6 9 0,-5 5 6 0,0-7-10 15,-6 8-8-15,6-4 13 0,-6 4 0 0,4-6-5 16,-3 0-8-16,-1 6 3 0,0 0-5 0,6-9-8 15,-6 9 0-15,5-5-7 0,-5 5-2 0,0-6-6 16,0 6-1-16,1-4-2 0,-1 4-6 0,0 0-1 16,0-12 6-16,0 12-6 0,0 0-2 0,0 0-10 15,-5-7-3-15,5 7 3 0,0 0-13 0,0 0-18 0,0 0-30 16,0 0-20-16,-8-1-34 0,8 1-22 16,0 0-20-16,0 0-25 0,0 0-24 0,-19 3-25 15,12 1-32-15,-3 1-19 0,1-4-48 0,-8 7-179 16,2-5-543-16,0 1 241 0</inkml:trace>
  <inkml:trace contextRef="#ctx0" brushRef="#br0" timeOffset="88858.0087">25520 11802 78 0,'-3'-5'97'0,"-4"-2"-6"0,0-1-17 0,1 2 9 16,-3-2-7-16,2-3 10 0,0 3 1 0,4 0-10 15,-4-4-14-15,-1 4 18 0,2 1 3 0,0 1-7 16,-1-1-6-16,-2 2-3 0,1 2-3 0,-6-4-12 16,4 6-6-16,-2-3 5 0,-3 3-7 0,15 1-3 15,-24 6-2-15,8 4-5 0,6 3-1 0,-9 14-5 16,4 13 11-16,0 9 2 0,1 4 9 0,6 4 9 16,4 4 4-16,1 15 0 0,3-16-5 0,10 18-4 15,-5-20-5-15,5 18 2 0,-6-17-6 0,3-1 3 16,1 0-4-16,-8-3-7 0,3 2-4 0,1-5-5 15,-4 0 5-15,0-3-9 0,-4-4 3 0,4 3-6 16,-6-7 0-16,1-1 0 0,-1-7-8 0,-2-1 1 16,-1-1 0-16,-6-3 1 0,-4 0-1 0,0-3-4 15,1 0 3-15,-4-2-4 0,-1 0-1 0,0-4-5 16,4-7-5-16,0 1-15 0,-1-5-15 0,4-3-12 16,3-3-48-16,-3-2-30 0,1-7-27 0,-1-1-29 15,1-9-167-15,0-6-372 0,-1-5 165 0</inkml:trace>
  <inkml:trace contextRef="#ctx0" brushRef="#br0" timeOffset="89099.5241">24760 12515 30 0,'8'-4'137'0,"-8"4"-15"0,16-3-9 0,-3-1-1 16,9 3-5-16,1-4-13 0,11 5-6 0,3-2-6 15,16-6-7-15,0 3-11 0,8 0-8 16,1 2-2-16,4-2-14 0,-3-4-26 0,4 4-33 0,-6 2-35 16,6-2-39-16,-8 5-78 0,-2-5-185 0,-4 5 83 15</inkml:trace>
  <inkml:trace contextRef="#ctx0" brushRef="#br0" timeOffset="89435.2917">26214 12139 105 0,'-5'-15'212'0,"0"-5"-7"0,2 6 0 0,-4 0-9 16,5 2-16-16,-5 0-16 0,1 4-17 0,-1 1-15 15,5 2-14-15,2 5-12 0,-14 0-12 0,8 9-9 0,-3 7 4 16,1 11 1-16,-6 17-6 0,-1 0-10 16,-1 7 0-16,8 5-7 0,-14 14-8 0,6-11-6 15,-4 23-5-15,8 2 0 0,0-27-5 0,2 22-4 16,5-22-3-16,1-2-3 0,8 0-5 0,-3-9-1 15,3 2-8-15,6-1-3 0,-3-6-8 0,5-2-10 16,0-8-15-16,3-3-15 0,-1-3-22 0,-4 2-28 16,9-5-33-16,-4 1-32 0,2-11-19 0,-3 0-42 15,1 3-136-15,0-7-372 0,1-1 165 0</inkml:trace>
  <inkml:trace contextRef="#ctx0" brushRef="#br0" timeOffset="89943.6672">26542 12527 102 0,'-2'-19'230'16,"4"-1"-18"-16,0-1-19 0,3 4-13 0,3-5-19 16,1 6-17-16,-2 1-18 0,8 2-10 0,0 6-12 15,2 0-14-15,4 5-9 0,1 2-7 0,4 2-10 16,-3 0-1-16,-2 6-7 0,3 9-5 0,-2-1-6 15,-8-1-3-15,-4 13-3 0,2 4-3 0,-11-2-3 16,6 3-4-16,-7-4 0 0,-7-2-7 0,1 3-1 16,-3 1-2-16,-6-1-5 0,-1-1 4 0,1-5-3 15,1-2 3-15,1-4-1 0,3-3 6 0,-1 0 12 16,4-2 2-16,2-5 10 0,-1 1 14 0,-1-3 10 16,5-4-12-16,2-2-8 0,0 0-7 0,0 0 0 15,0 0-7-15,5-25-6 0,5 9 0 0,6-9 4 16,-1-1-11-16,9-11-2 0,-2-5-5 0,7 2 3 15,-5 1-5-15,3-3-1 0,-10-1-3 0,11 2-1 16,-8 0 2-16,1 2-5 0,-6 11 0 0,-3 2-4 16,0 1 4-16,-4 5-5 0,-3 2 1 0,2 3-2 15,-3 0-2-15,1 3 2 0,-4 0-1 0,-1 8 1 16,4-3-3-16,-4 7 1 0,0 0-3 0,0 0 4 16,-12 22-4-16,5-5 2 0,-1 9 5 0,-1 7-1 15,1 7 4-15,-4 0-4 0,1 4-1 0,3 1 7 16,-4 1-5-16,5 0 2 0,2 1-5 0,0-6 5 15,7 1-2-15,3-13 1 0,-2 2 1 0,4-3-8 16,1-4-25-16,3 5-31 0,-3-13-31 0,6 1-46 16,-2 2-51-16,3-4-44 0,4-1-190 0,0-4-457 15,11-2 202-15</inkml:trace>
  <inkml:trace contextRef="#ctx0" brushRef="#br0" timeOffset="90184.1553">27531 12122 256 0,'-2'-18'242'0,"-5"7"-25"0,6-2-20 0,-4 5-17 16,5 8-14-16,0 0 11 0,0 0-16 0,22 22-3 0,-9-6-14 16,4 6-9-16,2 6-9 0,0 12-13 0,1 0-10 15,-4-1-12-15,-6 6-2 0,5 1-16 0,-6-4 7 16,1 9-15-16,-6 4-1 0,-1-2-13 0,-8 3-2 15,0-3-1-15,-5-2-5 0,-6 2-3 0,-1 1-17 16,-5 2-20-16,-4-8-42 0,1 1-18 16,-4-1-41-16,5-1-32 0,2-9-54 0,0 0-60 0,-2-3-147 15,8-14-423-15,6-4 188 0</inkml:trace>
  <inkml:trace contextRef="#ctx0" brushRef="#br0" timeOffset="90397.6612">28024 12639 92 0,'15'-5'220'0,"4"-2"-27"0,-4 5-15 0,7 0-17 15,9-7-14-15,2 4-15 0,13 0-17 0,0-2-8 0,-2 1-21 16,7 1-29-16,-17 0-39 0,2 5-43 0,0 2-34 15,-5-2-34-15,-13 4-129 0,1-4-240 0,-7 4 107 16</inkml:trace>
  <inkml:trace contextRef="#ctx0" brushRef="#br0" timeOffset="90545.4017">28227 12883 158 0,'-9'3'202'0,"2"5"-9"0,2-4-20 0,4 3-16 15,1-7-16-15,13 7-13 0,-3-1-12 0,4-1-19 16,7-1-29-16,-3-3-42 0,3 0-50 0,8-2-46 16,-10 0-158-16,4-3-246 0,-2-5 108 0</inkml:trace>
  <inkml:trace contextRef="#ctx0" brushRef="#br0" timeOffset="91005.2418">30759 11965 185 0,'-5'-11'223'0,"5"5"-23"16,-2-1-22-16,2 7-20 0,0 0-4 0,0 0-2 15,0 0-12-15,-5 36 10 0,10-10-18 0,-10 3-11 16,4 6-9-16,-1-5-16 0,4 13-8 0,-9 2-7 16,5-1-10-16,-5 3-8 0,2-15-6 0,3 8-7 15,1-8-16-15,1 4-34 0,-7-5-50 0,0 0-50 16,7-1-46-16,-9 0-213 0,3-1-388 0,-3-4 172 15</inkml:trace>
  <inkml:trace contextRef="#ctx0" brushRef="#br0" timeOffset="91377.1987">29784 12906 2150 0,'-46'0'6'0,"15"4"1"0,0-2 32 16,9 0 46-16,7 2-9 0,-4-2-14 0,7 1 7 15,5 2-1-15,-1-1-1 0,8-4 1 0,-4 3 4 16,4-3 8-16,31 7-5 0,17-7 5 16,13 0-8-16,35-2-2 0,6 2-9 0,11-2-8 0,38-4-1 15,1-3-3-15,-46 9-5 0,44-9-1 0,-41 7 0 16,4 0-9-16,-4 2-8 0,-5-1-9 0,0-2-6 15,-9 2-8-15,-4 1-5 0,-1 0 0 0,-23-5 4 16,-1 0-7-16,-3 4 2 0,-5-6 6 0,-5 3-2 16,-5 3-5-16,-4-7 2 0,-18-2-3 0,-6 7 4 15,-5-3 4-15,3 5-11 0,-7-2 0 0,0 3 2 16,-11 0 3-16,13 0 7 0,-6-2-2 0,-7 2-4 16,0 0-14-16,0 0-11 0,0 0-19 0,0 0-25 15,0 0-29-15,0 0-36 0,-13 12-55 0,13-12-41 16,-18 6-223-16,5 1-492 0,-1-6 218 0</inkml:trace>
  <inkml:trace contextRef="#ctx0" brushRef="#br0" timeOffset="92945.1012">30212 13396 96 0,'0'0'99'0,"3"-2"-4"15,-3 2-2-15,0 0-9 0,12-5 11 0,-12 5-13 16,4-4-9-16,-4 4-2 0,0 0 3 16,0 0-19-16,0 0 7 0,0 0 1 0,8 12-9 15,-5-5-1-15,1-2 5 0,-4 3 5 0,0 0 1 0,3 0-11 16,-1 4 2-16,-2-4 2 0,0 0-6 0,0 6-1 16,-2-6-4-16,-1 2-3 0,3 2 2 0,-9-5-6 15,8 2-5-15,-4 3 3 0,1-7-1 16,-3 5-1-16,0-4-5 0,-1 1-7 0,1 0 0 15,0-1-2-15,-1 0-1 0,1-3-2 0,-2 3 4 0,3 2 11 16,-1-4 2-16,0-3 1 0,7-1 2 0,-15 0-6 16,15 0-3-16,-17-6-3 0,8 1 1 15,9 5 2-15,-15-8 1 0,3 2-2 0,8-2 0 16,-8 0-5-16,6 0 0 0,2-9-6 0,-1 1 2 16,-2-1-8-16,7-3 4 0,7-2-4 0,-2-4-2 0,-1 8-2 15,8-2 1-15,-2 4-2 0,9 0 0 0,-4 5-5 16,4 1 3-16,1 3-2 0,9 3-1 15,2 5 2-15,-4 2 6 0,2 8-7 0,2 5 2 16,-1 4-1-16,8 5 1 0,-7 10-3 0,-4-2 5 16,-3 2 7-16,-11-6-6 0,-1 11-2 0,-5 8 4 15,-8-1 8-15,-1 1 1 0,-5 1 2 0,0-1 6 0,-8 3-9 16,-7 2 0-16,-1-5-1 0,-7 2 4 0,-1-3-5 16,-5-1 4-16,2 1 0 0,-5-3 0 0,-2-4 8 15,2-2 4-15,1-2-2 0,1-7 4 0,-1-1-7 16,13-13-3-16,-4 3 0 0,8-10-2 15,4 0-1-15,2-1 4 0,-6-7 1 0,13-3-1 16,-8-6-2-16,5-2 1 0,-1-13 0 0,3-4-13 0,4-3-1 16,3-12-3-16,4-3-3 0,5 7 3 0,1 5-3 15,3 5 2-15,4 1-1 0,0 3-3 16,-5 11-1-16,6 4 0 0,-4 3 3 0,6 1 6 16,0 6-9-16,4 4-2 0,0 1 3 0,7 3 1 15,-5 4 0-15,6 3 0 0,-2 2-2 0,-4-2 0 16,-1 5 12-16,0 0-11 0,1-1 0 0,-2 1-1 0,-5 1 0 15,-2-7 0-15,6 11-1 0,-4-7-3 16,-2-2-13-16,0 7-16 0,4-11-24 0,-9 4-16 16,6-4-23-16,-1 0-37 0,4-4-41 0,-4-3-28 15,4 2-225-15,1-11-461 0,-3 0 204 0</inkml:trace>
  <inkml:trace contextRef="#ctx0" brushRef="#br0" timeOffset="93120.8947">30943 13719 64 0,'2'-4'219'0,"-2"4"-20"0,19-7-13 15,-9 3-12-15,2 0-20 0,7 3-11 0,10-5-14 16,-5 2-13-16,5-1-9 0,6-2-15 0,3 4-23 16,-7-2-25-16,1 0-25 0,0 0-28 0,-3 3-24 15,-6-3-35-15,-3 2-16 0,-1-5-32 0,-4 6-119 16,-1 0-253-16,-4 1 112 0</inkml:trace>
  <inkml:trace contextRef="#ctx0" brushRef="#br0" timeOffset="93433.5018">31081 13647 60 0,'-17'3'175'0,"-1"3"3"0,2-3-1 0,-1 2-2 15,5 0 0-15,-6 2-6 0,6 6 5 0,-4-2-16 16,3 2-2-16,-1-1-8 0,5 6-13 0,-1 0-10 15,0 2 4-15,1-1-12 0,3-4-3 0,4 4-24 16,0-2-1-16,-1 3-9 0,8-7-9 0,-3 7-7 16,10-8-2-16,1 4-6 0,-1-4-11 0,10 4 0 15,-3-6-3-15,2 4-5 0,1-6-6 0,0 3 3 16,-3 1-6-16,-1-4 0 0,5 4-6 0,-8-2 0 16,0 5-8-16,1-5 3 0,-1 4 0 0,-8-2 0 15,-2 1-6-15,-2-3 13 0,2 7-11 0,-5-7-2 16,-3 3 1-16,0 2 0 0,-6-5-1 0,-3 8-3 15,-3-6-2-15,-1 1 2 0,1-5 1 0,-14 8-6 16,9-8-7-16,-8 0-24 0,-1 0-39 0,4-3-29 16,3 0-51-16,-1-3-59 0,3 2-71 0,-2-4-154 15,22 0-464-15,-34 0 205 0</inkml:trace>
  <inkml:trace contextRef="#ctx0" brushRef="#br0" timeOffset="95342.0843">27231 16582 84 0,'-5'-5'150'0,"5"-2"-10"16,0 7-17-16,0 0-7 0,0 0-6 0,0 0-1 15,7 34 0-15,-7-6-4 0,3 12 4 0,0 4-13 16,4 4-1-16,-3 2-11 0,-1 1-8 0,0 5-6 16,-3-5-6-16,2 1-8 0,-2 1 2 0,-2-3-3 15,2-9-12-15,0 3-3 0,-1-12-5 0,-1 10-3 16,-3-9-4-16,5-5-5 0,-7 2-2 0,7-12-5 15,-2 1-3-15,-3 2-13 0,2-6 3 0,3-5-8 16,-5 0-7-16,5-4-13 0,0 1-7 0,-2-3-11 16,2-4-12-16,0 0 3 0,0 0-25 0,0 0-6 15,0 0 6-15,-7-25-11 0,7 11-1 0,-2-4 1 16,-3 0-3-16,5-10 4 0,0-4 0 0,0-13-6 16,-1 1-71-16,-4 1-177 0,5-4 79 0</inkml:trace>
  <inkml:trace contextRef="#ctx0" brushRef="#br0" timeOffset="95778.4183">27188 16893 177 0,'0'-48'34'0,"-7"7"9"0,7 6 7 15,0 5 4-15,-1-3-3 0,-4 4 17 0,5 1-1 16,0 8 15-16,0 1-4 0,5-1 1 0,-4 7 6 16,6 3-9-16,-2 0-9 0,-1 10 6 0,-4 0 2 15,0 0-5-15,29 20 13 0,-14-7 0 0,9 9-4 16,-2 7 5-16,7 11 1 0,-7 2-5 0,-3 1-4 16,3 0-11-16,0 7 2 0,-3-4 2 0,0-2-6 15,-7-5-9-15,-2-9-7 0,5 4-1 0,-6-4-1 16,-2-2-3-16,1-1-5 0,1-8-9 0,-2-2 2 15,-1 0-4-15,0-3 1 0,-5-2-3 0,1 0-4 16,5-5-1-16,-7-2 12 0,7 1 3 0,-7-3-4 16,0-3 2-16,0 0-4 0,0 0-7 0,23-11 0 15,-11 1 0-15,-3-6-3 0,-2-3-3 0,3-9-2 16,2-4 0-16,3-10-2 0,1-5-1 0,1-2-3 16,0-1 5-16,3-2-7 0,-3 1 1 0,-3-2-7 15,3 3 3-15,2-3 0 0,-1 8 2 0,-4-1-4 16,-4 1 1-16,4 16 1 0,-7 2-3 0,5 4-1 15,-7 8 2-15,2 0-2 0,-2 10-1 0,-3-1-1 16,-2 6 0-16,0 0 0 0,22 18 5 0,-14-3-1 16,-1 13 5-16,2 14-4 0,4 6 2 0,-4 0-4 15,-4 8 6-15,-2-2-3 0,2 4 0 0,-6 23 0 16,1-23 2-16,-5 2 1 0,6 0 0 0,3-6-2 16,-4 0 1-16,3-3-1 0,2 0-1 0,-3-8-2 15,3 0-12-15,-5-3-9 0,5-9-11 0,0-4-13 16,2-1-16-16,2 1-16 0,-3-11-26 0,3 3-8 15,5-4-24-15,-1-2-16 0,3-3-7 0,-1 0-170 16,-3-9-355-16,-12-1 157 0</inkml:trace>
  <inkml:trace contextRef="#ctx0" brushRef="#br0" timeOffset="96944.1131">28310 17153 60 0,'0'0'148'0,"0"0"5"0,0 22-9 0,5-10-5 15,-3-3-1-15,2 10-8 0,-1-3-9 0,-3 1-12 16,2 3-7-16,4-4-9 0,3-3-8 16,-2 6-7-16,-2-8-2 0,3 1-10 0,1-4-8 0,0 0-1 15,-1-3 3-15,4 0-5 0,0-5 0 0,2 0-2 16,1-1-7-16,2-6-7 0,2-3-2 0,-2-1-2 16,-2-2-2-16,-3-3-3 0,0 0-3 15,-3-11-8-15,4 1 2 0,-6-2-3 0,-7-2-1 16,0-13-2-16,-7 2-2 0,-1-1-1 0,-3 11-3 0,1 1 0 15,-5 8-1-15,6 6-6 0,-3 4 4 0,0 5-3 16,6 6 0-16,-11 6 2 0,1 4-4 0,-6 11-1 16,0 4 4-16,0 11-3 0,3 1 1 0,-2 5 0 15,4-1-2-15,5 2 8 0,11-1-7 16,-1-1 2-16,5-5-3 0,-3-6 6 0,14 3-3 16,0-5-1-16,3-3 5 0,5 1-7 0,10 3 2 0,-1-11-2 15,0-3-1-15,3-2 6 0,14-5-4 0,-2-1-1 16,-10-6-7-16,10-5-1 0,-11-4-7 0,1 2 3 15,9-9 3-15,-15 0 2 0,4 3-4 16,4-10 2-16,-4-7-5 0,-5-8 6 0,-5 7 3 16,7-8 0-16,-4 0-2 0,-2-1 5 0,-4-2-4 15,1 5 4-15,-3-2-2 0,0 10 5 0,-1 4-1 0,4 3-1 16,-1 4 1-16,-4 8 3 0,0 3-5 0,3 1 1 16,-4 3 1-16,-1 7 5 0,7 3 7 15,-6 3-2-15,-1 1 5 0,0 6-7 0,-3-4 3 16,-1 7 3-16,2-2-1 0,-3-2 0 0,-3 0 0 15,2 4 1-15,-2-4 1 0,-2 1-4 0,-4-2 5 16,5-7-6-16,-5 4 3 0,1-4 4 0,-2 0 4 0,2-1 11 16,1-2 10-16,0-3-4 0,-3-2-2 15,0 0-3-15,0 0-5 0,0 0-4 0,0 0 5 16,-15-14-4-16,5 2-9 0,-4 3 2 0,4-5-4 16,-4-2 3-16,-3-5-5 0,-3 1 3 0,-2 0-6 15,1-4-3-15,6 8 4 0,5 4-5 0,-6 1-3 16,-4 4 3-16,8 5-4 0,0 4 1 0,-3 0-1 0,1 8-1 15,2 6-1-15,0 2 1 0,2 10 3 16,-2-1-5-16,-3 13 4 0,8-8-1 0,-3 7 0 16,1 3-3-16,4-10 3 0,1-5-3 0,4 5 3 15,2-6 2-15,2-9 1 0,1 3 1 0,2-4 0 16,3 1-2-16,-2-5-1 0,3-3 2 0,-3-1-5 0,2-5 4 16,2 1 0-16,-2-2-6 0,-10-2 6 0,31-9-1 15,-16 1-2-15,1-5 2 0,-3 0-2 16,3-1 1-16,6-12 2 0,-5 4-3 0,-2-2 3 15,-1-5 0-15,0-3 2 0,-6 5 3 0,1-5-8 16,3-1 3-16,-4 9-5 0,-4 4 5 0,1 5 4 16,-5 3-2-16,3 5-5 0,1 1 2 0,-4 6 1 0,0 0-3 15,0 0 3-15,6 26 4 0,-4-6 1 16,-4 5 1-16,2 1 0 0,0 2-2 0,-6-1-1 16,2 5 7-16,8-3 1 0,-3-1-3 0,4-3 1 15,-1-7-6-15,3 2 1 0,-2-1-3 0,-2-4 4 16,6-1 0-16,3-2-3 0,-6-2 3 0,3-4-1 15,-1-3 1-15,6-3 1 0,-4-3-2 0,9-5-1 16,-4 0-3-16,4-4 8 0,-3-2-2 0,6-3-10 16,-7-3 4-16,7-1-5 0,-6-7 7 0,6 6-7 15,-5-6 2-15,2 6 9 0,-1-1-11 0,-4 11-2 16,-5-4 4-16,2 12-1 0,-5-2-1 0,4 3 1 16,-2 3-1-16,-8 0 0 0,14 8 2 0,-6 0-3 15,-1 5 7-15,-2 4-3 0,1 1-1 0,-1 1 2 16,-2 0-1-16,2 3-3 0,-3-2 1 0,0-4-3 15,1 3 3-15,2-3 6 0,-1 2-2 0,-3-9-3 16,4 9 0-16,-1-11 0 0,-3 1 0 0,5-2 4 16,-1-3 1-16,-5-3 3 0,15-1-4 0,-6-6 1 15,8-2-1-15,-5-3-2 0,3-3-1 0,4-1-3 16,-1-4 8-16,1-4-5 0,3 6-1 0,2-3 6 16,-2-4-9-16,-1 3 2 0,-6 8 0 0,-1 0 0 15,-6 8-3-15,3-1 1 0,-3 5 10 0,4 0-9 16,-2 6 2-16,-1 3 1 0,-2-1-1 0,-1 5-3 15,1 0 2-15,-2 4 2 0,-1 3 6 0,1-3-8 16,-3 0 3-16,-1 4 0 0,4-2-3 0,-3 1-8 16,0-3-25-16,3 5-31 0,2-4 2 0,1 0-13 15,6-4-55-15,3 0-71 0,10 0-249 0,-5-4-490 16,13-6 217-16</inkml:trace>
  <inkml:trace contextRef="#ctx0" brushRef="#br0" timeOffset="97141.3855">31046 17188 7 0,'0'0'234'0,"0"0"-22"0,0 0-17 0,20-6-18 16,1 4-19-16,-4-3-14 0,5 2-24 0,7-2-24 15,2 2-37-15,-4-2-24 0,-7 2-25 0,2 2-36 16,1 1-18-16,-1 0-19 0,-3 0-21 0,-4 1-24 15,-3 3-79-15,-4 0-204 0,-1 0 91 0</inkml:trace>
  <inkml:trace contextRef="#ctx0" brushRef="#br0" timeOffset="97277.9334">31238 17336 180 0,'-15'13'228'0,"1"3"0"0,4-10-11 0,3 3-15 16,-1 2-16-16,3-7-12 0,1 9-10 0,6-8-16 15,-2-5-13-15,14 7-7 0,-4-5-21 0,7-1-10 16,5-2-11-16,16 1-17 0,11-3-42 0,1-4-63 15,9 0-90-15,-1 1-243 0,-2-1-400 0,-6-5 177 16</inkml:trace>
  <inkml:trace contextRef="#ctx0" brushRef="#br0" timeOffset="98544.9417">33559 16434 73 0,'0'0'132'0,"0"0"1"0,12 14-17 0,-8-4 4 15,3 8-16-15,-6-1-11 0,-1 4-6 0,0 6 3 16,5 1 0-16,-11-2-11 0,-1 1-4 0,-2 0-1 15,-4-4-8-15,-3 5 12 0,9-12-4 0,-15 7 1 16,5-3-1-16,0-6-3 0,-2-1 7 0,1-2-1 16,-1 1-15-16,0-4 1 0,-1 0-9 0,3-3 0 15,3-1 2-15,-3-4-2 0,1-4-7 0,1-2-2 16,1-1-2-16,4-1-4 0,-2-5-5 0,6 2 2 16,-3-10-10-16,2 5-4 0,-1-16-5 0,6 4 3 15,-5-3-3-15,2-4 0 0,10 3-6 0,-5-2-2 16,9 7 6-16,-1-3-11 0,-1 12 2 0,0-2-3 15,1 9 2-15,6 9-2 0,3-1 0 0,-2 8 4 16,6 4 1-16,1 10-2 0,2 4-5 0,-4 3 5 16,8 16-3-16,-3 1 1 0,-6 5 1 0,-4 1-3 15,-8 4 1-15,-9 6 2 0,-3 0 3 0,-8 1-4 16,1-4 3-16,-7 2-3 0,-5-2-2 0,-1-6 3 16,-4 2-4-16,-7-6 1 0,3-5 2 0,-2-1-1 15,2-8 0-15,-4-4 1 0,8-5-3 0,0-5 2 16,5-2 0-16,5-5-1 0,0-7 2 0,2 1-4 15,7-5 6-15,-4-5-2 0,6 1-2 0,-4-5-6 16,5-7 0-16,4-3-5 0,1-12-8 0,-2-2-3 16,3-17 0-16,2 4-1 0,5-5-9 0,-3 7 1 15,7 13 2-15,-1 2 4 0,1 3 0 0,-3 8 1 16,1 6 9-16,4 6 1 0,-2 4-2 0,4 2-3 16,5 10 8-16,1 0 4 0,4 6 8 0,4 0-5 15,-6 8 1-15,3 3 4 0,6 2-1 0,0 2 2 16,3 0-5-16,-14-6 4 0,2 3-2 0,9 1 0 15,0 3-6-15,-11-5-7 0,11 7-18 0,-9-8-31 16,9 5-29-16,-7-14-31 0,1-1-35 0,-6-6-172 16,5-4-355-16,-2-6 157 0</inkml:trace>
  <inkml:trace contextRef="#ctx0" brushRef="#br0" timeOffset="98719.3161">34120 16782 174 0,'6'-3'195'0,"2"0"-16"16,7-5-24-16,8 2-13 0,4-2-13 0,17-1-14 15,2 1-13-15,5 5-12 0,-5-2-23 0,2 1-22 16,-12 2-31-16,2 2-50 0,-6 0-33 0,-3-2-28 16,-7 6-105-16,-7-4-217 0,-3 0 97 0</inkml:trace>
  <inkml:trace contextRef="#ctx0" brushRef="#br0" timeOffset="99045.0583">34076 16777 180 0,'-15'4'200'0,"-1"1"-7"0,6 2-14 0,-2 1-9 16,4 0-13-16,1 0-12 0,7 9-9 0,0-6-7 15,0 8-8-15,7-5-8 0,-1 6-12 0,3-3-2 16,3 1-1-16,3 5-8 0,4-1-15 0,0 1-4 15,-2-1-6-15,2 1-9 0,3-1 2 0,0 1-11 16,-3-2 0-16,-1 0-7 0,-2-6-1 0,3 9-5 16,-7-9 5-16,3 1-12 0,-7-1-3 0,4 2-1 15,-3-4-4-15,-7-1-4 0,4-1 2 0,-6-6-1 16,0 5-1-16,-1-2-1 0,-4 1 2 0,-1-3-5 16,1 4-2-16,-10-6-1 0,-5 4 0 0,1-3-1 15,-2-1-1-15,-4 0 0 0,-4-1-1 0,-5-1-3 16,3-2 3-16,-1 0-6 0,-1-2-16 0,-3 2-14 15,6-7-26-15,-6 7-25 0,5-4-36 0,9 0-41 16,5-5-42-16,3 6-178 0,6-1-409 0,8 4 181 16</inkml:trace>
  <inkml:trace contextRef="#ctx0" brushRef="#br0" timeOffset="99292.2115">35033 17096 2005 0,'0'0'61'0,"0"0"-44"0,0 0 0 0,-26-4 53 0,14 8 20 16,12-4-14-16,-8 4-16 0,8-4-11 0,-9 8 2 15,9-8-4-15,0 0 7 0,0 0-1 0,24 9-6 16,-2-7-5-16,9-1-1 0,5 3-9 0,10-4-4 15,0 0-7-15,5 0-22 0,-7-7-32 0,6 7-34 16,-13-5-35-16,1 3-41 0,15-4-40 0,-23 2-206 16,-6 1-422-16,4-2 188 0</inkml:trace>
  <inkml:trace contextRef="#ctx0" brushRef="#br0" timeOffset="99545.2286">35418 16921 2218 0,'-22'-13'17'0,"0"-3"-17"0,5-3 1 0,3 5 56 16,-1-1 58-16,3 5-3 0,0-2-14 0,5 6-23 15,-3 2-12-15,5 1 5 0,5 3 11 0,-17 7 13 16,12 2-2-16,1 8-5 0,-3 11 7 0,6 0 12 16,1 14-10-16,0-2-6 0,0 8-15 0,1-5 0 15,-1 6-17-15,2 3 3 0,-4-4-11 0,4 4-4 16,-2-5-18-16,-2 1-34 0,1 5-43 0,2-10-44 15,1 4-45-15,-2-4-50 0,2-10-60 0,-2 0-283 16,0-13-576-16,7 0 255 0</inkml:trace>
  <inkml:trace contextRef="#ctx0" brushRef="#br0" timeOffset="99860.0131">35908 16913 83 0,'0'-5'276'0,"0"5"-2"0,0 0-9 16,0 0-12-16,1 32-14 0,-2-16-11 0,-3 12-14 15,2 4-11-15,1-2-18 0,1 12-20 0,-4-11-16 16,4 10-18-16,4-8-7 0,-1-3-13 16,4-2-14-16,5 2-10 0,-2-4-6 0,7-2-6 0,-3-3-13 15,1-6-6-15,1-2-2 0,1-2-4 0,5-8-5 16,0 6-4-16,2-7-5 0,-4-4-7 0,11-9 1 15,-11 6-1-15,6-11-6 0,-4-3-2 0,-1-1-1 16,1-5 0-16,-5-3-3 0,-3-2 2 0,-3-15-3 16,0 0-5-16,-3-3 1 0,-6 1-3 0,-4-1 0 15,-3 1-2-15,-5 6 0 0,-2 13-5 0,-5 5 1 16,2 6 0-16,-9 1-19 0,0 9-19 0,2 10-29 16,-14-1-32-16,-2 9-33 0,-6 6-52 0,3 1-61 15,-3 7-276-15,1 2-562 0,6-2 249 0</inkml:trace>
  <inkml:trace contextRef="#ctx0" brushRef="#br0" timeOffset="100178.3966">33663 18147 2231 0,'-87'12'13'0,"26"-6"26"0,1 3-11 0,4-2 79 16,7 2 30-16,1-2-10 0,17-1-28 0,16-5-15 0,-6 4-6 15,13-1 0-15,-4 0-5 0,8 1-9 16,4-5-1-16,16 4 3 0,13-4-3 0,22-1-4 16,12-1 0-16,41-6-3 0,48-9-8 0,3 8-5 15,10-2 1-15,-1 3-11 0,0-5-6 0,-7-5-5 16,-4-2-17-16,-1 12-9 0,0-7-33 0,-45 13-32 0,45-1-16 15,-46 3-15-15,5-2-1 0,-4 2-16 16,-1 2-42-16,-6 1-41 0,-2 1-8 0,-6-1 22 16,-26-3-11-16,-11 5-184 0,-9-7-412 0,-9 2 182 15</inkml:trace>
  <inkml:trace contextRef="#ctx0" brushRef="#br0" timeOffset="100778.5755">35111 18416 25 0,'-13'0'321'0,"-1"5"-23"15,0-1-32-15,11 6-16 0,-4-3-16 0,-13 1-16 16,9 6-8-16,-2-1-25 0,-1-2-17 0,2 6-20 15,0-4-9-15,-1 2-11 0,1 0-15 0,0-2-14 16,1 2-8-16,-4 0-6 0,3-3-11 0,-5-3-7 16,2 3-5-16,1 0-3 0,0-3-10 0,4-3 1 15,2-1-5-15,-1-5-7 0,9 0 0 0,0 0-5 16,-13-10-6-16,7 3 3 0,6-8-10 0,0-1 0 16,4-4-4-16,4-7-3 0,3-1 0 0,4 0-3 0,0 1-3 15,6-1-2-15,-6 5 3 0,6 5-4 16,-1-2 1-16,0 12 2 0,-2 0-2 0,4 4-4 15,-7 6 2-15,7 3 2 0,-1 6-3 0,1 3 1 16,-5 10 1-16,5 1-3 0,-5 15 2 0,-2 5 0 0,4 3-3 16,-14 1 5-16,-5 4-2 0,-5 0-3 0,-10 22 0 15,-12-2 6-15,3-20-2 0,0-4 2 0,-19 19-5 16,-6-5 2-16,8-16 7 0,0-2-5 16,-3-2-5-16,-2-2 1 0,-1-5 5 0,-4-3-5 15,5-7 1-15,2-9-3 0,3-5 5 0,7-5-10 0,7-11-7 16,-4-4-7-16,4-5-7 0,-4-15-5 0,9 0-7 15,6-9 1-15,1-11-3 0,8 5 1 16,4 1 4-16,5 13 4 0,-1-1 1 0,11 4 4 16,-2-1 1-16,2 11 5 0,0 4-1 0,7 2 4 0,-2 5 3 15,0 8 1-15,4 2 2 0,-3 7 11 0,10 3 4 16,-3 0-1-16,1 5 6 0,8 9-5 0,2-1-1 16,-6 4 2-16,3-9 0 0,-6 1-3 0,-3-2-3 15,12 2-24-15,-11-6-36 0,-2-1-32 16,6-2-45-16,1-7-53 0,3-2-77 0,-3-4-147 0,1-9-451 15,13-6 199-15</inkml:trace>
  <inkml:trace contextRef="#ctx0" brushRef="#br0" timeOffset="101004.8285">37592 18114 2283 0,'0'0'71'0,"0"0"-47"0,0 0-6 0,0 0-16 15,-29-4 28-15,29 4-2 0,0 0-13 0,-13-1-3 16,13 1-4-16,0 0-1 0,0 0 6 0,31 4-5 16,-9-6 3-16,8 4-3 0,5-4-13 0,11 1-19 15,-14 1-22-15,7 0-30 0,-5 0-21 0,0 3-37 16,-3-2-19-16,-9 2-182 0,-1 1-360 0,-4-1 159 15</inkml:trace>
  <inkml:trace contextRef="#ctx0" brushRef="#br0" timeOffset="101142.9399">37664 18382 113 0,'-19'7'253'0,"4"5"-20"0,3-4-22 0,5-1-23 15,6-2-15-15,1 4-15 0,8-4-18 0,9-3-15 16,17 1-32-16,12-6-58 0,2-1-83 0,5-5-78 15,-9 1-132-15,2 1-280 0,-10-5 124 16</inkml:trace>
  <inkml:trace contextRef="#ctx0" brushRef="#br0" timeOffset="101961.9128">40190 16935 227 0,'-2'-9'222'0,"2"0"-18"15,-2 5-26-15,2 4-16 0,0 0-4 0,2 30 3 16,-2-1-4-16,2 16-10 0,-2 2-9 0,0 6-17 15,0 2-12-15,-2 1-10 0,-3-3-9 0,1 3-3 16,-1 1-19-16,-3 24-5 0,-1-29-20 0,4-4-32 16,-3 4-30-16,6 1-45 0,-5-7-42 0,0 2-33 15,7-3-68-15,-3-2-112 0,-1-11-345 0,4-4 153 16</inkml:trace>
  <inkml:trace contextRef="#ctx0" brushRef="#br0" timeOffset="102512.5304">40713 17297 1586 0,'14'-6'27'0,"-6"-4"-41"0,-1 5 14 16,2 4 10-16,-9 1 33 0,0 0 27 0,13 13-5 16,-11-2 3-16,-2 6-2 0,0-1 4 0,0-1-14 15,-7 5 7-15,0 1-3 0,6-1-2 0,-8-1-1 16,-4-3-5-16,-3 3 0 0,1-3 5 0,6 1-1 15,-8-5 1-15,5 0-9 0,-3 0 0 0,0 0-6 16,-1-2 0-16,-1-4-2 0,0-4 1 0,2 0-5 16,1-4 3-16,2 0-7 0,0-4-4 0,2 0 1 15,0-2-6-15,3-5-2 0,0-6-2 0,-1-9-1 16,8-1-4-16,0-13-5 0,7-1-9 0,3 5 0 16,3-3-4-16,4 3-3 0,1 10-5 0,0 3-1 15,4 3 1-15,2 5 4 0,-3 8 0 0,1 2 1 16,4 6 2-16,-4 6-2 0,-5 3 0 0,12 7 2 15,-5 8 3-15,3 11-3 0,-13-7 0 0,3 13 3 16,-9 1 1-16,-3 7 2 0,-10 0-1 0,3 7 2 16,-11-7-2-16,-3 8 1 0,-7-3 0 0,-5 2 2 15,3-4-1-15,-11-3 0 0,-2 2 2 0,1-4 0 16,-2-2-4-16,1-3 3 0,1-5 1 0,2-2 4 16,7-13-6-16,-1-1-2 0,5-2 0 0,3-11 0 15,4-1 3-15,0-2-5 0,5-8 4 0,2 0-3 16,5-5-1-16,1-9-3 0,1-12-8 0,10-5-3 15,-2-4-3-15,9-8-1 0,4 2 1 0,-1 1 2 16,6 4 1-16,4 5 0 0,-10 10 2 0,-3 14-1 16,-1-6 0-16,2 9 5 0,1 1 0 0,-1 7 4 15,4 7 8-15,1 6-5 0,1 3 7 0,-1 8-1 16,3-1 2-16,-1 4-4 0,0 7-2 0,2 8 4 16,-2-2 0-16,0-3-12 0,-5 3-24 0,-2-8-30 15,13 4-39-15,-15-4-37 0,6-8-25 0,3-5-222 16,-3 6-417-16,-4-14 185 0</inkml:trace>
  <inkml:trace contextRef="#ctx0" brushRef="#br0" timeOffset="102689.5717">41325 17799 105 0,'0'0'261'0,"0"0"-16"0,0 0-17 16,0 0-12-16,0 0-9 0,0 0-17 0,0 0-15 15,0 0-17-15,0 0-19 0,19 7-8 0,-19-7-16 16,14 2-11-16,-14-2-12 0,0 0-10 0,15-1-30 16,-8-3-37-16,-7 4-49 0,17-9-54 0,-3-2-57 15,-6 2-230-15,6 1-406 0,-6 3 180 0</inkml:trace>
  <inkml:trace contextRef="#ctx0" brushRef="#br0" timeOffset="102894.976">41760 17352 2487 0,'0'-13'-3'0,"-3"1"-1"15,6-4 0-15,-3 1 22 0,7 0 5 0,0 6-1 16,1-3-5-16,8 0 0 0,6 2-4 0,2 0-2 16,12-2 1-16,15 4-1 0,-19 1-4 0,19-4-15 15,-5 4-18-15,-11 5-35 0,2-3-33 0,-8 4-39 16,9-6-30-16,-9 6-40 0,-12-2-121 0,3-1-350 15,-1 3 156-15</inkml:trace>
  <inkml:trace contextRef="#ctx0" brushRef="#br0" timeOffset="103128.7577">41880 17292 41 0,'-14'12'236'0,"6"5"-7"0,6 1-14 16,2 7-14-16,2-9-11 0,13 11-13 0,5-3-12 15,-1 5-12-15,8 7-4 0,2-2-15 0,4 2-7 16,-8 2-5-16,9-7-6 0,-3 4 3 0,-5 3-13 16,-11-11-12-16,0-3-8 0,-1 0-6 15,-5 3-4-15,-1-3-10 0,-8-3-1 0,5-2-7 0,-12-1-8 16,1-1-6-16,-3-3-1 0,1 5-8 0,-13-7-11 16,2-1-28-16,-8 2-32 0,-4 0-37 0,-3-7-39 15,0 0-54-15,3-3-54 0,-6 2-212 0,-1-3-468 16,8-2 207-16</inkml:trace>
  <inkml:trace contextRef="#ctx0" brushRef="#br0" timeOffset="104032.2846">30937 20341 127 0,'-18'-41'232'0,"8"13"0"15,-2 3-13-15,4 3-19 0,1 8-13 0,2 0-20 16,5 11-18-16,0 3 7 0,0 0-4 0,0 0-9 15,17 37 0-15,0 3-6 0,2 4-10 0,8 2 7 0,2 8-15 16,-3 0-12-16,8 17-6 0,-14-15-10 0,1-5-7 16,1 0-10-16,-5-2-22 0,5 3-10 15,-5-4-1-15,2-5-5 0,0-10-8 0,-7 0 3 16,1-10-6-16,-1 2-2 0,0-8-2 0,-2-3 6 16,2-2-16-16,-5-2 8 0,2-1-4 0,-3-6 4 0,5 2-2 15,1-9-6-15,-12 4-2 0,18-4 1 0,-2-7 0 16,-8 2-5-16,6-8 1 0,-4-8 0 15,4-1 5-15,-1-4-6 0,-4-15-1 0,-1 1 6 0,-1-9-12 16,0 2 2-16,-7 0 2 0,0-6-2 16,0-22 0-16,-7 17-1 0,5 7-1 0,-4-3 5 15,-1 1 1-15,0 8-5 0,-1 6-4 0,1 11 4 0,3 14-2 16,1-2-6-16,1 10 2 0,-3 0 2 0,3 5 2 16,2 5 0-16,0 0 4 0,-13 31-4 15,11 1 3-15,-1 16 10 0,-4 7-7 0,2-2-13 16,-2 27-16-16,-2-3-16 0,2 1-21 0,4-18-27 15,-4-4-21-15,6 4-31 0,-3-2-28 0,4-4-37 0,0-1-34 16,4-4-168-16,-1-4-443 0,5-14 197 0</inkml:trace>
  <inkml:trace contextRef="#ctx0" brushRef="#br0" timeOffset="105002.1934">32021 20623 173 0,'-2'-18'212'0,"1"0"-15"15,-6 1-20-15,-2 1-14 0,1 2-18 0,-2 1-16 16,-2 0-11-16,0 3-15 0,-2 3-7 0,2 6-9 16,-1 1-9-16,-1 0-4 0,-1 8-8 0,-3 4-12 0,-2 7-1 15,5 10-5-15,-2-1-5 0,-4 8-5 16,-1 6-3-16,5 3-1 0,7 1-6 0,-2 2-4 15,2-2 0-15,4 1-3 0,0-1-1 0,6-7-2 16,6-8-2-16,-4-2-1 0,5-1 0 0,7-1-5 16,-6-7 2-16,7-4-2 0,-6-3 0 0,11 1-2 0,-4-8-6 15,-1 0 4-15,0-5 3 0,6-1 2 16,-4-1 0-16,3-5-3 0,-1-3 2 0,5-3 0 16,2-7 4-16,-4 0 5 0,-5-4 6 0,8 0 4 15,-9-5-3-15,-1-3-2 0,4-9-7 0,-16 1 4 16,4-2-6-16,0-3 1 0,-7 1 0 0,0 2-1 0,0 8 4 15,0 6 1-15,0 7 0 0,-5 4-3 16,3 4-2-16,2 2 1 0,-3 4-3 0,3 6-1 16,0 0-3-16,0 0 2 0,-19 21-4 0,10-1 3 15,3 11-3-15,-3 0 1 0,-1 17-7 0,3-6 5 16,2 1 0-16,-2-3-2 0,4-7 1 0,-1-3-1 16,9 2 3-16,-3-3-3 0,5-2 0 0,1 0 0 15,3-9-2-15,-3 1-1 0,4-3 1 0,2-4 0 16,1-1 3-16,1-5 1 0,-1 0-4 0,7-6 2 15,0 1 2-15,0-3-4 0,2-4 1 0,4-2 1 16,-3-6-2-16,2-3 9 0,-1 0-12 0,-2-5 0 16,0-1 2-16,-4-5-4 0,4-7 4 0,-5-7-1 15,-4 1-2-15,1-2-1 0,-6-2 0 0,-2-1 1 16,-4 0 4-16,-1 1 0 0,-3 6-2 0,-7 8-2 16,7 2 3-16,-7 2-4 0,1 6 2 0,4 5 3 15,-5 6-7-15,5-1 4 0,-3 1 0 0,0 6 0 16,-7 4-1-16,12 0 2 0,-17 11-3 0,12-6-3 0,-9 6 2 15,11 2 2-15,-4 1-1 0,2 4 4 16,3-2-5-16,7 1 2 0,-3 1-1 0,0-1 6 16,5-1-2-16,5-2 0 0,-2 0-3 0,5 1 2 15,1-2-1-15,1 1 1 0,0-1-2 0,8 7 0 16,-3 0 0-16,2-4 2 0,0 3 1 0,3 2-1 16,-1-1 4-16,-2 5-6 0,-2-2 3 0,0 4 1 15,-1-3 0-15,-4 1-2 0,-2 0-1 0,0 0 0 16,-6 0 2-16,1-2-1 0,-6-3 2 0,1-2 1 15,2 4-2-15,-4-8 1 0,4-3-2 0,-5 1-2 16,4-4 6-16,-6 1 3 0,7-4-4 0,-2-2-3 16,6 0 0-16,-3-3 5 0,6-6-2 0,3 0-1 0,-2-7-1 15,7 1-4-15,0-10 6 0,1-1-3 16,6-8 0-16,-6-8 1 0,0 3 2 0,-1-7 0 16,-3 0-1-16,-4 0-5 0,-1 1 6 0,-3-1 0 15,-2-2-4-15,-2 16 1 0,-4 1-1 0,1-2 2 16,-4 10 0-16,0 5-1 0,0 0 7 0,-4 5 1 0,4 2 5 15,0 8 0-15,0 0 0 0,0 0 19 16,0 0-6-16,-19 31 3 0,8-7-2 0,4 5-1 16,-4 2-4-16,5 1 4 0,-3 15-5 0,1-4-2 15,1-2 1-15,5-9-4 0,2 1-4 0,0-2 4 16,0-1-3-16,2-3-4 0,1 3 2 0,2-13-2 16,6 8 1-16,-1-8-14 0,2 1-11 0,-4-6-20 15,6 0-23-15,1-4-28 0,-6-4-34 0,4-1-43 16,-1-4-47-16,0-1-231 0,9-4-478 0,-11-5 212 15</inkml:trace>
  <inkml:trace contextRef="#ctx0" brushRef="#br0" timeOffset="106645.6912">33657 20635 184 0,'-14'-13'228'0,"0"3"-22"0,4-2-15 0,-5 8-14 16,1 3-15-16,-1 1-17 0,-1 2-4 0,-4 4-12 16,3 7-14-16,-5 2-11 0,-1 5-13 0,8 0 1 15,-4 8-17-15,4 11-1 0,-4-2-11 0,11-3-9 16,1 11-5-16,4-12-5 0,4 6-3 0,1-7-5 15,3-4-2-15,-3 0-4 0,6-1-1 0,6-2-1 16,-6-7-2-16,4-4-5 0,0 2-3 0,4-4 3 16,-1-1 3-16,2-5-14 0,-5-1 1 0,3-5 2 15,1-5-4-15,6 2-4 0,0-5 2 0,-1-2 1 16,2-5-5-16,-6-3-1 0,6-5 3 0,-3-4 3 16,-8 0-3-16,7-11-4 0,-6-1 2 0,-1-3 0 15,-3 0 4-15,-2 0-3 0,1-1-3 0,-3 13 5 16,-3 1 11-16,1 10 6 0,-1-1 1 0,-4 8-2 15,4 4-5-15,-4 3 1 0,2 5 4 0,0 0 7 16,0 0 3-16,-11 28 0 0,4 0-1 0,-4 12-4 16,-2 0-3-16,3 0-3 0,-2 0-1 0,5 1-5 15,-2-10 2-15,6 2 1 0,3-3 0 0,0 2-2 16,0-8-5-16,3-4-3 0,6 7 5 0,1-10-2 16,-5-1-1-16,9-3-4 0,-6-5 1 0,1 1 0 15,3-4 3-15,1-4-4 0,-2-5-1 0,9-1-8 16,-5-4-3-16,3-2-4 0,-1-4 4 0,5-9-1 15,-7 3 4-15,0-6-1 0,-1-1-2 0,1-1 4 16,-6 0-3-16,6-13 1 0,-1 2-1 0,-7 6-3 16,0 6 5-16,-1 2 5 0,-2 4 3 0,1 5-11 15,-3 6 0-15,-2 3 7 0,5 4-7 0,-5 4 2 16,0 0 0-16,0 0 1 0,7 23 9 0,-7-4 0 16,0 2-2-16,0 4 4 0,1 3-1 0,-6 2 0 15,3-1 0-15,2-5 0 0,-6 8 2 0,4-11-5 16,-3-1 13-16,5-3-12 0,-2 1-2 0,2-7-4 15,0 5 5-15,0-7-1 0,-2 5-2 0,4-8 1 16,-2-3 2-16,2 4-3 0,-2-7 0 0,0 0 1 16,0 0 1-16,29-13 1 0,-19-1-3 0,2 3 1 15,2-6 1-15,3-4 8 0,-2-1-14 0,2-1-1 16,-2-2 4-16,-3 1-2 0,4 0 1 0,-8 9 2 16,1-1 4-16,-1 1-8 0,-1 5 1 0,-2 2-1 15,2 4 3-15,-2 3 2 0,-5 1-3 0,0 0 0 16,17 13-3-16,-12-3 5 0,2 5 8 0,-7 3-12 15,7 2 5-15,-10-2-2 0,3 9-2 0,0-7 3 16,0-2 0-16,0 0 0 0,0 2-1 0,3-2 1 16,-3-1-1-16,2-1-2 0,3-4-10 0,-3 0-10 15,1-1-9-15,7-6-5 0,-1 2 5 0,6-2-11 16,6-7-15-16,1 0-16 0,3-10-6 0,4 6 5 16,0-7 2-16,-3 1 4 0,3-6 2 0,-4-2-6 15,-2-2 7-15,-1-6 10 0,0 4 6 0,0-13 1 16,-10 9 6-16,0-15 7 0,2 15 7 0,-6-4 10 15,-1-1 14-15,0 5 15 0,-6 0 12 0,8 1 14 16,-2 9-4-16,-2 1 4 0,-3 8 1 0,-1-3-5 16,6 4 5-16,0 0 9 0,0 4-5 0,1 3-4 15,1-1 1-15,-9 2-4 0,20 3 4 0,-4 5-5 16,-8-3 2-16,1 4 2 0,-1-1-2 0,2 2-16 16,-1-2-2-16,-6 2 3 0,4-1-1 0,-2-3-3 15,-3 5-3-15,3-6-3 0,-1 1 2 0,1 0-3 16,-4-3-2-16,-1-3 3 0,6 9 9 0,-6-9 4 15,0 0-3-15,0 0-5 0,0 0 0 0,0 0 0 16,0 0-5-16,0 0-2 0,0-21-1 0,-6 13 0 16,3-3 0-16,-7-2-1 0,1-3-5 0,-4 2 4 15,2-3 1-15,1 3-1 0,-4-1-1 0,1 5-2 16,-2 1-4-16,6 0-1 0,-5 9 3 0,-1-2-2 16,15 2 0-16,-22 15 4 0,8-2 2 0,-3 10-4 15,2 8 5-15,-1 9 0 0,3 5 1 0,4 0-3 16,1-4 1-16,3 4-1 0,5-1 0 0,0-13-1 15,3 3 0-15,0-4 2 0,4-3-2 0,5 1-3 16,0 0-3-16,3-5-1 0,6-3-18 0,1-3-14 16,-5-3-17-16,5 0-14 0,9-8-5 0,-2 1-17 15,2-7-12-15,15-4 0 0,-14 0-6 0,16-4-7 16,-14-3 8-16,0 0 4 0,-1-7-2 0,4-4 19 16,-13 0 1-16,0-1 16 0,-2-2-2 0,-2 1 23 15,-8-8 10-15,5 5 25 0,-8-1 7 0,1 0 13 16,-1 2 7-16,-4 0 13 0,-3 6 20 0,-2 4 7 15,1-1 8-15,-1 6-4 0,0 5-6 0,4-1-6 16,-4 7-2-16,0 0-7 0,0 0 3 0,0 0-8 16,0 0-2-16,0 0-1 0,-7 24-2 0,7-16-4 15,0 1 1-15,0-3-2 0,2 4-2 0,-1-2-8 16,-1-1-1-16,4 1-1 0,-3-5 3 0,-1-3 1 16,2 8-4-16,-2-8 6 0,0 0-1 0,9 0-10 15,-9 0 5-15,0 0-5 0,18-18 1 0,-11 11 0 16,-3-2-1-16,-1-7 2 0,-1-1-5 0,-1 2 0 15,-1-5 4-15,-3 0 6 0,0-4-8 0,-4 8 13 16,2-4-4-16,-2 5 5 0,0 3 1 0,-2 4-6 16,-1 3 8-16,2 5-1 0,8 0 3 0,-19 13 8 15,5 4 4-15,1 6-6 0,4 9 0 0,-1 7 1 16,-2 6-6-16,9 0 0 0,-4 0-3 0,2-4-2 16,5 1 2-16,-2 0-2 0,4-11-9 0,-2-2-1 15,6 2-10-15,5-3-5 0,7-4 1 0,15 4-11 16,6-1-33-16,11-7-45 0,-1-3-40 0,17-9-69 15,1-4-242-15,25-4-480 0,-2-4 213 0</inkml:trace>
  <inkml:trace contextRef="#ctx0" brushRef="#br0" timeOffset="107265.3089">38247 20285 47 0,'0'-16'249'0,"0"7"-24"15,0 1-16-15,0 8-8 0,0 0 0 0,0 0-4 16,0 36-1-16,2-4-16 0,-2 15-12 0,0 6-10 15,-2-2-12-15,1 9-10 0,-6 16 0 0,0-19-9 16,0-2-8-16,-1 1-9 0,1-2-13 0,-2 2-9 16,2-6-9-16,1-2-6 0,-1-9-12 0,2-6-4 15,1-4-5-15,4-1-3 0,-7-2-7 0,6-7 5 16,-3-8-10-16,4-2-2 0,0 4-7 0,0-7 8 16,0-6-10-16,-6 6-6 0,6-6 3 0,0 0-2 15,0 0-3-15,11-34-4 0,-4 12-3 0,0-10 0 16,5-12-8-16,7 0-6 0,3 1-3 0,0-4 2 15,2 2-11-15,7 2 1 0,-1 9-3 0,8 6 0 16,-9 8 0-16,-4 5 5 0,4 3-3 0,2 9 6 16,-9 3-7-16,1 0-13 0,-6 8 2 0,3 7 0 15,2 1 5-15,-6 8 3 0,-8 0-2 0,1 0 8 16,-9 2 2-16,0 3-1 0,-9-3 1 0,-5 4 2 16,4-2 0-16,-17 5 1 0,6-6-3 0,-13 5 6 15,0-5-6-15,5-6-24 0,0 1-16 0,-1-5-27 0,-1-5-21 16,10-1-35-16,4-8-41 0,4 0-62 15,-3-6-186-15,16 3-458 0,-10-9 204 0</inkml:trace>
  <inkml:trace contextRef="#ctx0" brushRef="#br0" timeOffset="107453.6762">38856 20921 114 0,'0'0'270'0,"0"0"-26"16,0 0-26-16,0 0-24 0,14 0-10 0,-6 1-20 16,8 0-16-16,9 2-11 0,8 2-15 0,-1-1-27 15,24-3-39-15,-1 2-60 0,-6-3-60 0,2 0-58 16,-4 4-171-16,-13-8-318 0,0 4 142 0</inkml:trace>
  <inkml:trace contextRef="#ctx0" brushRef="#br0" timeOffset="107913.034">40104 20600 203 0,'-6'-17'226'0,"-1"2"-15"0,-2 1 4 16,-4 0-10-16,4 1-14 0,-5 0-22 0,-1 3-19 15,0 5-10-15,-7 2 4 0,5 3-18 0,-4 0-9 16,-6 3-8-16,-2 10-9 0,2 0-7 0,1 4-6 16,2 8-14-16,-5 5-5 0,0 6-4 0,7 6-5 15,-2 1-5-15,14 0-8 0,-4 2-2 0,6 3-4 16,3-7-5-16,5 0-4 0,6-10-1 0,3-4 0 16,4 5-3-16,1-9-5 0,1-3-1 0,-4-3-3 15,9-6-2-15,-6-1-3 0,5-2 1 0,-4-3-4 0,5-5 5 16,-1-5-5-16,3 0-1 0,6-8 0 15,-3-6 1-15,-3 2-4 0,2-9 5 0,5-5-5 16,0-3 6-16,-7-5-6 0,-5-1 4 0,4-3-2 16,-6-3-3-16,-6 5-1 0,-1-1 5 0,4 13-4 0,-3 3 19 15,-6 9 1-15,1 5-5 0,-1 5-2 0,-1 2-2 16,-2 5 1-16,0 0-1 0,0 0-5 16,3 33 5-16,-3-6 1 0,-3 2-5 0,-1 3 0 15,4-1-2-15,-1 5 10 0,-3-4-18 0,2 0-23 16,2 0-8-16,6-4-25 0,-3 1-24 0,4-6-27 15,1-3-24-15,1-1-31 0,5-4-32 0,1-2-59 0,-1-1-175 16,3-11-461-16,3 1 205 0</inkml:trace>
  <inkml:trace contextRef="#ctx0" brushRef="#br0" timeOffset="108138.7965">40676 20352 90 0,'0'-30'297'0,"3"0"5"0,1 2-16 0,-4 9-10 15,1 2-24-15,-1 6-33 0,0-2-15 0,5 11-5 16,-5 2-12-16,0 0-15 0,17 23 9 0,-3 4-8 16,3 13-8-16,-2 4-15 0,4 4 3 0,-2 9 3 15,-3 22-12-15,3-2-8 0,-5 1-18 0,-4 2-11 16,-8-20-9-16,-15 23 1 0,7-5-9 0,-4 0-19 16,-4-6-7-16,-6 5-5 0,7-18-18 0,-16 16-37 15,0-4-20-15,6-22-35 0,-3 0-33 0,-11-6-41 16,-5 0-39-16,-2-6-50 0,2-8-52 0,4-10-55 0,-6-4-221 15,2-6-588-15,-4-10 261 0</inkml:trace>
  <inkml:trace contextRef="#ctx0" brushRef="#br0" timeOffset="108518.3027">38087 19989 25 0,'-2'-20'200'0,"-3"2"-15"15,2 4-14-15,-2 3-8 0,-4 2-1 0,4 0-4 16,-5 6-9-16,-2-1-7 0,-5 4-8 0,1 8-6 16,-6 8-4-16,-3 3-8 0,-9 14 6 0,3 9-2 15,-5 11-10-15,12 24 11 0,-3 11-3 0,8 2-19 16,-3-1-9-16,5 46-14 0,15-50-2 0,6 5-6 16,2-5-7-16,10-1-7 0,15-3-3 0,6-8-6 15,7 0-4-15,8-4-14 0,2-9-21 0,9-4-29 16,-1-1-33-16,4-7-34 0,-11-15-42 0,20 3-47 15,7-7-40-15,-24-11-189 0,3-7-440 0,4-7 196 16</inkml:trace>
  <inkml:trace contextRef="#ctx0" brushRef="#br0" timeOffset="109040.1529">41233 19741 117 0,'-3'-11'288'0,"6"2"-15"0,-3 0-22 16,0 1-21-16,2 0-25 0,-2 2-17 0,0 6-25 15,0 0-17-15,0 0-15 0,7-3-12 0,-7 3-5 16,0 0-14-16,29 17-4 0,-12-9-14 0,5 1-11 0,11 4-3 15,1-6-10-15,7 6-2 0,-4-2-7 16,7 1-5-16,-11-4-5 0,-4 4-4 0,0-2-2 16,-7-4-6-16,-5 4-6 0,-2 0-4 0,-6-2-2 15,-4 2 0-15,-3-3-2 0,-4 6 1 0,-7-3 2 16,-1 8-5-16,0-3 6 0,-5 0-6 0,1 1-3 0,-1 1 0 16,-1-2-1-16,8-2-2 0,1-4 0 0,5 2-1 15,2-4 1-15,9 0-1 0,6-2 5 16,14 6-4-16,4-7-3 0,21-4-11 0,-1 0-28 15,3-6-31-15,1 3-22 0,6-3-19 0,1 1-9 16,0 0-28-16,19-4-26 0,-22 8-27 0,6-7-176 0,-2 4-405 16,-9 3 179-16</inkml:trace>
  <inkml:trace contextRef="#ctx0" brushRef="#br0" timeOffset="109454.4887">38914 21517 148 0,'-22'5'237'0,"0"-1"-3"0,0-4 1 0,6 7-7 16,1-7-16-16,5 3-14 0,1 2-13 16,-1-4-17-16,10-1-11 0,-9 3 4 0,9-3 4 15,0 0 1-15,28 4-17 0,1-4-11 0,17 0-3 0,3 0-16 16,11 0-8-16,29 0-11 0,-3-2-9 0,8 4-8 15,2-2-14-15,-1 8 1 0,4-9-16 16,2 9 1-16,3-3-9 0,-2 2-6 0,-5-2-27 16,-6 3-13-16,-1 0-29 0,-5 4-27 0,-28-4-25 15,-8 0-27-15,-3 4-29 0,-15-2-35 0,5 1-26 0,-6 3-26 16,-9-3-237-16,-11 6-498 0,-3-8 220 0</inkml:trace>
  <inkml:trace contextRef="#ctx0" brushRef="#br0" timeOffset="109734.0916">38882 22264 175 0,'0'0'245'0,"-11"-5"-28"0,11 5-21 0,0 0-10 0,-8 12 3 16,8 0-7-16,-3 4-15 0,-1 1-15 16,2 10-14-16,-1 4-16 0,3 9-9 0,-3 3-13 15,-4 5-7-15,3-2-12 0,-1 2-4 0,2 0-10 16,-2 0-11-16,1 2-28 0,4-4-30 0,0 5-37 0,0-14-27 16,2 6-26-16,0-13-33 0,-1-9-36 15,6 6-190-15,-2-9-378 0,-1-3 167 0</inkml:trace>
  <inkml:trace contextRef="#ctx0" brushRef="#br0" timeOffset="110046.4808">39455 22256 129 0,'12'-10'223'15,"-2"4"-19"-15,2-6-23 0,-4 7-6 0,6 2-7 16,1 1-16-16,-4 2-13 0,6 5-9 0,-4 3-21 15,3 5-5-15,-1-1-16 0,0 11-4 0,-8-3-8 16,5 5-8-16,-9 3-4 0,-3 2-6 0,-6-1-8 16,-3 11-7-16,-1-8-4 0,-2-4-3 0,-7 2 0 15,-8 0-7-15,1 6-4 0,-1 3 2 0,3-16-1 16,4 5-6-16,3-7-2 0,0 3-5 0,5-8 1 16,3 4 3-16,6-8-6 0,-2 0 0 0,11-1 1 15,1-5 0-15,2-3 1 0,13 1-7 0,9-4 1 16,15-8-9-16,8-2-13 0,-1-8-18 0,2 7-23 15,3-6-23-15,-2 5-35 0,0-5-27 0,-1-1-32 16,-7 5-161-16,-11-6-363 0,-1 5 161 0</inkml:trace>
  <inkml:trace contextRef="#ctx0" brushRef="#br0" timeOffset="110409.1662">37110 21412 109 0,'0'0'200'0,"0"-12"-17"16,0 9-21-16,0 3-17 0,8-7-9 0,1 4-18 15,5 3-8-15,1-1-12 0,7 1-8 0,0-4-9 16,9 4-11-16,1 5-16 0,2-3-11 0,4 7-29 15,-6-1-28-15,4-1-48 0,-7 5-18 16,-2 0-32-16,-11-4-113 0,-3 4-242 0,-1 2 107 16</inkml:trace>
  <inkml:trace contextRef="#ctx0" brushRef="#br0" timeOffset="110533.8355">37171 21781 7 0,'-8'7'161'16,"8"-1"-22"-16,0-6-3 0,8 10-21 0,1-9-15 15,13 2-7-15,12-2-13 0,-2 4-13 0,20-11-50 16,4 2-57-16,2 4-107 0,3-3-157 0,2-4 70 0</inkml:trace>
  <inkml:trace contextRef="#ctx0" brushRef="#br0" timeOffset="110961.1954">43345 21157 132 0,'0'-9'224'16,"0"9"-21"-16,0 0-25 0,0 0-20 0,6-5-14 16,-6 5-12-16,17 0-14 0,2 3-16 0,3-3-8 15,12-3-22-15,13 3-32 0,-1 0-37 0,-11 0-42 16,-2-1-39-16,-3 2-46 0,-7-1-103 0,-3-1-245 16,-6 2 109-16</inkml:trace>
  <inkml:trace contextRef="#ctx0" brushRef="#br0" timeOffset="111096.4571">43307 21486 59 0,'14'7'169'0,"6"-9"-46"0,11 2-43 0,23-8-55 16,-1-4-101-16,4-5-83 0,2 0 37 0</inkml:trace>
  <inkml:trace contextRef="#ctx0" brushRef="#br0" timeOffset="114656.5427">46233 20176 56 0,'2'-7'154'0,"-2"2"-4"16,5 1-15-16,-3-3-14 0,-2 7-9 0,0 0 3 16,0 0 0-16,8 21-10 0,-8-1 8 0,4 5-6 15,-4 4-11-15,-5 2-14 0,-2 9-5 16,-3-9-7-16,1 0 2 0,-1 1 0 0,-2 7-2 0,-2-7-10 15,1-5-2-15,-3-3-5 0,3-4-5 0,3 2-1 16,-4-4-5-16,0-6-4 0,-1 1 6 0,6-6 15 16,1-1 5-16,1 1-3 0,-2-6-4 0,3 1-6 15,6-2-5-15,-16-8-7 0,9 0-5 16,-1 3 3-16,1-5-5 0,0-6 0 0,-1-3 0 0,1-3-9 16,4 2 0-16,-3-4-1 0,5-7-3 0,2-9-4 15,5-5-4-15,0-3 5 0,3 6-1 0,6 2-4 16,-1 14 0-16,5 3-6 0,-4 1 4 0,4 2-3 15,0 7-1-15,-2 6-2 0,5 2-3 16,-4 9-1-16,1 3 1 0,9 1 1 0,-6 18 2 0,3 5 0 16,3 9 0-16,-6 3 0 0,-10 5 2 0,-4 2-3 15,-4 3-1-15,-9 0 5 0,-6 2-4 0,-2 0 3 16,-1-1 0-16,-3 1 4 0,-7-4-5 0,-3-5-1 16,1 1 0-16,-10 0-14 0,6-5-4 15,-8 1 4-15,1-8 3 0,-4-2-1 0,0-3 3 0,5-4 0 16,7-7 1-16,2-4-1 0,5-6 1 0,4-5 3 15,1 0-2-15,-3-8 2 0,5 2 0 0,-1-4-3 16,3-2 3-16,4-6-3 0,1-4 5 0,-3-9-1 16,8-6-3-16,1-8-3 0,2-1-4 0,9 3 4 15,-1 10 0-15,-1-3-3 0,8 4 0 16,-6 11 5-16,5 2 0 0,-6 7-2 0,6 4-1 0,-1 4 4 16,4 4-5-16,1 4 4 0,7 7 4 0,-4 2-1 15,-3 4-1-15,1 1 3 0,2 4 0 0,-4-3-7 16,-2 5-13-16,4-1-19 0,-1-2-18 0,1 5-17 15,3 6-26-15,-3-11-15 0,-3-1-25 0,6-4-39 16,-5-8-166-16,5 4-373 0,0-11 165 0</inkml:trace>
  <inkml:trace contextRef="#ctx0" brushRef="#br0" timeOffset="114851.1564">46805 20380 84 0,'15'-22'180'0,"-1"4"-19"0,10-2-26 0,3 2-13 16,2-4-6-16,2 6-6 0,1 3-11 15,-1-7-11-15,11 6-9 0,-14 6-19 0,2-4-16 16,-1 9-32-16,-7-2-33 0,1 0-13 0,-6 1-24 16,-4 1-20-16,-4 3-20 0,-1 6-70 0,-8-6-180 0,0 0 81 15</inkml:trace>
  <inkml:trace contextRef="#ctx0" brushRef="#br0" timeOffset="115130.5324">46812 20308 56 0,'-19'12'146'0,"7"0"4"16,-2 4-10-16,6 0-4 0,4 1-13 0,-1 3-3 0,10 7-2 16,2 1-8-16,5-4-10 0,3 2-3 0,1 2-7 15,4-7-8-15,9 14-5 0,2-5-1 16,0-2-5-16,-6-5-4 0,4 10-15 0,-5-10 1 15,10 11-2-15,-12-15-7 0,-5 1-5 0,4 3-1 16,-9-4-5-16,-4-2-2 0,-1-1-2 0,0 2-5 0,-7-1 0 16,-7 1 2-16,4-2 1 0,-9-2-5 0,0-1-2 15,-5 2 1-15,-7-2-6 0,0 2-1 0,-5-3 1 16,2 0-1-16,-7-4-16 0,3 0-35 16,2-7-22-16,-2-1-23 0,9-5-44 0,5-3-50 15,-3 1-136-15,8-7-337 0,3-6 149 0</inkml:trace>
  <inkml:trace contextRef="#ctx0" brushRef="#br0" timeOffset="115446.4864">47478 20061 1923 0,'17'-40'-1'0,"-1"3"-6"0,-3 7-22 15,3-2 25-15,-1 3 32 0,7-7 19 16,-6 9 0-16,-1-1-7 0,7 0-9 0,0 8 2 15,6 3-4-15,-5-3-7 0,3 13-2 0,3-2-3 16,-9 9-3-16,-1 3 2 0,-3 5-2 0,2 4-1 16,-2 5 1-16,-6 2-2 0,-5 1-6 0,-2 10 3 0,-9 1-3 15,-6 8 2-15,-4 2 1 0,-6-5 6 0,-5-1 6 16,-2 8 3-16,-4-6 9 0,10-11-1 16,-6 8 1-16,5-11 1 0,2-1-6 0,8-5 0 15,5 1-2-15,3-2-7 0,6 1 2 0,0-10-3 16,12 6-1-16,3-4 1 0,10-3-5 0,13 1 1 0,15-6-1 15,1 3-6-15,3-4-9 0,-4-5-21 16,1 3-18-16,-6 2-10 0,3-3-24 0,-5 0-22 16,-10 0-20-16,0 3-54 0,-1 4-188 0,-4-2-390 15,0 3 173-15</inkml:trace>
  <inkml:trace contextRef="#ctx0" brushRef="#br0" timeOffset="115724.0917">46037 21665 125 0,'-29'3'300'0,"11"1"-22"16,2-1-25-16,8-3-24 0,8 0-28 0,0 0-12 15,0 0-19-15,34-18-16 0,19 13-12 0,8-7-15 16,35-4-12-16,4 1-11 0,1 2-12 0,8-7-10 16,-3 9-5-16,1-5-6 0,2 9-15 0,-5-6-20 15,-7 5-16-15,-3 4-27 0,-3 1-37 0,-32 3-29 16,3 3-21-16,-3-1-3 0,-7 0-13 0,-3-1-38 16,-15 3-20-16,-7-1-21 0,-4 5-127 0,-3 2-341 0,-11-4 151 15</inkml:trace>
  <inkml:trace contextRef="#ctx0" brushRef="#br0" timeOffset="116002.3242">46469 22162 2277 0,'-16'-10'19'15,"-1"-2"-2"-15,-1-3-7 0,6 6 40 0,0 0 23 16,-2-1-3-16,6 5-14 0,-6 5-12 0,14 0-5 16,-17 8 14-16,8 8 4 0,1-1 4 0,-4 9 1 15,7 11-2-15,-2 11-17 0,2-1-3 0,-2 3 2 16,0 2-7-16,0-1 0 0,2 1-6 0,-2 2-2 16,-1 2-3-16,8-3-10 0,-4 1-20 0,3-6-29 15,2-1-33-15,-1-1-36 0,4-12-30 0,-4 13-42 16,5-19-38-16,-5 1-203 0,3-10-452 0,4-1 200 15</inkml:trace>
  <inkml:trace contextRef="#ctx0" brushRef="#br0" timeOffset="116352.6053">46834 22400 213 0,'22'-20'237'0,"2"4"-19"15,5 3-24-15,-4-3-10 0,1 5-17 0,1 5-13 16,-5-1-18-16,-1 5-14 0,-1 4-10 0,-3 3-12 16,-6 2-6-16,0 1-11 0,0 0-10 0,-4 5-2 15,-2 6-6-15,-2-3 4 0,-6 5 4 0,-4 5-9 16,-2 2-3-16,-3-3-3 0,-10 12-2 0,0-11-2 16,-4 7 0-16,6-10 7 0,3 3 6 0,2 2 0 15,1-5 0-15,4-4-6 0,3-3-2 0,0 0-3 16,5 3 1-16,-3-4 6 0,10 2-4 0,-1-6-4 15,8 3-3-15,-2-8-7 0,12-3-1 0,14 0-8 16,12-11-3-16,3 2-4 0,10-8-2 0,2 5-3 16,28-11-1-16,-3 8-3 0,4-3-7 0,-6 10-6 15,-20 2-14-15,-3-4-20 0,-5 7-34 0,0 2-22 16,-8 3-36-16,-4-1-18 0,-15 7-32 0,-11-3-35 16,0-7-37-16,-8 7-27 0,-3 0-136 0,-2 1-437 15,-2-3 194-15</inkml:trace>
  <inkml:trace contextRef="#ctx0" brushRef="#br0" timeOffset="117388.5643">35759 24027 88 0,'9'-28'174'16,"3"0"-15"-16,-9 3-20 0,4-2-1 0,-2 4-6 15,-5 2-11-15,-5 4-11 0,3 2-11 16,-6 0-7-16,-4 5-7 0,-4 2-9 0,1 1-9 16,-2 7-6-16,-3 0-6 0,-11 5-10 0,2 11-2 0,-2 3-6 15,-3 13-1-15,0 4-2 0,2 8-8 0,6 1 5 16,4 3-2-16,3 2-6 0,9 1-6 0,5-3-1 16,10 2 3-16,2 0-6 0,3-4-5 15,10-1 4-15,-4-3 0 0,6 3 1 0,-3-3-1 16,3-1-4-16,-2-2-6 0,-6-11 9 0,5 9-6 15,-4-10 2-15,0 5-3 0,-6-6-2 0,1 2 1 0,-6-8 2 16,-3 0 2-16,3 2-5 0,-9 1 12 0,-2-5 0 16,-5 5 7-16,-7-4 0 0,2 2 2 0,-7-6-9 15,-3 2-3-15,-2-5 3 0,3 0-2 0,-6-5 1 16,3-2-6-16,-2-2 1 0,-3-1 1 16,8-2-2-16,4-2-3 0,0-1-16 0,3-5-11 15,4-4-13-15,0 4-26 0,1-2-6 0,2-5-15 0,5 0-9 16,2-3-31-16,7 0-8 0,1-2-24 0,2 3-93 15,0 1-268-15,6-3 119 0</inkml:trace>
  <inkml:trace contextRef="#ctx0" brushRef="#br0" timeOffset="117668.8607">36018 24028 164 0,'4'-34'191'0,"-4"4"-9"0,0 1-3 0,0 1 3 16,-4 7-15-16,1 3-7 0,-2 1-14 0,-2 2-3 16,0 7-21-16,2 3-16 0,-2 0-2 0,7 5-5 15,0 0-12-15,-20 17-3 0,11-1-7 0,-3 8-7 16,0 20-2-16,6 1-8 0,-1 5-5 0,0 7-2 16,-2 19-6-16,-2 3-6 0,2-3-3 0,0 1-4 15,3-20 6-15,4 2-15 0,-3 0 0 0,8-2-4 16,1-3 27-16,-1-8-11 0,-1 4-12 0,1-9-18 15,1-10-17-15,4 14-26 0,-4-17-13 0,2-3-34 16,6 0-30-16,-5-8-44 0,0-6-39 0,-4 1-179 16,-1-4-404-16,1-5 179 0</inkml:trace>
  <inkml:trace contextRef="#ctx0" brushRef="#br0" timeOffset="117837.4455">35848 24523 70 0,'2'-5'176'16,"4"-3"-8"-16,3 0-18 0,1 0-15 0,11 0-14 16,6-4-10-16,0-1-15 0,4-1-8 0,6 8-12 15,1-2-14-15,8-3-17 0,3 3-30 16,-2 2-29-16,-13 4-38 0,17-3-32 0,-19 6-111 0,4-1-209 16,-4 0 93-16</inkml:trace>
  <inkml:trace contextRef="#ctx0" brushRef="#br0" timeOffset="117986.8498">36646 24645 95 0,'-7'1'175'0,"7"-1"-18"0,0 0-13 0,0 0-14 16,0 0-18-16,14 8-58 0,-7-6-42 15,5 0-53-15,0 2-99 0,1 3-152 0,3-2 68 16</inkml:trace>
  <inkml:trace contextRef="#ctx0" brushRef="#br0" timeOffset="119220.7982">37466 24583 114 0,'0'-21'240'0,"0"1"-16"0,0-5-18 0,0-2-2 16,-7 7-14-16,1-8-18 0,1 2-10 0,-6 8-11 15,3 1-18-15,-2-2-1 0,1 3-4 0,-3 1-14 16,-3 6-7-16,4 2-14 0,0 3-10 0,0 1-10 16,-2 5-6-16,-3 5-8 0,-1 6-8 0,-3 3-4 15,-1 12-1-15,1 8-4 0,-7 6-7 0,4 4-3 16,8-2-3-16,0 4-2 0,1 1-7 0,9-4 0 15,0 1 1-15,5-14-4 0,2 1-1 0,-2-7 2 16,6 2-5-16,3-11 1 0,-1 2-2 0,4-8-2 16,4 1-2-16,-1-6 1 0,-6 0-2 0,11-5 0 15,-3-1 1-15,5-5-2 0,0-3-1 0,4-7-2 16,1-5 2-16,-1-1-2 0,5-10-1 0,-9 5-1 16,5-10 6-16,-1-4-3 0,-4-3 2 0,0-5-10 15,-5-3 9-15,-3-3-3 0,1-2-1 0,0-21 2 16,-6 20 0-16,-2-22-4 0,0 22 4 0,-7-1 0 15,-2 6-3-15,-3 4 3 0,5 4 0 16,0 16 7-16,-4 0-3 0,1 13-1 0,1 2-1 16,-5 3 2-16,7 7-1 0,0 3-3 0,0 0 3 0,0 0-7 15,-22 29 2-15,14-4-3 0,1 8 2 0,5 10 5 16,-5 11-4-16,0 5 5 0,6 19 2 16,-4-19 0-16,-2 16-4 0,5 2 2 0,-1-17-1 15,3-4-4-15,0-4-1 0,5-2-16 0,0-2-12 16,3-7-4-16,-6-9-20 0,10 1-3 0,-2-5-14 15,2-1-17-15,-3-11-5 0,-1 5 2 0,8-7-9 0,-1-5-12 16,-3-5-1-16,-2-2 6 0,7-5-12 0,4-3 11 16,-1-3 18-16,-4-7-4 0,2-5 21 0,-2-2 6 15,-1-4 12-15,-1-4 12 0,-6 0 16 16,1-14 8-16,4 8 13 0,-8 8 20 0,-1 1 4 16,-4 4 14-16,3 9 14 0,1 0 6 0,-4 2-12 15,1 6-8-15,5 6 19 0,-6 1-1 0,0 0 5 16,0 0-3-16,1 24 2 0,-1-7-3 0,4 0-10 0,-4 1-6 15,3-2-2-15,6-1-6 0,-3 2 2 0,1-2-5 16,-5-7-4-16,12 5 0 0,-8-6-1 16,3-3-2-16,-1 2 0 0,4-4-2 0,-1-2 2 15,2-7-4-15,1 2-3 0,1-3 3 0,-5-5-2 16,6-1-2-16,-4-4-7 0,-2 2 7 0,2-4-4 16,-4-7 2-16,-4 3-6 0,3-3 4 0,-6 2-2 15,-1-3 0-15,-1-3 5 0,-3 11-3 0,-1 0 1 16,-3 4 4-16,3 4 5 0,-2 3-6 0,2 2-3 15,-7 4 5-15,12 3-2 0,-23 8 8 0,13 6 3 16,-2 6 1-16,-3 9-3 0,-7 13-1 0,12 1-2 16,-4-1-3-16,7-1 0 0,-1-6-2 0,8-4 1 15,-4-1-5-15,8 0-1 0,-3-5-12 0,11-1-2 16,-3-5 2-16,-1 0-7 0,6-5-13 0,1-1-12 16,2-5-8-16,2-1-8 0,2-4 6 0,13-5 7 15,-2-3-3-15,4-6-15 0,5-7 5 0,3 1-3 16,-13 0 7-16,-1-3 1 0,1-8 1 0,-4 7 6 15,-9-4 6-15,4-3 5 0,-7 0 9 0,-1-2 9 16,-6 3 23-16,-1 6 6 0,-4-7 12 0,1-4 11 16,-2 6 9-16,-4-4 10 0,-3 5 12 0,1 3 4 15,-2 3 3-15,2 2 4 0,-3-1 10 0,4 8 3 16,3 3-13-16,-2-3-4 0,-1 6-13 0,3 4-1 16,0 0-10-16,0 0 18 0,0 0 9 0,-4 24-2 15,4 0-26-15,4 7 5 0,-1 2 0 0,-1 14-4 16,1 1-4-16,2 0-11 0,-3 0 1 0,2 3-7 15,-4-3-10-15,0-5 10 0,1-1-10 0,6-1 3 16,-4-10-15-16,8-3 8 0,-1-1-8 0,4-4 9 16,-6-3-10-16,6-2-4 0,-4-10-7 0,4-4-5 15,-4-4-2-15,12 0-13 0,-7-8-9 0,8-6-5 16,-1-2 8-16,0-7-7 0,2-16 8 0,0-1 10 16,3-4-6-16,-10 0 6 0,-2-7-3 0,-1-1 5 15,-4 4 1-15,-3 1 2 0,-2 1 10 0,-3 7-7 16,-2-5 4-16,-2 16 12 0,2 1-11 0,0 7 7 15,-3 1-1-15,1 9 1 0,-1 2 0 0,-1 4 5 16,4 4 11-16,0 0 0 0,-12 28 4 0,5-1-7 16,2-1 2-16,-5 16-7 0,5 3 3 0,-4-2 2 15,1-2-6-15,-4-1 0 0,3 6-30 0,3-3-38 16,-3-12-43-16,2 1-48 0,0 1-59 0,6-3-75 16,-15-7-244-16,10-3-568 0,-1-3 251 15</inkml:trace>
  <inkml:trace contextRef="#ctx0" brushRef="#br0" timeOffset="119501.2697">40338 24694 6 0,'-8'-6'219'16,"8"6"-16"-16,-11-4-20 0,11-2-13 0,0 6-17 15,0-12-15-15,7 4-11 0,2 3-12 0,6-2-10 16,7-1-11-16,7-5-10 0,-5 1-9 0,10-1-11 16,-1 4-3-16,2-4-12 0,-1 5-26 0,13 0-18 15,-19 3-27-15,-4 2-30 0,5-4-34 0,2 3-34 16,-16 3-146-16,-1 2-288 0,-14-1 127 0</inkml:trace>
  <inkml:trace contextRef="#ctx0" brushRef="#br0" timeOffset="119626.1706">40425 24817 163 0,'-24'15'197'0,"11"-1"-14"0,-3 0-20 0,9-5-11 16,2 0-16-16,5-2-15 0,4-3-16 0,9 1-11 15,4-5-34-15,6 0-58 0,7-5-58 0,20 1-70 16,-23-4-73-16,19-3-217 0,-8 2 96 0</inkml:trace>
  <inkml:trace contextRef="#ctx0" brushRef="#br0" timeOffset="120076.3712">42193 24151 178 0,'-8'-12'232'0,"-1"-6"-1"0,3 3 0 0,-3 4-6 16,6-1-5-16,-1 4-21 0,-3 3-17 0,7 5-18 0,-6-3-17 15,6 3-2-15,0 0-2 0,-2 29-3 16,-5 1-13-16,-5 13 0 0,0 10-3 0,2-1-3 16,5 25-4-16,1 6-3 0,-2 6-15 0,1-2-4 15,-2 4-5-15,0-7-11 0,3 0-11 0,-2 3 0 16,-3-3-12-16,2 8-6 0,6-8-4 0,1-9 1 16,-6-13-4-16,5-5 5 0,1 1-15 0,0-3-3 15,-4 1-6-15,-1-7-4 0,-5-6 0 0,1 4 2 16,1-14-2-16,-7-10-3 0,6-6-8 0,-3 1 3 15,0-5 8-15,-3-3-2 0,-6 0-1 0,-1-5-3 16,0-5-9-16,-4-2 0 0,4-1-7 0,-14-7-17 16,6 1-8-16,-3-7-20 0,-6-5-29 0,2-4-25 15,8 5-39-15,-2-6-28 0,9-1-47 0,1-13-58 16,3 0-256-16,6-1-574 0,8-12 254 0</inkml:trace>
  <inkml:trace contextRef="#ctx0" brushRef="#br0" timeOffset="120340.4791">41864 24055 53 0,'-6'-13'270'0,"6"1"-28"0,0 4-24 16,0 0-22-16,6 2-23 0,3 3-5 0,13-3-10 15,14 1-17-15,18-2-12 0,10 5-11 0,19-3-11 16,7 5-14-16,8-5-11 0,-5 2-20 0,5 2-21 15,-3-4-20-15,-10 5-17 0,-23-2-13 0,-1-2-14 16,1 3-8-16,-4-1-5 0,-4 0 1 0,-3-1-11 16,0 2-1-16,1 2-5 0,-15-1 1 0,1-1-3 15,6 1-10-15,-8-2-4 0,-4-1 8 0,1-4-18 16,1 7-12-16,-4 4-3 0,-1-1-15 0,-10-6-115 16,0 7-239-16,-4-5 106 0</inkml:trace>
  <inkml:trace contextRef="#ctx0" brushRef="#br0" timeOffset="121148.2347">42654 24665 188 0,'-2'-20'221'0,"-1"0"-14"0,1 1-14 0,2 6-17 16,2 5-18-16,-2 1-14 0,3 4-22 0,-3 3 4 16,0 0 2-16,14 23-11 0,-9 4-3 0,5 4-9 15,0 10-10-15,-3 1-10 0,0 9-8 0,0-3-4 16,-2-1-8-16,7-3-5 0,-2 4-9 0,2-9-8 16,-2 2 1-16,6-10-7 0,-4-3 0 0,1-3-5 15,3-2-3-15,-1 1-3 0,-3-14-4 0,2 4 14 16,1-6-16-16,-3-4 1 0,5-4-4 0,0-1-9 15,-2-5 3-15,1-7-3 0,-3 1 0 0,4-9 9 16,2-2-8-16,-4 0-3 0,-3-4 4 0,0-14-3 16,-1-4 2-16,-6 2-7 0,-4-6 1 0,-1 2-2 15,0 4 2-15,-3 2-3 0,0 13 2 0,-1 3-2 16,-1 3 0-16,3 17-3 0,-5-2-1 0,2 7 0 16,5 0 2-16,-15 9 1 0,8 10-2 0,-5 5 3 15,4 4-6-15,-4 5-10 0,5 9-18 0,4-4-19 16,-3-4-24-16,0 8-20 0,6-9-35 0,5-4-20 15,-4-2-32-15,6-2-184 0,-5-5-398 0,3-4 176 16</inkml:trace>
  <inkml:trace contextRef="#ctx0" brushRef="#br0" timeOffset="121883.6468">43322 24729 20 0,'7'-32'195'15,"-7"9"6"-15,0-2-14 0,0 9-21 0,0 3-8 16,0 4-13-16,-1-2-6 0,-5 9-21 0,-2 1-7 16,8 1-1-16,-24 8-7 0,10 5-5 0,-3 2-6 15,0 5-4-15,0 5-6 0,2-1-11 16,6 4-1-16,1-1-9 0,1 5-6 0,-2-4-11 0,3 0-2 16,6-1-3-16,0-3-2 0,0 8-3 0,0-12-3 15,3-6-8-15,0 5-5 0,-1 1-7 0,5-9-5 16,0 6-3-16,1-12-5 0,-1 1 2 0,2-1-7 15,-3 0-4-15,8-5 4 0,-14 0-3 0,24-10-3 16,-15 6 1-16,6-7-5 0,-1-4 6 16,-1 4 2-16,-3-7-3 0,4-1 1 0,1-2 4 0,-4 3 3 15,1-9-5-15,-6 3 3 0,5-2 1 0,-5 1 3 16,6 1 0-16,-10 8 3 0,0 4 4 0,-4 2-2 16,5 0 0-16,1 6 1 0,-2-2-2 15,-2 6-3-15,0 0 8 0,6 20 3 0,-4-2 3 16,-5 0 0-16,4 8-1 0,-1 2-5 0,-5 0 1 15,4-10-1-15,-1 12 1 0,-3-4-3 0,5 2-1 0,5-2 6 16,-3-15-4-16,-1 6-6 0,6-1 3 0,-2-8-2 16,-1 3 2-16,4-6 2 0,-1 0-2 15,5-3 1-15,-12-2-4 0,22-7 3 0,-3 2-2 16,0-6-6-16,-1 3 4 0,5-8-2 0,-1-3 1 16,-5-6-2-16,5 9 0 0,0-9 1 0,-7 0 1 15,6-3 0-15,1-7-1 0,-10 7 4 0,2 0-4 16,-2 1 3-16,-6 7 2 0,3 0-6 0,-1 4 3 15,-4 4 4-15,-1 0-3 0,1 3 0 0,-4 3 1 16,3 2 1-16,-3 4-3 0,0 0 2 0,0 0 6 16,0 0 2-16,-20 16-4 0,15-8 0 0,1-1-1 15,4 3 0-15,-2 3-2 0,-1-6 4 0,6 8-1 16,-1-7 0-16,0 0-7 0,6 0 6 0,-1 3 1 16,7-3-3-16,3 0 7 0,2-1-9 0,-1 2 2 15,3-5 5-15,-2 3 6 0,3 1 1 0,0 4 6 16,-5-4-1-16,-2 1 2 0,2 2 10 0,-5 3 15 15,-3-2-2-15,5 2 0 0,-9 2-4 0,3-3-4 16,-6 0 4-16,6 4 16 0,-2 1-5 0,-5-6-2 16,-1 1-5-16,0 2-7 0,0-3 2 0,5-4-8 15,-3 0-6-15,3 0-1 0,-1-1 0 0,-1-2-3 16,0 0-5-16,6-2-2 0,3-3 5 0,-12 0-16 16,24-3-13-16,-14-3-20 0,2 0-23 0,10-2-16 15,-12-2-22-15,4-5-19 0,1 6-25 0,2-5-6 16,6-3-50-16,-3-3-57 0,-10 6-144 0,2-8-422 15,0-2 186-15</inkml:trace>
  <inkml:trace contextRef="#ctx0" brushRef="#br0" timeOffset="122258.7807">42729 23907 193 0,'0'0'186'0,"0"0"-5"0,0 0-15 16,0 0-14-16,56-9-14 0,-5 7-11 0,2-8-15 15,9 3-4-15,4 4-16 0,25 2-6 0,2-3-16 16,-9 4-5-16,11-3-12 0,-4 6-12 0,-4-10-7 16,-4 9-23-16,1 0-19 0,-18 1-19 0,-3-3-13 15,4 2-24-15,-6 0-12 0,-1-1-16 0,-2-1 0 16,-9 0-12-16,-13 0-20 0,0 0-74 0,-5 3-215 15,-9-6 95-15</inkml:trace>
  <inkml:trace contextRef="#ctx0" brushRef="#br0" timeOffset="124142.6997">13239 11660 130 0,'-7'-15'160'0,"7"2"-8"0,-7 6-16 16,5 0-13-16,0 2-7 0,2 5-1 0,0 0-1 16,0 0-9-16,-11 16-14 0,11 5 12 0,0 6-5 15,-2 12-1-15,4 13-6 0,3-3-5 0,1 7 0 16,-4 3-8-16,7 18-4 0,-2-17-5 0,1 15 13 16,-1-16 0-16,1-4-12 0,-1 1-6 0,0 0-7 15,-4 1-5-15,3-6-3 0,0-2-5 0,-4-2-3 16,0-7-7-16,3-9-2 0,-5-5-3 0,-2 1-1 15,-1-9-5-15,3-3 0 0,-2-2-2 16,0-6-3-16,1 1-1 0,1 0-3 0,-5-4 0 16,5-4 1-16,-6 3-2 0,6-3-4 0,0 0 0 0,0 0 1 15,-20-15-2-15,15 6-1 0,-5-5-1 16,-2-3 0-16,-4 0-3 0,-1-6-3 0,-3-4 11 0,1 0-10 16,-3 2-2-16,1 0 3 0,-1 2-2 15,0-2 2-15,-3 4 0 0,2-1-4 0,3 5 0 16,5 3 3-16,4 2-8 0,-2-1 3 0,6 8 0 15,-2-2 3-15,4 4 0 0,5 3-3 0,0 0 4 0,0 0-4 16,0 0 1-16,16 22 1 0,-3-9-1 0,3-1 1 16,-1 3 3-16,7 0-2 0,-7 1 4 15,9 1-1-15,-8-5 2 0,4 4-3 0,1-8 3 16,4 8 5-16,-8-8-9 0,4 4-1 0,-6-8 4 16,7 1-2-16,-6 0 1 0,6-3-1 0,-5 1 0 15,0-6 1-15,5 1-18 0,0 2-10 0,-3-2-20 0,3-6-29 16,-5 0-36-16,2-3-19 0,10 2-30 15,-7-1-34-15,0 0-166 0,-6-6-389 0,7 4 172 16</inkml:trace>
  <inkml:trace contextRef="#ctx0" brushRef="#br0" timeOffset="124989.6641">12220 13977 94 0,'-5'-18'181'15,"-3"-5"-14"-15,1-2-3 0,2 10-11 0,5-9-3 16,3 4-9-16,-1 2-10 0,5 4-18 0,6 0-11 0,-1 1-5 15,7 4-14-15,0 1-5 0,10 0-10 16,0 8-11-16,2 8-1 0,-2-3 1 0,3 9-7 16,-3 0-5-16,-5 5-4 0,-2 1-6 0,2 3-2 15,-9 3 1-15,2-3-5 0,-12 7-3 0,4-1 5 16,-9-3-9-16,0 5 1 0,-9 3-6 0,-6 5-3 16,8-10 2-16,-3-1 2 0,-4 5-5 0,-1-4-4 15,-5-3 2-15,11-9-2 0,-6 2 1 0,6-7-1 16,2 2 1-16,-1-7 7 0,1 0 9 0,0-1 1 15,7-6-3-15,0 0-1 0,0 0-3 0,0 0-6 16,0 0-2-16,-7-28 2 0,16 11-3 0,-2-12 0 16,3 1-2-16,2-15-1 0,10 4-3 0,0-4 1 15,0 2-4-15,2-6 7 0,-3 3-5 0,-4 3-2 16,-4 11-4-16,-4-13 1 0,1 11 6 0,0 1-2 16,2-1 3-16,-3 2-3 0,3 2 1 0,-4 10 2 15,-1 0 6-15,-2 3 12 0,-1 5 3 0,1 0-2 16,-4 3-7-16,-1 4-2 0,0 3 2 0,0 0 4 15,0 0-3-15,-10 35-4 0,0-10 4 0,1 6 8 16,1 16 16-16,-1 1 1 0,3 1-6 0,-1 3-2 16,5 2-7-16,0-3-2 0,2-4-1 0,2-3 0 15,2 0-7-15,2-1 1 0,1-12-4 0,-5 1 3 16,8-4-11-16,0-5-16 0,6 0-20 0,-4-4-22 16,3 2-25-16,0-6-27 0,2-7-41 0,7-1-41 15,5-2-42-15,-8-4-181 0,-1-6-442 0,9-1 196 16</inkml:trace>
  <inkml:trace contextRef="#ctx0" brushRef="#br0" timeOffset="125348.5754">13247 13987 225 0,'-8'3'259'0,"8"-3"-20"0,0 0-10 16,0 0-16-16,0 0-27 0,0 0-18 0,0 0-15 15,0 0-13-15,0 0-4 0,0 0-24 0,30-18-11 16,-6 10-7-16,5-2-12 0,4 0-6 0,16-7-10 16,-5-4-2-16,6 3-12 0,-6 2-1 0,2 4-7 15,-2-7-3-15,3 7-5 0,-17 3-4 16,-1-2-4-16,0 3 3 0,-8 3-9 0,-1 2 1 0,-3 2-4 15,-3-3-1-15,-6 2 4 0,-8 2-9 0,23 0-2 16,-23 0 3-16,0 0-4 0,13-2 1 0,-13 2-1 16,0 0-1-16,7 9-8 0,-7-9-16 15,0 0-21-15,0 0-29 0,-7 20-25 0,7-20-31 0,0 0-42 16,-7 11-17-16,7-11-47 0,0 12-131 16,0-12-387-16,0 0 172 0</inkml:trace>
  <inkml:trace contextRef="#ctx0" brushRef="#br0" timeOffset="125914.6247">14574 13602 118 0,'0'-19'214'0,"8"5"-6"0,-8-2-2 0,0-3-17 16,0-2-1-16,0 5-8 0,-1-11 6 0,-6 9-19 16,0-5-15-16,-2 3 2 0,-1-4-15 0,-2 4-11 15,-1 4 1-15,1 1-5 0,-7 3-7 0,2 3-8 16,2 1-13-16,-2 4-7 0,-2 4-12 0,2 4-9 16,-4 4-7-16,-4 4-4 0,1 7-4 0,3 1-11 15,6 6 2-15,0 1-6 0,-1 5-5 0,9 5 1 16,-1 11-8-16,3-5 2 0,5 1-3 0,0-13-3 15,5 2-4-15,3-3-2 0,-1 2 2 0,2-3-4 16,4-1 2-16,3-4-5 0,-3-1-1 0,3-2 1 16,-4-7 0-16,3 4-2 0,-1-11-3 0,-6-2 12 15,4 3 11-15,2-8 6 0,-2 0 1 0,-12 0-6 16,29-12 4-16,-14 5 1 0,0-10-5 0,6 1 1 16,-4-7 6-16,3-2-4 0,-3-3 5 0,6-8-4 15,-8 6 4-15,0-11-5 0,1-7-1 0,-8 9 8 16,1-7-4-16,3 2-2 0,-11 2 1 0,4 7 0 15,-3 5 13-15,-2 4 8 0,0 8-7 0,0 1 4 16,0 6-5-16,2 3 1 0,-2 8-21 0,0-11 2 16,0 11-6-16,0 0 2 0,0 0-2 0,0 35 4 15,0-13 10-15,0 4 2 0,0 4 1 0,0 1 1 16,5 3-6-16,-3-1 2 0,3-2-9 0,-3-6-1 16,4 5-1-16,3-4-10 0,-1 1 3 0,6-7-4 15,0-4 0-15,3 3-16 0,8-5-13 0,3 0-30 16,-11-9-31-16,3-1-23 0,4-4-38 0,2-3-29 15,3-3-28-15,-7-1-31 0,0-1-22 0,7-2-46 16,-12-2-26-16,12-3-251 0,-5-3-613 0,7 1 272 16</inkml:trace>
  <inkml:trace contextRef="#ctx0" brushRef="#br0" timeOffset="126448.7137">12944 14985 257 0,'-53'16'249'0,"7"-5"-6"0,0-2-1 16,13-1-14-16,-1 1-23 0,15-3 4 0,1-3-12 0,2 2-5 15,4-4-17-15,0 1-17 0,5 0-23 0,7-2-4 16,-10 4-8-16,10-4-18 0,0 0-4 0,0 0 1 16,0 0 19-16,29-14-4 0,12-6-9 15,12-6-11-15,29-6-11 0,1-4-4 0,8 1-15 16,9-7-9-16,37-12-1 0,-38 10-7 0,42-16-5 0,6 8-1 15,5-3-4-15,0 4-1 0,-9 5-6 0,2-1-5 16,-48 15-7-16,5 1-9 0,2-3-1 0,-5 3-1 16,-10 3-1-16,-6 0 1 0,-23 4-9 15,-4 5 5-15,-1-1-4 0,1-1 7 0,-15 1-1 16,-10 5-10-16,-2-2 23 0,0 6-23 0,-12 3 2 16,3-2 2-16,-3 1 2 0,-3 1-1 0,-4 2 2 0,-3-1-4 15,2 3-3-15,-3 3 4 0,-6 1 0 0,7-3-5 16,-7 3 4-16,0 0-1 0,0 0-12 15,0 19-16-15,-5-10-34 0,0-1-31 0,-7 8-16 16,-2-2-24-16,-4 7-33 0,-6 6-28 0,-9 2-29 16,10-4-27-16,-8 6-248 0,-8 0-539 0,8 2 239 0</inkml:trace>
  <inkml:trace contextRef="#ctx0" brushRef="#br0" timeOffset="127038.8467">13056 15267 168 0,'-7'-8'230'16,"2"2"-13"-16,3 2-16 0,-1-4-18 0,3 8-17 16,0 0-8-16,0 0-6 0,0 0-6 0,0 24 2 15,3-2 2-15,4 6-9 0,2 13 2 0,3 4-1 16,-2 3-6-16,-3 3-5 0,1 4-4 0,1-2-6 15,-2-1-1-15,-6-1-4 0,4-3-5 0,4-4-7 16,-2 1-12-16,-5-11-1 0,4-5-10 0,1 3-11 16,0-4-1-16,-2-8-5 0,-1-4-7 0,2-4-11 15,-6 0 3-15,9-4 0 0,-9-4 9 0,7 7 15 16,-7-6-8-16,0-5 10 0,8 1-3 0,-8-1-14 16,7-14-8-16,-5 3 3 0,3-5-3 0,-3-7-12 15,3-2-1-15,-4-5 0 0,6-4 0 0,0-11-7 16,0 2-5-16,0-9-3 0,3 8-3 0,4 0-4 15,3 5 1-15,-7 9-8 0,9 8 4 0,-2 1-6 16,-2 9 5-16,0 5-4 0,6-2-1 0,-2 6-4 16,1 6 4-16,2 2 3 0,-5 4-11 0,5 2 4 15,-5 8 7-15,-3-2-4 0,0 1 1 0,1 7 5 16,-6-7-8-16,-4 9 1 0,-4-3-10 0,-7 7 7 16,-3-3 14-16,1 1-19 0,-13-1 6 0,2 0 5 15,-1-2-4-15,-9 5 0 0,0 0-5 0,5-8-20 16,-5-7-12-16,2 3-24 0,-2-7-23 0,0 5-27 15,3-8-17-15,4-3-30 0,0-3-24 0,0-3-48 16,6-6-50-16,6 2-54 0,-7-8-225 0,9-3-603 16,6-2 267-16</inkml:trace>
  <inkml:trace contextRef="#ctx0" brushRef="#br0" timeOffset="127256.6768">13736 15644 2354 0,'9'-8'15'16,"-2"-1"-13"-16,-2 0 51 0,2 6 39 0,-2-4-7 16,2-1-11-16,-4 0-8 0,4 3-12 0,-5-3-6 15,4-3 4-15,6 3-3 0,-3 3-5 0,5-5-3 16,3 1-4-16,0 0-7 0,12-7 2 0,0 4-4 16,0-3-6-16,12-6-10 0,-2 1-21 0,-8 3-27 15,3 0-32-15,-4 4-33 0,-1-7-41 0,2 7-45 16,-4-2-48-16,-5 0-167 0,6-1-436 0,-11 7 193 15</inkml:trace>
  <inkml:trace contextRef="#ctx0" brushRef="#br0" timeOffset="127831.9986">14940 15024 144 0,'-1'-19'212'0,"-6"-1"2"0,5-8-16 0,-5 8-1 15,1 2-14-15,-1 0-19 0,-2 0 12 0,1 0-6 16,1 3-6-16,-3 2-10 0,1 6-19 0,-1-1-11 15,0 3-15-15,-1 3-7 0,-2 4-9 0,-6 7 6 16,0 2 0-16,-3 8-17 0,2 6-5 0,-3 11-4 16,3 1 2-16,0 8 2 0,6 9-3 0,5-6 2 15,3 4-8-15,-1-4-5 0,5-8-10 0,2 3 1 16,2-10-11-16,5-2 6 0,-2-4-4 0,3-2-11 16,1-5-3-16,-2-4-5 0,1-3-2 0,4 1 4 15,-3-5-2-15,-1-2-5 0,1-1 2 0,-1-6 6 16,4-1-2-16,-2-4 8 0,4-3 4 0,0 0 5 15,1-6-8-15,0-1-4 0,2-6 8 0,4-16-5 16,-6 8 9-16,4-10 4 0,0-2-2 0,-9-1 1 16,0-2 0-16,0 1 3 0,-5 2-3 0,2 10-10 15,0 2 1-15,-5 1 10 0,-2 4-1 0,5 15 0 16,-5-3-5-16,0 5-4 0,2 6-7 0,-2 1-2 16,0 0-6-16,5 20 5 0,-4-2 7 0,-1 13 8 15,0 16 6-15,-1-6-10 0,1 6-2 0,-5-2-1 16,3 3-1-16,4-4-5 0,-2-13-2 0,6 4-3 15,0-9-3-15,-3 0 4 0,11-1-6 0,-6-9-5 16,6-3-4-16,1-3-17 0,7-4-24 0,7-2-43 16,-3-9-54-16,8-3-37 0,-3-6-48 0,-4-5-55 15,2 0-58-15,8-9-78 0,-13-3-224 0,5-6-678 16,-5 1 301-16</inkml:trace>
  <inkml:trace contextRef="#ctx0" brushRef="#br0" timeOffset="128325.8444">12679 18387 50 0,'-19'2'211'0,"-1"5"-8"16,0-4-6-16,8 3-11 0,-2-1-9 0,7-3-21 15,-1 2-13-15,8-4-13 0,-12 1-15 0,12-1-4 16,-2 7 3-16,2-7-9 0,0 0-5 0,0 0-14 15,27-12-2-15,-10 7-7 0,5-3-7 0,4-2-10 16,5 3-8-16,3-2-4 0,-2 1-6 0,-1 0-17 16,5 2-20-16,-6 3-27 0,-6 0-26 0,-2 3-31 15,4 3-33-15,-4-2-23 0,-1 7-34 0,-6-4-162 16,-5 3-358-16,0-2 159 0</inkml:trace>
  <inkml:trace contextRef="#ctx0" brushRef="#br0" timeOffset="128462.2211">12730 18680 59 0,'-1'5'152'16,"1"-5"-11"-16,0 0-18 0,0 0-7 0,0 0-11 15,25-1-16-15,-8-1-2 0,5-4-28 0,7-2-41 16,9 0-35-16,-1 0-57 0,-6 0-69 0,5-7-156 16,-5 7 70-16</inkml:trace>
  <inkml:trace contextRef="#ctx0" brushRef="#br0" timeOffset="129137.1947">14071 17994 122 0,'-7'-16'214'0,"2"0"-10"0,3-3-15 16,0-1-25-16,6 3-13 0,3 1-17 0,1 0-9 16,6 3-17-16,8-10-9 0,0 7-7 0,5 7-8 15,2-1-11-15,2 1-6 0,-2 8-6 0,2 6-7 16,-1 0-3-16,-2 6-7 0,-4 4 0 0,-6 3-7 16,1 9 3-16,-5 5-10 0,-6 8-2 0,-1 0-5 15,-12 7 0-15,0 1-3 0,-10-8 0 0,-1 9-3 16,-3-4-15-16,-1-7 0 0,-4 3-2 0,9-14 3 15,-1 0-2-15,-6-4-1 0,14-7-2 0,-4-2 2 16,3-3 1-16,2-6 3 0,6 3-3 0,-6-6 4 16,7-2-7-16,0 0 3 0,0 0 2 0,22-30-8 15,-7 9 6-15,6-4-7 0,3-10 0 0,-2 0 1 16,2 0-3-16,-2-6-6 0,-2 3 6 0,4-3-6 16,-5 1 0-16,2-1 2 0,-1-4 4 0,-5 3 2 15,-4 2-2-15,-1 11 1 0,-3-14 3 0,-1 11 1 16,-2 4 3-16,-4 3 7 0,3 7 5 0,-6 6-4 15,3 3 3-15,-4 2 2 0,1 2-2 0,3 5 1 16,0 0 9-16,0 0 13 0,-27 21 0 0,13 6 1 16,-3 8 9-16,0 6-2 0,-2 0-2 0,4 6-4 15,0 2 5-15,4-6-12 0,6 4-3 0,-2-4-3 16,6 0 1-16,6-12-6 0,2 9 1 0,3-8-7 16,4-2 6-16,3-4-3 0,6-3-3 0,3-3-7 15,10 4-10-15,-4-10-12 0,2-2-23 0,11-2-26 16,6-5-26-16,-19-5-50 0,16 2-31 0,-10-2-207 15,-3-7-411-15,-2-6 182 0</inkml:trace>
  <inkml:trace contextRef="#ctx0" brushRef="#br0" timeOffset="130212.8701">15176 17993 48 0,'-10'0'241'0,"10"0"-7"0,-23 1-8 16,10 2-4-16,4-2-5 0,1 1-18 0,-3 1-10 15,5 0-7-15,6-3-14 0,-14 4-16 0,14-4-3 16,-2 4-3-16,2-4 1 0,0 0-4 0,0 0-4 0,22 4-6 16,-4-4-13-16,11-7-13 0,3 1 2 0,4-5-13 15,8-1-12-15,-1 0-4 0,-7 0-9 16,10 3-12-16,-16-5 2 0,3 1-10 0,1 0 0 16,-4 2-4-16,-4-3-2 0,0 0-9 0,-8 5 15 15,-1-5-10-15,-3 6 10 0,0 2 12 0,-4 0 8 0,0-2-2 16,0 3 3-16,-8 1 1 0,5 1-8 15,0-3-10-15,-7 6 4 0,1-7-10 0,-1 7-7 16,7-4 0-16,-7 4-8 0,0 0-3 0,7-4-3 16,-7 4-5-16,0 0-17 0,0 0-18 0,0 0-39 15,0 0-20-15,-15 21-40 0,15-15-49 0,-5-1-40 16,5-5-42-16,-2 13-44 0,4-8-37 0,-4 1-248 0,2-6-617 16,8 5 273-16</inkml:trace>
  <inkml:trace contextRef="#ctx0" brushRef="#br0" timeOffset="130635.8698">16046 17435 254 0,'-7'-13'309'0,"5"-2"-8"0,-5 0-16 0,0 8-18 16,1-7-14-16,4 8-21 0,-5-2-4 0,0 0-12 15,5 5-16-15,2 3-18 0,-10-2-10 0,10 2 14 16,-19 13-11-16,9-3-11 0,-2 8 7 0,0 11-21 16,0-1-4-16,2 9-17 0,0 5-11 0,7 8-5 15,-3-1-9-15,6-1-2 0,4 1-21 0,1-3 0 16,9-3-15-16,-6-15-4 0,6 2-1 0,1 0-14 0,2-6-5 16,4 0-5-16,3-8 1 0,-4-3-1 15,-3-6-1-15,5 1-10 0,6-4 8 0,-8-8-5 16,0 1-12-16,9-5 1 0,-5-5-4 0,-2-6 1 15,1-1 2-15,-5-3-6 0,3-3 3 0,-6 2 0 16,2-13-1-16,4-2 0 0,-6 0-8 0,-6-5 0 0,-3 0-3 16,-4 1 4-16,-4 2-1 0,-1-1 1 0,-9 4 1 15,2 5-4-15,-6 3-2 0,1 2 2 16,-5 3-2-16,4 10 2 0,1 3-4 0,-2 4 5 16,-2 7-9-16,0 1-10 0,-1 1-23 0,-2 4-17 15,-2 5-48-15,9 3-30 0,-8 6-45 0,1 1-36 0,9 4-39 16,2 1-38-16,-2-3-55 0,4 4-271 0,2-1-668 15,-1 3 296-15</inkml:trace>
  <inkml:trace contextRef="#ctx0" brushRef="#br0" timeOffset="131136.8213">14035 19200 64 0,'-15'9'252'0,"-2"-4"-21"0,6 0-13 16,1-4-17-16,8 4-16 0,2-5 4 0,0 0-9 15,0 0-8-15,55-11-9 0,-11-4-14 0,13-3-10 16,26-5-12-16,7-2-1 0,1-5-10 0,6-5-7 0,4 2-7 16,4 3-7-16,39-16-5 0,-37 16-9 15,45-15-7-15,-50 12-12 0,45-10 2 0,-48 7-11 16,-2 2-7-16,0-2-3 0,-3 2-2 0,-5-2-8 15,1 2-3-15,-10 5 0 0,2 0-5 0,-29 6 0 16,1-1-5-16,-2 4-3 0,-11 4 6 0,-12-1-8 0,1 1 1 16,-1 4-4-16,-12 5 4 0,-1-6-6 15,4 6-3-15,-6-2 4 0,-4 4-2 0,-3-1 1 0,0 2 0 16,1 2-4-16,-1 0-1 0,-7 2-2 16,9-6 0-16,-9 6-9 0,0 0-16 0,0 0-23 15,0 0-27-15,0 0-23 0,-16 22-27 0,9-8-35 0,-3 4-37 16,-5-7-30-16,-6 13-42 0,-8-4-152 0,5 1-453 15,2 5 202-15</inkml:trace>
  <inkml:trace contextRef="#ctx0" brushRef="#br0" timeOffset="132438.9461">14414 19645 33 0,'0'0'138'0,"0"0"-7"0,23 17-2 16,-17-6-9-16,4 6-12 0,-2 3 1 0,1-4-5 15,-2 3-2-15,-2 3-9 0,2 1-3 0,-7 0 0 16,1-3-10-16,-1 5 0 0,-5-6-9 0,0 2-8 16,-5-5-5-16,1 3-2 0,1-4 3 15,-2-6 9-15,-1 5-2 0,3-6 3 0,1 2-4 0,-2-7-10 16,1 2-3-16,-1-5-4 0,9 0-9 0,-17-5 1 16,5 3 5-16,4-4-6 0,3-2-2 0,0-6-1 15,-2 1-7-15,0-2 2 0,0-3-8 0,5-10-7 16,-3 0-1-16,5-2 0 0,0-13-4 15,7 0 1-15,-2 13-3 0,5 2 2 0,-1 0-3 0,3 1-3 16,-2 10-2-16,-1 5 1 0,4 1-7 0,-2 6 8 16,7 2 0-16,5 6-4 0,-5 7 0 0,4 5 4 15,2 4-1-15,7 10 0 0,-11-6 2 0,11 17-1 16,-15-1 2-16,-1 5-3 0,0 1 1 0,-8-2-6 16,-5 0 3-16,-4 0 3 0,-5 2-3 15,0 1 0-15,-3 5 1 0,-3-6 2 0,-8 1 2 0,4 1-5 16,-2-7-2-16,0-1 4 0,4-12 1 0,-4-4-6 15,1 0 2-15,2-6 1 0,6-4-1 0,-4-3-2 16,1-2-1-16,3-3 6 0,-4-1-1 0,4-4-10 16,-6-4-4-16,4-3 3 0,-3-6-2 15,0 3-1-15,-2-15-3 0,3 2-1 0,0-5 4 16,6-2-5-16,1 1 2 0,5 1 2 0,2 2 1 0,0 5 0 16,2 6-5-16,5 0 7 0,1 4 2 0,4 4-4 15,-2 4 6-15,9-1-2 0,0 9 3 0,3-2 5 16,5 9-5-16,-1 3 1 0,3 2 5 0,-5 1 3 15,1-1-6-15,1 1 9 0,0 4-9 16,-4 1 2-16,9-6-3 0,-9 3-18 0,2 0-17 16,-2-4-28-16,0-7-31 0,0-2-25 0,0-2-28 0,-3-2-45 15,0-3-102-15,0-3-320 0,1-4 142 0</inkml:trace>
  <inkml:trace contextRef="#ctx0" brushRef="#br0" timeOffset="132603.4456">14968 19646 82 0,'1'-8'164'0,"6"0"-17"0,0-4-16 15,2 4-11-15,6-5-19 0,0 2-5 16,6 0-7-16,8 2-15 0,-2-3-27 0,-1 8-27 16,1-4-38-16,-5 3-42 0,2-2-106 0,-5 5-180 15,-7 0 81-15</inkml:trace>
  <inkml:trace contextRef="#ctx0" brushRef="#br0" timeOffset="132895.3997">14893 19853 194 0,'-14'13'188'0,"7"-2"-12"15,6-2-6-15,1-1-3 0,1 3-16 0,6-7-9 0,0 4-16 16,12 1-8-16,-1-2-5 0,13 1-8 15,-2-4-4-15,7 0-6 0,-4-2-2 0,6 4-9 16,-1-1-7-16,8-2-3 0,-13 5-12 0,0-2-4 16,3 4-1-16,-8-3-11 0,-5 1 3 0,-1 1-4 15,-6 2-7-15,0 0 0 0,-6 1 2 0,-9-1 3 16,7 6 1-16,-9 0 1 0,-5 0 1 0,-1 2-2 16,-8 1-10-16,-4 1 1 0,-1 4-1 0,1-8-4 15,-8 0-7-15,-2 0 4 0,6-3-17 0,-3-2-14 16,1-3-30-16,9-4-45 0,-3-2-38 0,6-3-56 15,14 0-71-15,-17-17-152 0,10 6-428 0,5-5 190 16</inkml:trace>
  <inkml:trace contextRef="#ctx0" brushRef="#br0" timeOffset="133090.2317">15667 19858 95 0,'0'0'317'0,"-24"2"-28"0,24-2-29 16,0 0-23-16,0 0-7 0,0 0-20 0,0 0-20 16,38 0-24-16,-21-3-12 0,18-8-17 0,11 3-21 15,6 0-33-15,-6-7-44 0,0-2-51 0,1 4-55 16,-2-5-21-16,1 0-55 0,-2-5-40 0,-15 9-156 16,2-5-367-16,-6-1 164 0</inkml:trace>
  <inkml:trace contextRef="#ctx0" brushRef="#br0" timeOffset="133428.9068">16562 19171 75 0,'-8'-5'316'0,"1"-2"-24"16,0 2-26-16,0 2-16 0,7 3-5 0,-12 8-14 15,5 2-2-15,1 0-16 0,-1 10-20 0,-2 6-22 16,3 1-10-16,-1 4-13 0,7 9-19 0,0-7-13 15,5-3-13-15,3-5-7 0,1-7-11 0,-2 2-6 16,8 3-14-16,5-3 0 0,4-3-13 0,-1-8 1 16,4-1-4-16,2-4-1 0,5-6-13 0,-3-3 1 15,-4-3-5-15,2-5-3 0,0-3 1 0,0-3-2 16,-7-1-13-16,0-5 6 0,-6 2-1 0,-5-3-4 16,-2-1-8-16,1 0 5 0,-6-1 4 0,-6 2 8 15,0 0-4-15,-10 1 0 0,2-3-3 0,-5 3-5 16,-6 3-8-16,-1 2 5 0,0 11-1 0,-2-3-2 15,-7 9-8-15,9 3-16 0,-9 1-30 0,-1 7-28 16,5 4-27-16,3 7-28 0,-5 0-28 0,10 2-42 16,0 3-40-16,1 3-37 0,-5 12-203 0,8-13-520 15,2 5 231-15</inkml:trace>
  <inkml:trace contextRef="#ctx0" brushRef="#br0" timeOffset="133865.8499">14514 22127 168 0,'-10'-2'220'0,"3"1"-26"16,7 1-16-16,0 0-22 0,0 0-14 0,0 0-7 15,0 0-8-15,0 0-13 0,39-5-12 0,-8 2-11 16,15-8-12-16,5-3-5 0,0 2-12 0,4 1-28 16,0 0-26-16,-4-3-41 0,-4 3-38 0,5 0-31 15,-5 2-44-15,-13 3-110 0,-8 0-276 0,5-2 122 16</inkml:trace>
  <inkml:trace contextRef="#ctx0" brushRef="#br0" timeOffset="134030.1836">14898 22437 90 0,'-5'10'182'0,"6"-6"-17"0,3 2-14 0,6-1-19 16,2-4-15-16,7-2-6 0,11-6-13 0,20-6-24 15,-2 1-19-15,10-4-51 0,0-4-30 0,3-2-41 0,-3 1-114 16,2-6-197-16,-6 2 87 0</inkml:trace>
  <inkml:trace contextRef="#ctx0" brushRef="#br0" timeOffset="134506.8935">15999 21618 109 0,'-6'-17'268'0,"6"-2"-18"16,-4 2-23-16,4 1-23 0,4-4-9 0,-3 5-15 15,6 0-14-15,7 2-15 0,-6-2-11 0,8 4-16 16,-8 5-9-16,8-2-17 0,4 5-7 0,-11 3-5 16,4-2-14-16,-13 2-3 0,22 9-6 0,-13-3-8 15,5 7-7-15,-8 4 0 0,3 2-6 0,-1 5-5 0,-4 9-3 16,-4-3-2-16,-2 2-5 0,-1 11-6 15,-8-10-2-15,1 3 3 0,2-8-5 0,1-3-1 16,-2 3 9-16,-4-5-3 0,6-6-15 0,5 2 0 16,1-7 0-16,-5-1 2 0,6-3-4 0,7-2 3 15,-5-3-4-15,-2-3 1 0,0 0 1 0,20-11-4 16,-4 1 1-16,-3-6 3 0,6-6-7 0,3-3 7 16,-1-2-3-16,1-10 0 0,-2 0 6 0,1-4-6 15,-6 0-3-15,1 1 5 0,-1-12 1 0,-8 8 9 16,1-4 1-16,-1 9 3 0,-7 6 4 0,2 5-1 15,3 12 12-15,-5-3 4 0,2 6 0 0,-2 3-9 16,0 5-1-16,0 5-8 0,0 0 4 0,0 0-6 16,-9 20 6-16,4-4 4 0,3 15 3 0,-5-2 0 15,6 3-8-15,-4 9 8 0,10 5-10 0,-10-7 2 16,10-5-6-16,3-3-2 0,-1-3 0 0,8 0-4 16,-6-4-18-16,6 0-23 0,7-4-15 0,-1 1-11 15,3-6-9-15,7 1-41 0,-3-4-30 0,1 0-36 16,-1-5-50-16,1 2-54 0,-14-2-167 0,2-2-479 15,2-5 212-15</inkml:trace>
  <inkml:trace contextRef="#ctx0" brushRef="#br0" timeOffset="134728.3587">16267 22293 2703 0,'-17'10'-25'0,"0"3"8"0,2-5 14 0,3-1 19 16,5 1 8-16,0-3-4 0,2-2-3 0,0 2 1 16,5-5-1-16,0 0 3 0,0 0-3 0,27-9 2 15,-10-3-4-15,14-3-3 0,0 0-3 0,15-10-19 16,-9 8-23-16,-6 1-24 0,13-4-36 0,-11 7-23 16,-4 1-33-16,3-6-33 0,-3 10-189 0,-2-2-401 15,-1 0 177-15</inkml:trace>
  <inkml:trace contextRef="#ctx0" brushRef="#br0" timeOffset="135349.4215">16532 22457 11 0,'0'0'258'16,"-9"6"-17"-16,7-2-10 0,2-4-9 0,-5 11-12 15,3-7-9-15,2 4-10 0,-6 1-14 16,4 3-16-16,-3 0-6 0,1 6-11 0,-1-8-9 0,-1 10-12 16,-1-7-7-16,3 7-15 0,-3 2-9 0,1-6 7 15,-3 2-9-15,-5 9-6 0,1-3-7 0,4-4-3 16,-4 3-10-16,4-9-6 0,1 0-5 0,1-2-5 16,-2-1-6-16,2-6 2 0,4-1-8 15,3-4-2-15,-10 8-4 0,10-8-3 0,-9-3-4 0,9 3-2 16,-8-14-3-16,1-1-1 0,3-4-3 0,1-6 0 15,0-3-2-15,4 4-9 0,4-4 4 0,1-3 7 16,0 2-11-16,1 1 1 0,7 0 3 0,-6 9-6 16,8-1 1-16,-3 2-4 0,-2 7 1 0,2-1-4 15,-4 7 4-15,4 2 6 0,1 0 1 0,-4 6-5 16,6 5 0-16,-3 4 2 0,3 1 0 0,-8 3-4 16,8 8 4-16,-5 8 2 0,-2-3-2 0,1 10 1 15,-8 8-1-15,-4-6 9 0,-1 6-11 0,-2 1-1 16,0 0 2-16,-6-7-4 0,-4 4 4 0,0-4 7 15,-1 2-14-15,-1-1 4 0,-5-7 2 16,0-1 1-16,7-7-5 0,-6 0 4 0,2-8-2 16,-1 1 0-16,6-7 3 0,-1 2 12 0,-4-8-15 0,6 3-4 15,-1-9 5-15,4-1 3 0,-2-6-13 0,1-2 11 16,-2-4-9-16,-1-3-1 0,6-5 1 0,-1-3 1 16,2-5 3-16,7-4-8 0,0 3 4 15,7-1-3-15,-2 8 3 0,5-2 2 0,1 5 2 0,1 6-4 16,-4-2 6-16,2 7-4 0,4-2-2 15,1 4 5-15,-1 5 1 0,6 1 2 0,-1 1 6 0,-3 3-10 16,-1 8 4-16,7-1 2 0,-7 4-4 0,14 2 1 16,-15-1-3-16,3 4 2 0,4 5 3 0,-4-3-7 15,-2-1-2-15,7 0-15 0,-8-1-23 16,-2-8-24-16,7 4-32 0,-4-5-42 0,0-2-50 16,1-3-35-16,2-5-61 0,-2 3-145 0,-16-4-470 15,29-12 207-15</inkml:trace>
  <inkml:trace contextRef="#ctx0" brushRef="#br0" timeOffset="135548.1205">17002 22579 263 0,'-3'-8'286'16,"6"-7"-22"-16,-3 6-19 0,9-7-28 0,1 0-21 15,0 0-21-15,7-5-17 0,5 2-16 0,7-3-18 16,-5 0-16-16,5 1-20 0,0-1-22 0,-7 5-22 15,2 1-27-15,0 0-23 0,-3 0-17 0,-4 8-25 16,0-3-30-16,-2-1-13 0,0 6-48 0,-3-3-25 16,-1 4-144-16,-6-3-332 0,-2 4 147 0</inkml:trace>
  <inkml:trace contextRef="#ctx0" brushRef="#br0" timeOffset="135833.1971">17154 22414 113 0,'-7'8'235'0,"5"-2"-12"0,-6 3-3 0,3 1-9 16,3-2-17-16,2 0-14 0,0 4-16 0,0-4-16 15,7 0-15-15,0 0-6 0,3-2-16 0,-3 2-2 16,8 0-6-16,6-3-12 0,-4 4-5 0,3-3-10 16,-5 1-6-16,3 1-4 0,-3-5-9 0,-1 9-5 15,1-4 7-15,0 4-2 0,-5-4-11 0,4 8-1 16,0-4 2-16,-4 2 4 0,-3 0-12 0,-2-2-2 15,5 8-9-15,-8-2 13 0,-4 0-14 0,2 9-4 16,-8 1 4-16,1-1-8 0,0-10 2 0,-7 7-2 16,6 2-4-16,-9-1-1 0,-4-5-8 0,3 1-16 15,-3-2-24-15,-3 1-34 0,4-4-40 0,3-1-43 16,6-2-56-16,-4 2-262 0,-5-2-508 0,6-1 225 16</inkml:trace>
  <inkml:trace contextRef="#ctx0" brushRef="#br0" timeOffset="136163.0159">16104 24178 3304 0,'-41'26'66'15,"1"-4"-38"-15,11-6-13 0,-1-4-7 0,2 1 12 16,10-5 22-16,1 4-9 0,1-5-4 0,8-4-5 16,3 2 14-16,5-5 25 0,0 0-14 0,0 0 2 15,46-20 0-15,-4-8-5 0,6-2 0 0,27-23-3 16,3 9-3-16,6-5-7 0,10-2-5 0,-2-1 9 16,-2-4-14-16,38-13-5 0,-49 29 0 0,3 2-7 15,-6-2 3-15,-1-5-7 0,0 14-9 0,-17 9-11 16,0 5-21-16,-3-2-22 0,3 10-20 0,-12-4-23 15,2 5-27-15,-11 1-23 0,1 7-21 0,-9-1-30 16,1 1-28-16,-6 1-31 0,-8 2-204 0,-1 2-500 16,2 1 221-16</inkml:trace>
  <inkml:trace contextRef="#ctx0" brushRef="#br0" timeOffset="136421.7196">16590 24754 3434 0,'-47'35'98'0,"1"-3"-65"0,4-12-24 0,6-1-5 16,10-6 7-16,4-1 28 0,7-4 24 0,-2-5-10 16,7 6-2-16,1-6-4 0,2-2-2 0,7-1-1 15,0 0 9-15,0 0-4 0,26-20-2 0,-1-1 4 16,21-15-7-16,6-1-7 0,18-16-3 0,5-3-13 15,3 3-10-15,4 2-21 0,0-1-32 0,-7 6-37 16,-19 12-54-16,-3 0-65 0,0 6-58 0,-2 0-87 16,-12 11-194-16,4-3-580 0,-4 0 256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12:07.654"/>
    </inkml:context>
    <inkml:brush xml:id="br0">
      <inkml:brushProperty name="width" value="0.05292" units="cm"/>
      <inkml:brushProperty name="height" value="0.05292" units="cm"/>
      <inkml:brushProperty name="color" value="#FF0000"/>
    </inkml:brush>
  </inkml:definitions>
  <inkml:trace contextRef="#ctx0" brushRef="#br0">26859 10321 172 0,'-5'-28'192'0,"5"0"-11"0,-2-3-18 0,-3 2-7 15,-2-14-20-15,-1 14-13 0,1-1-11 0,-2 2-7 16,-4 5-1-16,4 3-8 0,1 5-11 0,-1 0-7 0,-3 3-8 16,2 0-10-16,-4 4-1 0,1 7-6 15,1 1-8-15,-4 5-3 0,-4 3-5 0,-2 12-2 16,-9 8 0-16,2 14-10 0,-2 2 2 0,8-1-3 15,-1 8-1-15,7 1-7 0,1 1 0 0,-2 3 3 16,9-4-6-16,0-6 3 0,4 1-8 0,4-7 1 16,1-8-2-16,0 0-4 0,6-4 0 0,1-2 5 0,0-6-2 15,2 0-7-15,-1-10 6 0,6 8 2 16,-4-13-4-16,-3 0 0 0,8 2 5 0,2 1 4 16,-3-7-1-16,0-1 11 0,3-4-6 0,3-3-1 15,-1-3 0-15,3-5 0 0,-3 5 0 0,6-11 0 16,-4 3-2-16,-2-2 12 0,3-5-4 0,-2-1-7 15,-10-2 0-15,4-11 0 0,0-2-2 0,-6 1 4 0,1-1 2 16,-2 1-3-16,-6 7 3 0,6-5 3 16,-7 7 0-16,0 12 0 0,0-1 1 0,0 3 0 15,0 6-4-15,0 4-2 0,0 7-8 0,0 0 3 16,0 0-4-16,-7 27 4 0,-1 1 2 0,6 2 2 16,-6 13-5-16,1 0-2 0,2 3 1 0,-4 4 0 15,7 0-1-15,2-6-4 0,2 3 3 0,5-4-9 16,0-4-13-16,0-9-17 0,3 0-20 0,3-3-24 15,3-6-22-15,1 1-31 0,10-6-26 0,-3-1-29 16,2-3-187-16,-8-6-401 0,6-4 178 0</inkml:trace>
  <inkml:trace contextRef="#ctx0" brushRef="#br0" timeOffset="197.7936">27408 10484 114 0,'0'0'194'16,"0"0"-21"-16,0 0-10 0,0 0-22 0,0 0-11 15,38 8-16-15,-23-8-3 0,9 4-10 0,-2-8-25 16,7 3-19-16,-7 0-32 0,9 0-27 0,0-4-35 16,-7 10-27-16,-4-10-27 0,-3 11-111 0,-3-6-217 15,-14 0 97-15</inkml:trace>
  <inkml:trace contextRef="#ctx0" brushRef="#br0" timeOffset="342.9023">27565 10701 6 0,'-12'13'181'0,"2"-7"-14"0,3-2-11 0,0 3-20 15,7 1-5-15,0-8-21 0,2 6 2 0,12-6-18 16,-1 0-7-16,18-3-17 0,0-8-40 0,13-4-57 16,-12 2-34-16,14 1-14 0,4-3-112 0,3-5-201 15,-4-4 89-15</inkml:trace>
  <inkml:trace contextRef="#ctx0" brushRef="#br0" timeOffset="1893.2402">14606 9000 36 0,'-1'-2'140'16,"1"2"2"-16,-16-5-16 0,16 5-6 0,0 0-9 16,-13-1-4-16,13 1-12 0,0 0-21 0,0 0 5 15,0 0-3-15,0 0-10 0,-2-4-3 0,2 4-6 16,0 0-1-16,0 0 0 0,0 0 2 0,0 0 9 15,31 10-5-15,-25-10-3 0,11 5 0 0,6 0 5 16,-1-1 0-16,8 0-12 0,8 0 2 0,8 0-1 16,3-2-2-16,3 7-4 0,7-8-5 0,1-2-3 15,0 4-4-15,33-3-3 0,-4 5 1 0,-5-5-8 16,6 1 0-16,2-2-7 0,-1 4 1 0,7-3-4 16,1 0 3-16,-1-3-2 0,6-2 0 0,-4 2-1 15,8 3-9-15,43-7 8 0,-52 6-4 0,12 0-1 16,43-4-4-16,-49 8 3 0,49-6 1 0,-47 3-3 15,6 0 3-15,-2-1 2 0,42 5-10 0,-49-1 5 16,-1 5-3-16,47-5 0 0,-46-1-2 0,-2 2 3 16,48 0 3-16,-51-1-4 0,8-3 0 0,1 4 0 15,4-8 1-15,-1 6-4 0,-2-4-1 0,2 4 3 16,-8-4-2-16,1 0 2 0,3-1 5 0,0 3-6 16,3-6 0-16,-8 6 2 0,4-2-4 0,-1 2-1 15,6 2 2-15,-10-2-1 0,-2 0 0 0,-7 0-6 16,-2-2 6-16,1 0-3 0,-10 2 4 15,5-9-2-15,2 10 1 0,-23 6-2 0,2-7 2 0,25-7 0 16,-27 14-1-16,22-14 3 0,-21 7-3 0,18-1-1 16,-1 0 4-16,-23 1 4 0,25-11-5 0,-23 11-1 15,21-5-3-15,-22 3 1 0,6-3-1 0,1 2 5 16,-1 6-2-16,16-8 1 0,-21 0 0 0,1 4-2 16,-2-3 2-16,6 4 2 0,21 0-5 15,-25-8-1-15,4 8 2 0,25-5 4 0,-29 3 1 0,26-3-4 16,-4 5 0-16,-24 0-2 0,6-1 8 0,-6-2-5 15,4-2-1-15,-3 5 0 0,-3-4-1 0,-1 4 3 16,2-3 2-16,0 3-3 0,-8-5 1 16,3 3 2-16,1 4-4 0,-6-5 2 0,3 3-2 0,-7-4 1 15,5 8-2-15,-15-4 4 0,-4-4-2 16,-1 4 1-16,-1-1-1 0,-7 1 3 0,0 0 0 0,-2-3-2 16,-4 6 1-16,0-3 2 0,-3 0-8 0,-14 0 2 15,24 0 1-15,-11 0-1 0,-13 0 3 0,16 1 2 16,-16-1-17-16,15 4-8 0,-15-4-16 0,0 0-6 15,0 0-18-15,7 4-7 0,-7-4-49 0,0 0-29 16,-21 14-17-16,11-8-149 0,-10-1-339 16,-3-2 151-16</inkml:trace>
  <inkml:trace contextRef="#ctx0" brushRef="#br0" timeOffset="2593.9787">20612 9230 104 0,'-3'-7'156'16,"3"7"-12"-16,-7-3-11 0,7 3-5 0,-7 17 12 16,6 1-9-16,-3 2 17 0,3 10 2 15,-5 12-10-15,1 3-8 0,2 3 0 0,-1 2-10 16,-2-4 4-16,6 6-7 0,-4-2-5 0,1 4-6 0,-2-3-11 16,1-1-8-16,1-2-5 0,1 2-9 0,2-4-9 15,-3-1-5-15,3-2-4 0,-4 0-5 0,1-10-3 16,0-3-6-16,3 0-4 0,-4-3-4 15,2-1-3-15,-3-6 4 0,5-2-8 0,-1-1-3 16,-3-1-3-16,3-8-4 0,-3 0 0 0,1 4 0 16,1-5 1-16,-3-2-6 0,5-5-1 0,-4 2 2 0,4-2-3 15,0 0-4-15,-13-10-2 0,4-2 4 0,1-4-6 16,-6-9 1-16,-1-3 0 0,1 2 0 0,-1-3 0 16,-7-7-3-16,5 9 1 0,1 2 0 15,1 2 1-15,0-1-1 0,1 8-3 0,0 3 0 16,9 1 4-16,-2 4-8 0,2 0 4 0,-2 4 0 15,7 4-3-15,0 0 1 0,0 0 1 0,-13 19 3 16,13 0 0-16,3 6 0 0,1 0-6 0,2 3 3 16,1-3 2-16,2 3 9 0,-6-6-12 0,7 3 0 0,6-2 3 15,-1-2 0-15,0 3 0 0,-1-8 4 0,3-3-2 16,10 1-6-16,-1-5 6 0,5-3 0 16,3-1-8-16,-2-4-24 0,2-7-26 0,2 0-39 15,2-2-41-15,-8-4-48 0,1 0-39 0,0-4-202 16,-2 1-461-16,-5-7 203 0</inkml:trace>
  <inkml:trace contextRef="#ctx0" brushRef="#br0" timeOffset="3429.9018">15827 11912 64 0,'4'-42'182'0,"-4"-1"-3"0,0 3-5 16,-4 10-9-16,3 2-11 0,-5-1 0 0,1 2-21 16,-5 11 8-16,5-3-2 0,0 10-16 0,-4 2-14 15,1 0-10-15,-1 5-9 0,-3 2-11 0,2 5-4 0,-9 9-14 16,4 11-3-16,-2 12-6 0,-4 6-2 0,11 2-10 16,-12 8-4-16,12 2 3 0,0 0-8 15,3-4-1-15,5-2-3 0,-1 2 2 0,6-10-6 16,-3-2-2-16,0-6-4 0,7-7-1 0,0-1-2 15,1-6-3-15,1-2 1 0,-1-2-3 0,6-4 3 16,0 1-6-16,-6-7 3 0,7-2-3 0,-1-3 1 0,1 2 0 16,3-6 0-16,0-4 1 0,-1-2-4 0,5-4 1 15,-3 0 8-15,2-4-5 0,-1-6 3 16,-1-4-5-16,3-9 5 0,-7 8 6 0,1-13-3 16,-4-5-3-16,-4-3 1 0,-1 5-1 0,-4 0-3 15,-1 6 4-15,3 7-1 0,-5 7 0 0,0 9 1 16,0 6-7-16,0 2 1 0,0 8-4 0,0 0 4 15,0 0-2-15,0 28 0 0,0-10 0 0,0 14 2 16,-7 9 0-16,1 1 0 0,2-2-2 0,-1 4 1 16,-2-6-7-16,0-3-8 0,2 6-14 0,5-7-20 15,0-6-26-15,2 1-24 0,5-1-20 0,3-2-20 16,2-7-21-16,3-2-26 0,-3-4-171 0,2 3-379 16,1-9 168-16</inkml:trace>
  <inkml:trace contextRef="#ctx0" brushRef="#br0" timeOffset="3861.038">16248 12013 135 0,'2'-20'183'0,"8"-5"-14"0,-3 11-10 16,3 0-22-16,2 2-14 0,4 4-7 0,2 5-12 16,1-1-11-16,3 8-9 0,9 0-13 0,-16 7-2 15,14 5 4-15,-5-1-20 0,-3 6-6 0,-8 4-3 16,-2-2 4-16,-3 5-8 0,-8-4-2 0,-2 4-3 15,-4 4-1-15,-1-4-1 0,-8 9-4 0,-1-11-4 16,6 3 7-16,-9-2-9 0,9-12-2 0,-4 4 1 16,1-2 3-16,4-7 4 0,1 0-9 0,1-2 5 15,0-6-4-15,7-2-1 0,0 0 6 0,0 0-11 16,0 0 2-16,22-21-6 0,-8 6 0 0,8-10-5 16,0-2-4-16,4-8 5 0,1-10-2 0,0 2 3 15,-1-1-2-15,-1-2 4 0,3-2-12 0,-8-4 7 16,-1 7 3-16,0 3-2 0,-6 13 7 0,-4 1 7 15,-1 8 8-15,-3 6 2 0,4 2-1 0,-9 7 5 16,0 5-1-16,0 0-2 0,0 0 6 0,0 0-1 16,-9 49-4-16,-4-19 1 0,4 12 4 0,-1 2-4 15,-2 3-2-15,-3 2-3 0,5-2-2 0,1-3 1 16,2-4-2-16,0 5-4 0,9-18-1 0,3 9-1 16,2-12-1-16,2 1-5 0,4-1-1 0,3-1-8 15,2 0-14-15,4-6-21 0,1-4-25 0,2-2-26 16,4 3-45-16,0-9-41 0,2-7-31 0,-9 4-188 15,7-9-419-15,-10 0 187 0</inkml:trace>
  <inkml:trace contextRef="#ctx0" brushRef="#br0" timeOffset="4152.3445">17048 11514 61 0,'-3'-18'238'16,"-2"-8"-17"-16,1 6-26 0,-1 3-18 0,7-2-17 15,5 3-17-15,-6 3-15 0,10 5-14 0,4 1-9 0,2-5-12 16,5 9-8-16,-5 2-11 0,4 2-2 16,1 2-9-16,-5 10-7 0,7-7-1 0,-5 7-7 0,-4 0-3 15,-5 4-4-15,4 5-9 0,-11 4 0 16,-3 2 2-16,0 0-6 0,-8 2 2 0,-1-2-2 16,-8 12-10-16,-8-4 4 0,-8-1-2 0,9-5-3 15,2-4 16-15,-2-4 5 0,2 4 3 0,2-7 0 0,4-6-2 16,1 2-6-16,6-2-2 0,6 0-5 15,3-5-3-15,0-1 0 0,5 1-5 0,9-1-1 16,3-2-4-16,12-9-17 0,7 3-30 0,10-6-30 16,0-1-47-16,-2 6-38 0,4-9-39 0,-12 4-190 15,-4 0-408-15,-1 2 182 0</inkml:trace>
  <inkml:trace contextRef="#ctx0" brushRef="#br0" timeOffset="4346.9225">17655 12180 2415 0,'-18'20'39'0,"-5"-5"-11"16,6-6 11-16,0 7 19 0,7-4-10 0,3-4-14 15,4 0-7-15,3 1-8 0,0-9 2 0,10 9-3 16,4-4 2-16,8-5-6 0,5 0-7 0,7 0-24 16,0-5-19-16,4 3-18 0,8 4-13 0,-10-5-16 15,0-3-16-15,1 0-8 0,6-2-30 0,-7 1-30 16,-6 2-170-16,-1-6-365 0,-7 6 162 0</inkml:trace>
  <inkml:trace contextRef="#ctx0" brushRef="#br0" timeOffset="4588.2645">18058 11870 17 0,'-16'-25'285'16,"1"4"-6"-16,3 2-12 0,2 7-6 0,1 0 1 15,3 2-21-15,-3 4-29 0,2 0-21 0,7 6-20 16,-10-2 3-16,10 2-20 0,-7 19-12 16,6 1-5-16,-5-2-9 0,5 12 1 0,-1 11-15 0,4 3-12 15,-9 4-9-15,14-1-6 0,-9 3-17 16,-3 4 4-16,5-1-17 0,0-2-2 0,-5 3-26 0,8-4-26 16,-6 9-40-16,1-11-34 0,9 4-40 0,-9-1-40 15,4-6-43-15,12-5-37 0,-1 0-260 0,-4-13-529 16,1-3 234-16</inkml:trace>
  <inkml:trace contextRef="#ctx0" brushRef="#br0" timeOffset="5016.4423">18595 11877 2297 0,'5'-20'5'0,"-5"-2"-10"0,-5 8 2 0,10 0 54 16,-5 6-2-16,-5 2-5 0,5 6 8 0,0 0 0 15,0 0 1-15,-9 28-2 0,3-4 11 0,4 9-1 16,-7 10 8-16,3 4 5 0,-6 6 1 0,1-3 5 16,1 3-4-16,-2 3 2 0,2-4-13 0,-2 2 2 15,5 0-4-15,-1 1-2 0,1-9-10 0,-2-3-2 16,3 0-5-16,6-12-6 0,-7-2-5 0,5-2-2 16,0-2-1-16,-3-5-5 0,5-5-1 0,-3-2-5 15,3-5 4-15,0-1-2 0,0-7 7 0,-5 9-1 16,5-9-3-16,0 0-4 0,0 0-7 0,0 0-3 15,10-52-6-15,-3 20 6 0,3-9-2 0,2-1-2 16,3 1-4-16,7-2 1 0,1 8 0 0,-8 9 3 16,9-1-5-16,-2 7 6 0,-7 10-9 0,6 0-1 15,-4 2 2-15,3 4-1 0,-3 3-4 0,0 7 3 16,-1 1 10-16,-3 3-9 0,1 0 0 0,-4 8 3 16,2-1 1-16,-5 3-4 0,0 6 1 0,-7-4 2 15,0 2-1-15,-5 5 5 0,-4 1 2 0,-4 1 0 16,-10 6-7-16,0-4 3 0,-1 1 2 0,0-11-2 15,-3 3-5-15,-11-3-10 0,14-4-29 0,0-4-30 16,-3-1-36-16,5-6-45 0,5-2-51 0,1-7-71 16,-6 1-258-16,7-12-577 0,1-1 255 0</inkml:trace>
  <inkml:trace contextRef="#ctx0" brushRef="#br0" timeOffset="5484.5041">19011 12339 133 0,'0'0'266'15,"7"-10"-21"-15,-4 5-28 0,8 0-23 0,-3-3-25 16,7 0-11-16,2 1-15 0,4 3-13 0,1-2-14 16,0 3-10-16,6-1-8 0,-6 2-18 15,0 2-7-15,-7 2-2 0,-1-2-8 0,3 9-9 0,-3-3-6 16,-4 4-5-16,-3 0-1 0,-1 0-2 0,1 6-6 15,-7 1-4-15,0-2-3 0,-7 8-1 0,1-11-3 16,4 9 3-16,-12 1-5 0,-1-2-2 0,6-2-3 16,-4-3-1-16,4 0-2 0,-6-6 1 0,8 2-3 15,4-3 1-15,-2-2-2 0,5-6 2 16,0 0-1-16,0 0 4 0,0 0-4 0,0 0-1 0,0 0-3 16,5-34-1-16,7 14 1 0,3-3 2 0,7-17-5 15,0 4 1-15,6-1-9 0,-6-3 8 0,-3 1 0 16,4-4 0-16,-2 6-3 0,1 1 3 0,-8 13 5 15,-7 4 3-15,3 4 13 0,-5 5 15 0,0 3-1 16,0-4-8-16,-5 5-5 0,0 6-6 16,0 0 6-16,0 0 5 0,0 0 3 0,0 0 2 0,-8 43 5 15,-1-15-7-15,2 5-3 0,-8 3-6 0,8-3 3 16,-1 6-2-16,2 2 2 0,3-3 2 16,5-10-10-16,-1 2 1 0,8 1-6 0,3-3-13 15,2-1-18-15,1-4-26 0,5-1-36 0,1-3-30 16,6-3-32-16,-1-1-11 0,1-10-31 0,4 1-48 15,-4-3-201-15,9-6-464 0,-6-5 205 0</inkml:trace>
  <inkml:trace contextRef="#ctx0" brushRef="#br0" timeOffset="5668.6267">19927 12276 101 0,'0'0'282'16,"0"0"-27"-16,0 0-26 0,0 0-24 0,0 0-22 15,0 0-16-15,0 0-15 0,0 0-14 0,0 0-15 16,49 0-8-16,-15-4-17 0,-8 4-26 0,5-4-28 16,-7 2-27-16,5-4-22 0,0-2-29 0,-7 5-25 15,8-3-16-15,1-2-21 0,2-3-57 0,-3 3-141 16,1 1-317-16,3-2 140 0</inkml:trace>
  <inkml:trace contextRef="#ctx0" brushRef="#br0" timeOffset="5903.7528">20481 12003 2089 0,'-14'-10'48'15,"-1"0"-37"-15,5-2 11 0,-2 2 73 0,2-2 23 16,-2 4-1-16,3 2-2 0,2 3-12 0,-1-3-11 16,1 1 1-16,7 5 7 0,0 0-6 0,0 0-4 15,-22 20 3-15,15-7 5 0,4 4-7 0,-2 1-5 16,-2 10-4-16,5 0-8 0,-5 1-7 0,7 1-11 15,-1 13-5-15,2-10-1 0,-1 10-6 0,2-2-1 16,3-9-28-16,4 11-31 0,-9-3-38 0,6-7-42 16,-6 10-50-16,0-3-43 0,7-12-82 0,-5 1-274 15,-2-1-589-15,7-1 261 0</inkml:trace>
  <inkml:trace contextRef="#ctx0" brushRef="#br0" timeOffset="6195.0076">21165 12056 2755 0,'0'-17'10'0,"0"-3"2"0,0 4-14 15,-2-3 45-15,-3 4 32 0,2 0 2 0,-4 6-1 0,2-3-1 16,-2 5-3-16,4-1-7 0,-9 2 2 16,3 2-6-16,9 4 3 0,-29 13-1 0,7 2-1 0,-2 9 5 15,-7 7-1-15,6 6-1 0,-6 4 4 0,5 0 5 16,3 7-10-16,0-10 2 0,8 6-13 0,0 0-5 15,6-3 3-15,9-9-2 0,0 3-8 0,5-4-2 16,7 7-3-16,9-1-8 0,-1-8-6 16,-1-5-7-16,5-6-20 0,5-4-16 0,2-2-16 0,-2-1-20 15,1-8-18-15,1-3-16 0,-2-2-15 0,-5-10-19 16,5-3-22-16,0 4-16 0,-2-6-26 0,-1-1-36 16,-1 2-30-16,-1 1-234 0,-2-5-530 15,2-2 235-15</inkml:trace>
  <inkml:trace contextRef="#ctx0" brushRef="#br0" timeOffset="8815.1636">29223 10025 49 0,'0'0'69'16,"-2"-5"-2"-16,2 5-13 0,0 0-1 15,0 0-4-15,0 0-8 0,0 0-2 0,0 0-4 16,0 0 1-16,0 0-6 0,0 0-3 0,0 0-10 16,0 0 3-16,0 0-2 0,0 0-3 0,0 0-3 15,0 0-2-15,0 0 3 0,0 0 0 0,0-8 3 16,0 8 2-16,0 0 7 0,0-8 6 0,0 8 0 0,0-7 0 16,0 0 11-16,0 7 12 0,-3-12 2 15,3 4-1-15,0 0-12 0,3 1 1 0,-3-1 5 16,5-2-10-16,-2 0-7 0,4-4 10 0,2 7 8 0,4-6 4 15,-4 4 1-15,10 1-6 0,0-3 4 0,3 4-2 16,8 3-8-16,-1-2-5 0,-6 11-3 0,2 1-2 16,4 5 0-16,-5 5-3 0,0 0 3 15,1 3-4-15,-6 2-4 0,-2 4 4 0,-7 2-3 16,-3 2 3-16,-7 0-9 0,-3 0 6 0,-4 4-1 0,-1-2 6 16,-15 5-1-16,5 0 2 0,-1-9-1 0,-3-1 8 15,-2 1 3-15,2-4 2 0,-2-2 0 0,2-2-2 16,5-6 1-16,1-2 2 0,3 1-2 0,4-8 6 15,2 4 4-15,-1 0 7 0,6-5 2 16,2-3-2-16,0 0-10 0,0 0-5 0,0 0-3 0,0 0-4 16,17-23-6-16,5 10-6 0,2 1-4 0,5 2 0 15,-3 2-5-15,3 3 0 0,1 2 0 0,1-2-22 16,-2 8 1-16,2 2-1 0,-1 3 4 16,-1 5-1-16,-5 6 2 0,4-1-2 0,-10 2 2 0,-4 2 1 15,-5 4 0-15,-3 2 1 0,-6-2 2 16,-8 2 9-16,-6 3 1 0,-8 5 14 0,0-1 2 0,-11-2 6 15,-2-2-2-15,-5-2-2 0,-4 0-2 0,-2-2 2 16,0-1-5-16,2-8-1 0,-2 6 2 0,0-8-4 16,15-1-3-16,0-6 3 0,2 0-3 15,5-6-7-15,0 1-10 0,4-4-22 0,3 0-24 16,0-4-34-16,1-4-42 0,5-3-39 0,4-6-54 0,3 1-34 16,4-3-202-16,4-2-483 0,4 5 213 0</inkml:trace>
  <inkml:trace contextRef="#ctx0" brushRef="#br0" timeOffset="9261.1174">30648 11054 106 0,'0'0'226'15,"0"0"-3"-15,-1-7-6 0,1 7-15 0,0 0-19 16,0 0-10-16,0 0-12 0,0 0-16 0,0 0-5 16,0 0-3-16,0 0-10 0,0 0 2 0,0 0-8 15,0 0-10-15,0 0-4 0,0 0-7 0,0 0-11 16,0 0 3-16,-29 4-9 0,29-4-7 0,0 0-9 15,-9-6-4-15,9 6-8 0,-2-13-2 0,2 5-10 0,2 1-1 16,3-6-6-16,2-2-4 0,-2 1-7 16,9-2-5-16,-6 1-1 0,1 4-3 0,1 2-4 15,0 0 3-15,-1 4 0 0,-1 1-5 0,6 6-1 16,-14-2 0-16,15 3-6 0,-1 5 2 0,-5 6 3 16,-1 0 2-16,-1 2-4 0,-2-1 0 0,-5 4 4 15,0 1 0-15,0 8-4 0,-12-1-3 0,2-2 0 16,-4 5-8-16,-8-4-16 0,0 9-21 0,-9-1-26 15,9 1-36-15,-9-2-38 0,9-9-54 0,0-11-53 16,-4 6-207-16,11-10-493 0,1 2 218 0</inkml:trace>
  <inkml:trace contextRef="#ctx0" brushRef="#br0" timeOffset="9844.1918">31711 9995 218 0,'7'-18'218'16,"-7"6"-14"-16,6 1-12 0,-6-1-14 0,2 4-18 16,3 3-17-16,-3 2 2 0,-2 3 2 0,0 0-12 15,7 21 13-15,-7-1-7 0,7 15-3 0,-14 11-6 16,7 3-9-16,-7 5-7 0,0 2-11 0,2 18-26 16,-5-14 1-16,1-1-8 0,2-3-3 0,-1 1-6 15,-2-2-3-15,1-5-7 0,-3-2-2 0,4-5-6 16,-1-3-6-16,2-10-3 0,-1-2-3 0,-4 0-3 15,3-3-3-15,2-7 2 0,1-5-5 0,4-1 3 0,-1-4 16 16,-1 4 4-16,2-9 7 0,2 2-11 16,0-5-3-16,0 0-3 0,0 0 3 0,0 0-6 15,0 0-10-15,-8-25 4 0,6 4 8 0,6-4-6 16,1-5-11-16,-2-5-4 0,6-11 0 0,1-2-2 16,2 5-7-16,0 3-1 0,1 9-2 0,3 4 3 15,1 4-4-15,0 6-5 0,-2 2-2 0,1 9-11 16,2-1 5-16,5 6 2 0,-5 2-3 0,-1 9 5 15,4 0-4-15,8 5 5 0,-5 5 3 0,-2 0 0 16,0 1-6-16,-8 6 0 0,3-4 2 0,-7-1 4 16,-3 4 0-16,-2-8 2 0,-5 9-1 0,-7-1-2 15,-5 1 2-15,0-4 2 0,-3 3-3 0,-7-4-10 16,-6-1-2-16,-6 2-16 0,0-7-16 0,-5 2-6 16,7-4-21-16,-4-2-19 0,3-7-17 0,3 0-35 15,2-3-34-15,10-6-68 0,-1-2-231 0,7-6-517 16,0-6 229-16</inkml:trace>
  <inkml:trace contextRef="#ctx0" brushRef="#br0" timeOffset="10040.9795">32113 10533 78 0,'14'0'204'0,"0"0"-6"15,3 0-6-15,5-1-15 0,5-3-16 0,4 4-20 16,3-1-15-16,2 1-13 0,-1 0-11 0,0-2-21 16,-1 2-21-16,-4 2-29 0,3-2-33 0,-11 5-36 15,0-4-38-15,0 3-30 0,-5-1-135 0,-8 2-260 16,-2-2 116-16</inkml:trace>
  <inkml:trace contextRef="#ctx0" brushRef="#br0" timeOffset="10182.3469">32309 10848 185 0,'-6'7'203'0,"4"-2"-19"16,-2-3-16-16,4-2-13 0,0 0-14 0,16 6-16 15,-6-6-14-15,10 0-26 0,3-1-40 0,4-6-57 16,4-2-58-16,-1 1-58 0,-1 0-71 0,9-5-215 16,4-6 94-16</inkml:trace>
  <inkml:trace contextRef="#ctx0" brushRef="#br0" timeOffset="10773.8686">33999 10103 207 0,'0'-26'240'16,"0"2"-23"-16,-7 11-9 0,1-4 0 0,4 7-12 15,-7 1-20-15,-2 3-16 0,0 10-13 0,-9 4-16 16,-7 7-12-16,-1 6-8 0,-9 11-3 0,-2 8-4 16,3 3-5-16,5 3-8 0,-3 5-7 0,-4 17-13 15,11-11 0-15,2 12-8 0,4-16-6 0,2 2 0 16,14-3-9-16,-2-4-3 0,7 0 1 0,7-7-5 15,-5-10-7-15,5 2-6 0,6-3-2 0,4 10 0 16,-1-15-3-16,6-2-3 0,2-7-2 0,-5-2 4 16,4 0-8-16,-6-6 4 0,4-2 0 0,-4-4-3 15,0-2 3-15,4-2-1 0,-4-9-1 0,3 2 0 16,-3-1-22-16,-5-5 6 0,-2-2-1 0,-1-2 9 16,-2-9-5-16,-7-4-3 0,-7-1 2 0,-2 2 0 15,-1-9-4-15,-9-3 2 0,4 16-2 0,-7 2 3 16,-2 11-6-16,0-1 7 0,4 11-8 0,-11 4 5 15,-2 4-7-15,4 5-9 0,-1 5-11 0,-1 3-20 16,2-1-23-16,-2 16-30 0,16-9-22 0,0-5-41 16,11 4-33-16,-1-1-31 0,3-5-180 0,4 4-441 15,3-5 195-15</inkml:trace>
  <inkml:trace contextRef="#ctx0" brushRef="#br0" timeOffset="11233.7362">34318 10214 99 0,'0'-27'227'16,"-1"1"-9"-16,-5 8-3 0,6-2-11 0,-1 3-13 16,-4 8-16-16,3 1-21 0,2 0-12 0,0 8-17 15,0 0-13-15,0 0-6 0,0 0-11 0,0 0-6 16,0 28-13-16,2-12-3 0,10 8-4 0,-4 0-10 15,1 4 0-15,4 0-5 0,1 1-8 0,-4 2-5 16,5-3-6-16,6 10 2 0,-6-10-7 0,2-3 4 16,0 8-8-16,4-9-2 0,-4 7-2 0,3-8-3 15,3-3 0-15,2 1-3 0,-3-1-2 0,7-7-2 16,-5-5-5-16,7-1 0 0,-9 0-5 0,0-4-4 16,0-3-1-16,0-6 4 0,-4-2-2 0,5-6-1 15,-4 0 4-15,-2-7-2 0,4-2 0 0,-9-5-1 16,3-12-1-16,-8 5 3 0,8-5 4 0,-10-1 0 15,2-6 3-15,0 8 1 0,-4 10 10 0,-1-7 4 16,1 12-4-16,-3 2 10 0,0 2 14 0,0 9 2 16,4 0-8-16,-8 3-8 0,4 8 2 0,-5-7-7 15,5 7 3-15,0 0-4 0,-7 26 6 0,-3-3-9 16,-2 3 1-16,0 19-1 0,-1-2 0 0,-4 5-3 16,-2 7 1-16,2-2-5 0,3-1 5 0,1 2-9 15,7-5-14-15,-5 3-25 0,-5 0-26 0,6-2-35 16,-4-1-36-16,6-5-38 0,-4 1-47 0,3-2-256 15,8-15-505-15,-4 2 225 0</inkml:trace>
  <inkml:trace contextRef="#ctx0" brushRef="#br0" timeOffset="11878.0724">36034 11097 187 0,'-2'10'195'0,"4"-2"-3"16,1-1-11-16,-3 1-11 0,0 0-10 15,0-1-12-15,4-2-7 0,-4-5-6 0,0 9-4 16,0-3 0-16,0-6 0 0,0 8 1 0,0-8 0 16,0 6-7-16,0-6-6 0,0 0-8 0,0 0-4 15,0 0-7-15,0 0-10 0,0-20-9 0,0 11-8 0,3-6-4 16,0 3-13-16,6-8-9 0,-6 8-6 0,8-4 0 15,-6 1-10-15,5 6 6 0,-3 1-10 0,1-3-1 16,1 5 0-16,-2 0-5 0,-1 5-3 16,-6 1-2-16,16 1-1 0,-9 6-4 0,1 0-2 15,-3 6 6-15,-1 0 0 0,3 2-5 0,-6 5 0 0,3 0-4 16,-3-4 3-16,-2-1 2 0,-3 4-5 0,3-5 5 16,-6 6-3-16,5-3-3 0,-7 1 9 15,4-1-2-15,-1-4-5 0,-3-3 0 0,2-2 1 16,-1 0-4-16,-1-4 1 0,-3-3 2 0,4 4 13 0,8-5 4 15,-12-1-8-15,12 1 1 0,-12-15 6 0,5 6-9 16,7 1-7-16,-7-5 0 0,5-7 4 0,-4 0-2 16,9-6-4-16,0 2-2 0,4 3-2 15,-5 1 1-15,5 0-3 0,0 7 0 0,-2-2-1 16,0 10 1-16,7-2-2 0,-4-1 2 0,6 7 0 0,-14 1-2 16,26 13 1-16,-6-6 0 0,-6 7 1 0,1 6 4 15,-5-3-3-15,4 11 3 0,-7 5 7 0,1 7-5 16,-6-9-3-16,-6 2-13 0,-1 7-15 0,-3 4-43 15,-9 0-37-15,-4-6-42 0,-3 2-46 16,4-10-57-16,-2 3-248 0,6-7-540 0,-6-2 238 0</inkml:trace>
  <inkml:trace contextRef="#ctx0" brushRef="#br0" timeOffset="12650.3373">38225 10428 23 0,'4'-12'235'0,"-4"-11"-11"16,-4 4-10-16,-3 5-1 0,6-3-7 0,-6 1-19 16,0 9-12-16,-2-1-5 0,-4 1-20 0,4 6-10 15,-9 2-14-15,-1 9-10 0,-9 1-8 0,-2 11-4 16,-8 8-4-16,1 11-7 0,3 2-1 0,1 3-10 16,4 6-7-16,5-4-12 0,2 2 1 0,7-4-6 15,0 6-5-15,8-5-6 0,3-3-9 0,8-11 3 16,3-2-3-16,1-3-5 0,9-3-3 0,4 2-4 15,14 2-5-15,-9-6 1 0,3-11-17 0,0 7-25 16,2-2-27-16,-1-6-21 0,-1-3-38 0,-7-2-40 16,9-5-25-16,-9-1-50 0,-1-2-212 0,1-6-467 15,4-8 207-15</inkml:trace>
  <inkml:trace contextRef="#ctx0" brushRef="#br0" timeOffset="12875.1968">39332 10709 2545 0,'0'0'4'0,"-19"0"-6"16,9 0-2-16,10 0 29 0,-17-1-5 0,17 1-6 16,-10-5 0-16,10 5-3 0,0 0-2 0,0 0 2 0,0 0-6 15,0 0 6-15,0 0 0 0,47 6-1 0,-18-1-14 16,2-5-26-16,1 0-31 0,-1 0-21 0,-2 2-26 15,0-4-26-15,-7 4-29 0,-5 1-16 16,0-3-142-16,-5 1-347 0,0 1 153 0</inkml:trace>
  <inkml:trace contextRef="#ctx0" brushRef="#br0" timeOffset="13006.5642">39303 10954 55 0,'-9'7'212'16,"-4"1"-21"-16,8-2-16 0,1-2-18 0,8 4-13 15,-4-8-22-15,18 8-10 0,1-6-20 0,8 0-40 16,8-4-54-16,-1 0-64 0,0-1-142 0,-4-2-224 0,1-4 99 16</inkml:trace>
  <inkml:trace contextRef="#ctx0" brushRef="#br0" timeOffset="13524.1596">40568 10484 30 0,'-8'-19'268'0,"1"-5"-21"0,4 2-14 0,-1 1-15 15,8 1-21-15,-1 3-12 0,5-1-18 0,4 1-17 0,-1 6-15 16,6-4-14-16,1 4-12 0,-1 3-10 15,4 7-8-15,1-1-14 0,0 2 0 0,-3 2-15 16,-2 5 0-16,-2 3-11 0,-1 5 0 0,7 6-7 16,-15-5-1-16,-2 6-4 0,-6 5-4 0,0 3-2 15,-4-1-3-15,-8 5-4 0,-1 8 0 0,-9-3-5 16,-4-7-2-16,13-1-1 0,-7-6 1 0,-9 7-4 16,9-10 3-16,-2 3-5 0,2-8-3 0,5-5 1 15,0-1 2-15,3 2-2 0,7-6-2 0,-1-3 9 16,3 1 2-16,3 2-5 0,2-7-2 0,0 0-3 15,0 0 2-15,0 0-2 0,24-23-2 0,-5 15-4 16,6-4 2-16,4 4 2 0,0-4-6 0,2 7-1 16,-4 3 1-16,1 1 7 0,-6 2 2 0,-4 3-13 15,11 3-1-15,-8 5 5 0,3 0 0 0,-9 3-4 16,7 5 3-16,-8 5 1 0,-4-7-1 0,-5 2 4 16,-1 0 0-16,-4-2 4 0,-4 7 8 0,-4 3 11 15,-6-5 0-15,-1 4 1 0,-6-1 7 0,-3 1-8 16,-5-8-11-16,0-2 0 0,-3 0 2 0,1 0 1 15,-1-1-2-15,-2-8-2 0,1 1 3 0,4-3-13 16,-1-6-27-16,8-2-28 0,-2 1-39 0,2-6-48 16,5-3-55-16,1-8-58 0,1-2-221 0,1-6-508 15,12-1 225-15</inkml:trace>
  <inkml:trace contextRef="#ctx0" brushRef="#br0" timeOffset="13979.2918">40967 10513 118 0,'2'-16'239'0,"0"-4"-21"16,3 7 3-16,-5-5-5 0,3 6-9 0,-3 2-14 16,4 2-10-16,-3-2-13 0,-1 5-18 0,0 5-12 15,0-8-8-15,0 8-9 0,0 0-2 0,0 0-2 16,9 23-11-16,-4-15-6 0,4 12-4 0,-3 10-5 15,1 0-9-15,2-1-10 0,1 5-2 0,2 6-7 16,5-1-13-16,0-1-2 0,-8-8-1 0,4 0-5 16,3-6-2-16,-3 3-4 0,1-7-7 0,-4-2 3 15,2-4-8-15,0-1-7 0,0-2 2 0,-4-2 4 16,1-4-2-16,3-3-4 0,-2-2-6 0,5-2-2 16,-1-7 3-16,1 0-3 0,1-7 0 0,1 4 2 15,-5-12-2-15,3-3 1 0,-3-2-7 0,3-8 2 16,-1-2 4-16,-5-8-6 0,-1 6-2 0,2 1-6 15,-6 10 2-15,-3 1 3 0,5 1 5 0,-5 8-4 16,3 4 11-16,-4 4 10 0,0 5-7 0,3-5-16 16,-3 11 7-16,0 1-2 0,0 0 1 0,0 0 7 15,-7 34-3-15,6-4 0 0,-5 3 1 0,-2 14 0 16,1-1-4-16,-1 7-2 0,-1 0 4 0,2 2-2 16,-5 1 4-16,0-1-14 0,2-1-14 0,3 1-10 15,-1 0-31-15,-4-1-35 0,3-3-35 0,1-3-37 16,-1 4-28-16,6-13-55 0,3-6-272 0,0-6-563 15,0-7 249-15</inkml:trace>
  <inkml:trace contextRef="#ctx0" brushRef="#br0" timeOffset="14209.7871">41629 10939 2225 0,'0'0'98'0,"-2"-8"-57"0,-3 1-14 15,5 7 54-15,2-11 3 0,-2 11-18 0,0-7 0 16,0 7-12-16,5-7 2 0,-5 7-3 0,17-4-4 16,2 0-1-16,0 3-13 0,4 1 1 0,8-3 2 15,5 3-15-15,-5 0-7 0,4-2-9 0,-2 1-10 16,-2-7-14-16,-1 3-24 0,4 2-20 16,-3 2-17-16,1-4-24 0,1 1-22 0,-4 1-25 0,2-4-25 15,-9 1-41-15,0 3-142 0,-5-3-386 0,-2-4 170 16</inkml:trace>
  <inkml:trace contextRef="#ctx0" brushRef="#br0" timeOffset="14451.9797">41938 10480 45 0,'-7'-8'225'16,"3"1"-10"-16,3-2-22 0,-1 2-8 0,2 7-12 15,0 0-2-15,0 0 0 0,0 0-4 16,0 0-7-16,-12 23-8 0,16-4-1 0,-4 6 2 0,-4 6-11 16,11 10-1-16,-5 3-25 0,-2 0-14 0,5 4-10 15,2 5-7-15,-6 0-6 0,3 0-6 0,-1-1-12 16,-3 2-26-16,-2 2-31 0,4-10-47 0,-4 6-41 16,-3-7-49-16,4 1-52 0,-1-1-43 15,-5-17-175-15,4 13-438 0,1-14 194 0</inkml:trace>
  <inkml:trace contextRef="#ctx0" brushRef="#br0" timeOffset="14928.5496">43205 10565 213 0,'3'-20'222'0,"-6"0"-16"0,-1 3 5 16,4 1-10-16,-3-2-14 0,-2 6-16 0,-2 2-3 0,-2 2-23 15,-1 7-5-15,-2-1 4 0,-5 2-10 0,0 3-11 16,-5 5-1-16,-4 12 2 0,3 4-19 0,-5 7-4 16,-6 7 1-16,9 5-6 0,-3 7 2 15,11-5-6-15,-3 8 1 0,4-4-11 0,8 4-6 16,1-7-9-16,7 1-7 0,0-6-1 0,9 1-7 0,-3-9-2 15,8-5-6-15,1 0-4 0,1 0-11 16,4-8 5-16,-1-1-2 0,3-2-6 0,5-5 1 16,-4-4-20-16,-3-4-11 0,9-4-4 0,2-2-10 15,-1-8-16-15,-1 0-12 0,-1 0-15 0,-1-6-9 16,2-1-2-16,-7 1-3 0,2-3 12 0,3-4 1 0,-4 3 9 16,-3-5 4-16,-8 7 4 0,2-4 11 0,-6 2 3 15,-1 3 17-15,-4 2 12 0,-3-1 6 0,0 2 7 16,-1 4-6-16,-6 3-2 0,0-2 0 0,-5 5 13 15,-7 3 12-15,1 2-11 0,-5 4 3 0,-6 3 0 16,-1 1-1-16,-3 5-1 0,1 0-7 16,5 2 0-16,-1 4 1 0,-2 0-2 0,6-3-13 0,2 3-18 15,-1 0-27-15,6 1-35 0,4-6-51 0,2 5-53 16,5-5-57-16,-3 1-195 0,2-2-475 0,2-1 211 16</inkml:trace>
  <inkml:trace contextRef="#ctx0" brushRef="#br0" timeOffset="15170.8504">43918 11557 56 0,'-4'2'144'15,"1"4"-43"-15,3-6-37 0,-4 5-55 0,4-5-72 16,0 0-68-16,0 0 32 0</inkml:trace>
  <inkml:trace contextRef="#ctx0" brushRef="#br0" timeOffset="15612.1995">41591 12311 18 0,'-30'3'280'0,"1"3"-11"0,7-2-21 0,-1-1-10 16,6 2-10-16,2-5-4 0,1 4-15 0,2-1-17 15,2 0-19-15,3-1-17 0,7-2-9 0,0 0-9 16,0 0 8-16,29 7-14 0,2-9-11 0,22 1-10 16,3-3-13-16,7-1-11 0,38-5-5 0,-2 3-14 15,5-1 2-15,3-2-8 0,6 9-12 0,34-11-22 16,-45 5-12-16,-2 2-22 0,-1 2-29 0,-8-5-36 16,-28 4-31-16,26-2-29 0,-35 6-29 0,-1 0 10 15,3-2 1-15,-6-2-9 0,-1 3-34 0,1-6-52 16,-13 6-122-16,-3-4-396 0,-1 2 176 0</inkml:trace>
  <inkml:trace contextRef="#ctx0" brushRef="#br0" timeOffset="15803.8334">42396 12551 14 0,'-15'3'282'16,"1"1"-26"-16,8-1-18 0,9 3-22 16,-3-6-18-16,19 0-13 0,3 0-17 0,12-6-17 0,15 1-20 15,11 0-30-15,5-8-47 0,20 2-57 0,-3 2-74 16,-2-6-83-16,-22 7-133 0,-3-4-316 0,-2-4 140 16</inkml:trace>
  <inkml:trace contextRef="#ctx0" brushRef="#br0" timeOffset="106770.9934">29405 9000 25 0,'-24'0'129'0,"0"-2"1"0,-5 2-12 0,7 0-11 16,5 0-3-16,-5-2 4 0,7 2-10 0,-4 0-6 16,7 2-5-16,-2-4 1 0,14 2-12 15,-17 2-9-15,17-2-8 0,-10 0 1 0,10 0-6 16,-12 2-4-16,12-2-2 0,0 0 8 0,0 0-1 15,0 0-1-15,0 0 0 0,0 0-12 0,0 0 12 0,0 0 0 16,32 3 3-16,-9-3-4 0,12 0 0 16,12 5-4-16,11-3 1 0,5 0-4 0,3-2 5 15,24-4-3-15,9 4-2 0,-3-5-9 0,10 5 2 16,-2 0 0-16,8 5-12 0,-4-10 0 0,-1 5-1 16,-1 0-5-16,52 5 2 0,-50-5 1 0,3-5-4 0,37 0-3 15,-37 3-1-15,42-1 1 0,6 2-4 0,-53-3 0 16,47 0-3-16,-44 0 1 0,47 0-5 0,-49 3 4 15,50-7-3-15,-50 8 4 0,50-3-8 0,-56-8 3 16,56-2-1-16,-58 12-3 0,1-2 4 16,-4 3-4-16,-4-9 3 0,-7 1-5 0,-20 6 1 0,-2 1 1 15,-2 1 0-15,-6-5 1 0,-4 3-3 0,-15 0-3 16,-5 0 6-16,-4 2 0 0,-7-1 2 0,-8-3-4 16,7 4 1-16,-10-1 2 0,6 1-5 15,-3-2 1-15,-2 2-1 0,2 2-1 0,-12-2 0 16,15-7-3-16,-15 7-7 0,11 0-4 0,-11 0-1 15,12 7-4-15,-12-7-13 0,0 8-4 0,0-3-22 0,0-5-15 16,-6 12-29-16,0-8-27 0,-1 4-15 0,-2-4-31 16,1 4-148-16,-8 4-351 0,-6-5 156 15</inkml:trace>
  <inkml:trace contextRef="#ctx0" brushRef="#br0" timeOffset="107221.0158">30464 9296 48 0,'-8'0'128'0,"8"0"-11"0,-14-1 1 16,14 1-1-16,0 0-1 0,0 0-4 0,43-2 2 16,-13 0-14-16,23-2-1 0,5 2 0 0,31-5-18 15,15-4-4-15,3 2-4 0,47-1-10 0,-4-1 0 16,0 9-15-16,-41-10-6 0,45 4-1 0,-45 5-4 16,44 1 3-16,-47 0-7 0,1 2-2 0,4-1-4 15,-7 1-4-15,2-3-6 0,-9 1-2 0,2-1-5 16,-9-1-2-16,1-4 0 0,-30 6 1 0,6-4-2 15,-8 1 4-15,1-4-3 0,-4 1 2 0,-4 2-6 16,-5 1 0-16,-1 2 0 0,-10-3 5 0,-3 0-1 16,-4-1 2-16,-9 2-4 0,-3 2 6 0,-2-2-1 15,-1 5 6-15,-4-3-3 0,-1-1-2 0,-9 4 0 16,15-1 0-16,-15 1-1 0,12-4-1 0,-12 4-7 16,12 0 2-16,-12 0-4 0,0 0-10 0,7 9-11 15,-4-5-22-15,-3 3-37 0,0-7-30 0,-10 17-45 16,0-7-130-16,-7 1-308 0,-2-1 137 0</inkml:trace>
  <inkml:trace contextRef="#ctx0" brushRef="#br0" timeOffset="108243.6241">28703 13003 44 0,'0'-5'149'0,"-4"-2"-19"16,8 1-14-16,-4 6-1 0,0 0-3 0,0 0-4 15,8 21 13-15,-5 4-3 0,3 5-6 0,0 11-7 16,1 7 0-16,0-1-2 0,-4 6-7 0,4-2-8 16,0-3-9-16,-3 2-4 0,2 3-7 0,-1-5-3 15,-3 0-7-15,3-5-8 0,-1-2 2 0,-1-8-9 16,-3 2-1-16,2-3-9 0,0-3 0 0,1 3-5 16,-1-5 5-16,-1-7-9 0,-1-3-4 0,0-2 1 15,0-3-6-15,0 3 0 0,2-7 2 0,-2 5-3 16,0-2-3-16,-2-6 2 0,4 3 1 0,-2-8-7 15,3 8 4-15,-3-8-1 0,0 0-1 0,0 0-2 16,0 0-4-16,0 0 2 0,0 0 4 0,-5-25-3 16,7 12-1-16,1 4-8 0,1-12 6 0,-4 5 2 15,5-11-5-15,-3-1 0 0,3 1 1 0,2-6-4 16,-4 2 3-16,9-7-3 0,-7 6 5 0,9-9 0 16,-2 11-3-16,0 3-1 0,3 2 6 0,5 5-3 15,-4 3-5-15,-1 3 0 0,6 5 0 0,-4-2 4 16,3 8-3-16,-3 3 1 0,-2 3 0 15,6 2 1-15,-4 7 1 0,-2-2-3 0,1 5 3 0,-3 3-2 16,3 5-2-16,-8 4 4 0,-1-4 0 0,0-2 4 16,-7 6-5-16,-7 3 4 0,0-4-3 0,-1 1 2 15,-6 3 3-15,-1-2-1 0,-6-2-2 0,-4 8 5 16,-4-2-2-16,7-5 4 0,-4-6-1 0,-10 7 2 16,7-12-4-16,5 7 2 0,-6-11-6 15,4 5 6-15,-3-6-2 0,9-2-1 0,-4 6-9 0,3-11-14 16,4 2-21-16,2 1-35 0,5-7-36 0,-2 0-36 15,12 0-51-15,-17-7-137 0,11-1-360 0,-2 0 159 16</inkml:trace>
  <inkml:trace contextRef="#ctx0" brushRef="#br0" timeOffset="108635.0438">29248 12903 92 0,'4'-19'170'0,"2"12"-16"0,3-6-10 0,5 4-20 16,-4 5-14-16,12-1-6 0,0-3-9 0,0 6-15 15,9 1-7-15,-2 4-8 0,0 6-7 0,-10-1 0 16,1 1-3-16,1 9-10 0,-4-8-8 0,-2 4-6 16,-5 3-3-16,2 8 3 0,-12 2 0 0,-3 0-12 15,-2 1 0-15,-5-4 12 0,-2 4-8 0,-4 0 10 16,-2-4 15-16,-1 2 2 0,-3-4-3 0,1-2 9 16,2-4-2-16,1-1-3 0,7-3-6 0,-2-3 3 15,4 7-3-15,1-12 0 0,1 7 6 0,0-7-7 16,5 6-2-16,2-3-7 0,7 0 1 0,2-6-6 15,1 2-2-15,10-3-6 0,-1 4-28 0,14-4-34 16,-3 1-56-16,8-6-64 0,-6 5-205 0,7-3-394 16,-6 2 175-16</inkml:trace>
  <inkml:trace contextRef="#ctx0" brushRef="#br0" timeOffset="109092.1661">30094 13752 147 0,'-15'-2'211'0,"6"-1"-4"0,9 3-1 16,-15 0-17-16,8-3-16 0,7 3-17 15,-8-4-16-15,8 4-12 0,0 0-19 0,0 0-7 0,0 0-11 16,30 0-5-16,-6 3-10 0,7-6-6 0,3 6-7 16,0 1-14-16,12-3-18 0,0 4-49 0,2-2-50 15,0 1-52-15,-2-3-59 0,-11 3-130 0,13-4-333 16,-2 1 147-16</inkml:trace>
  <inkml:trace contextRef="#ctx0" brushRef="#br0" timeOffset="109694.0217">31146 13231 34 0,'-1'-18'210'0,"-3"3"-4"16,4 0-5-16,-2 4-9 0,2 1-9 0,-1 0-7 0,1 4-19 16,-5-2-16-16,10 2-16 0,-5 6-12 0,0 0-7 15,0 0 0-15,0 0 5 0,-5 20-10 0,5-5 4 16,0 3-7-16,-7 7-13 0,5 3-9 15,-5 4-4-15,-1-3-7 0,-1 0-2 0,2 4-3 16,1-2-10-16,-3 1-2 0,4-3-5 0,-4 1-3 0,6-1 5 16,0-1-13-16,1-8 3 0,-3 1-7 0,5 0-7 15,0-2-4-15,5-3 2 0,-3-3 1 0,-2 1-3 16,6 2-3-16,3-1-5 0,5-6 2 0,-1 0 3 16,4-3-6-16,4-3-2 0,3 0-12 15,5-3-11-15,1-3-8 0,3 0-13 0,-1-6-11 0,2-2-8 16,0 1-2-16,2-5 3 0,-9 0 0 0,1-5-1 15,1 5 4-15,-7-6 9 0,0-1 6 0,-7 1 2 16,2-1 2-16,-3-4 4 0,-4 0 1 0,1 3 3 16,-6 4 16-16,0-4 4 0,-4 3 4 15,5-8 4-15,-5 1-2 0,-1 7 18 0,0 2 1 0,2-1 7 16,1 4 12-16,-3-1-6 0,0 4-4 0,-3 3 1 16,6-3 6-16,-1 0-3 0,-2 8-3 0,0 4-6 15,0 0-2-15,0 0 2 0,0 0-4 0,0 22 6 16,-2-7 2-16,2 13 12 0,-5 3 0 0,-2 10-9 15,-1 2-2-15,-1-2 0 0,1 6-6 16,-1-3 1-16,1 3-1 0,1 4-4 0,2-5 1 0,2 6-1 16,-3-8-2-16,8 4-4 0,-10 0-5 0,6-1-7 15,-3-4-16-15,1-11-21 0,-1 10-23 0,4-10-26 16,1-1-26-16,0 1-37 0,1-5-24 0,4-7-41 16,-1-1-193-16,3-1-438 0,-1-7 193 15</inkml:trace>
  <inkml:trace contextRef="#ctx0" brushRef="#br0" timeOffset="110202.8406">32134 13512 1687 0,'1'-19'18'15,"-2"-10"-31"-15,-3 3 18 0,1 1 40 0,3 6 28 16,0-2 18-16,-2 2-6 0,2 9-8 0,2-1 0 15,-4 0-7-15,2 5-7 0,-5 3-10 0,5 3 3 16,0 0 12-16,0 0-1 0,-8 23 15 0,1-5-1 16,7 4 5-16,-2 6 0 0,-3 1-1 0,0 15-5 15,-7-8-4-15,2 7 0 0,3-15 6 0,-2 7-6 16,-3 5-7-16,2-7-9 0,-2 5-5 0,5-7 2 16,4-3-12-16,-6-1-1 0,3-7-7 0,0 1-8 15,5-1 7-15,-4-1-5 0,3-10-8 0,-2 10 1 16,4-11-3-16,-3 0 1 0,1 2-5 0,2-6-5 15,0-4 1-15,0 0 11 0,0 0 2 0,0 0-6 16,0 0 0-16,17-20 2 0,-10 0-10 0,2-8 2 16,3-1-5-16,-2-4 3 0,2-10 1 0,0-1-1 15,3-1-3-15,-1-10-4 0,1 2 0 0,1 2 3 16,-3-1-6-16,3 1 1 0,-6 10-2 0,2 8 0 16,3 5-5-16,2 5 6 0,-3 4 2 0,-1 4-10 15,-2 7 5-15,1 3-5 0,5 5 5 0,0 7-2 16,1 1 3-16,3 8 0 0,-1 8-4 0,-4-1 10 15,-3 6-3-15,3 10-5 0,-3 6 6 0,-4-6-1 16,-2 7 0-16,1 0 8 0,-1 2-15 0,0-2 8 16,1-1 0-16,-4 2-4 0,3 0-1 0,-6 3-2 15,6-6-15-15,0-11-26 0,-5 11-15 0,4-3-21 16,1-11-16-16,0-2-22 0,-5-2-30 0,5 2-26 16,-7-6-34-16,6-7-27 0,-6-3-38 0,0 2-178 15,0-11-487-15,2 1 216 0</inkml:trace>
  <inkml:trace contextRef="#ctx0" brushRef="#br0" timeOffset="110413.6747">31938 13689 145 0,'0'0'193'0,"0"0"-13"0,0 0-15 0,0 0-8 15,0 0-5-15,23-9-21 0,-2 6-10 0,1 2-12 16,7-1-16-16,2 1-8 0,1-3-4 0,14 7-23 16,-1-11-23-16,-10 4-33 0,-2 3-25 0,4-2-43 15,-4 3-37-15,1-4-150 0,-12 2-274 0,5-1 122 16</inkml:trace>
  <inkml:trace contextRef="#ctx0" brushRef="#br0" timeOffset="110781.0189">33362 13316 86 0,'-2'-15'197'0,"-5"0"1"0,0 0-9 15,0 1-9-15,-1-2-8 0,-1 5-12 0,1-2-8 0,-4 5-1 16,5 1-7-16,-2 0-11 0,1 1-6 0,-6 4-6 16,4 4-9-16,-4 7-11 0,-6 2-11 0,-4 10 10 15,5 2 3-15,-8 10-6 0,1 3-3 0,1 6-3 16,6-1-3-16,-1 7 1 0,1 2 7 0,7 1-11 16,2-3-3-16,3 2-8 0,2 2-2 0,5-3-12 15,5-2-4-15,2-6-3 0,0-10-9 0,-2 1-7 16,7-2 2-16,1 0 8 0,-1-4-13 0,7-1-4 15,0-7-6-15,-6-3 5 0,4-2-8 0,2-6-10 16,0 6-25-16,10-6-26 0,-12-6-40 0,3-1-43 16,-2 0-41-16,2-1-58 0,2-8-56 15,-5 0-214-15,-1-1-532 0,7-6 236 0</inkml:trace>
  <inkml:trace contextRef="#ctx0" brushRef="#br0" timeOffset="111858.4201">34721 13452 106 0,'-7'-3'173'0,"7"3"-7"0,-9-4-6 0,9 4-11 16,0-8 0-16,0 8-4 0,0 0-11 0,0 0-8 0,0 0-7 16,-6-7-10-16,6 7-10 0,0 0-6 0,0 0-6 15,0 0-6-15,0 0 1 0,22 19-6 0,-7-15 6 16,0 7-4-16,6 3-11 0,4-4-4 0,10 5-1 15,5 0-5-15,10-4 1 0,-1 6-9 16,-4-3 5-16,9-5-15 0,3 5-2 0,-1 0-7 0,4-2 2 16,-4-2-7-16,9 2-3 0,-4-2-1 0,-6-1 4 15,3 0-6-15,-4 1 1 0,-6-3-3 0,3 1-5 16,-5 0 0-16,-15-5-1 0,5-2-4 0,-7 2-1 16,-7-3 2-16,-5 3 2 0,0-5-5 15,-2 2 0-15,-1 0 1 0,-4 2-1 0,0-2 1 0,-10 0-2 16,12 2-2-16,-12-2 2 0,0 0-1 0,0 0 1 15,0 0-1-15,0 0-1 0,0 0 1 0,0 0-2 16,0 0 3-16,-24 15 0 0,7-10 1 0,-3 4-5 16,-6 2 2-16,-4-2-2 0,-6 4-1 0,-2 7 3 15,-6-6 1-15,-2-2-3 0,2 7-1 0,1-1 2 16,-1 1-1-16,-1-3-9 0,-3 4-4 0,6-8-11 16,-3 4-17-16,11-1-17 0,0-3-22 0,4-1-22 15,-1 1-27-15,9-4-37 0,5 1-29 0,0-1-177 16,-2 0-403-16,7-3 178 0</inkml:trace>
  <inkml:trace contextRef="#ctx0" brushRef="#br0" timeOffset="112316.9189">36545 13488 117 0,'7'-5'208'0,"-3"-1"-10"16,1 2-9-16,2-5-14 0,-7 9-16 0,3-6-14 0,-3 6-12 15,0 0-19-15,0 0-9 0,0 20 5 0,-3-12 2 16,-3 9 5-16,0 8 1 0,-10 1-11 15,9 4-6-15,-1 5 2 0,-6 10-1 0,6-4-7 16,1 6-7-16,-2-3-6 0,9-4-11 0,0 4 1 0,6 0-10 16,-3-6-1-16,4-8-7 0,6-2-3 0,1-1-15 15,3-1 4-15,0-8-8 0,7 3 0 0,-2-2-2 16,7-7 0-16,0-4-8 0,0 4 4 16,2-4-4-16,1-7-2 0,-4-2 0 0,-1-7 1 15,-5-3 0-15,7-2 14 0,0-2 6 0,0-1 11 16,-5-8-6-16,0 1 0 0,1-15-10 0,-3 3 4 0,-3-5-8 15,-3-4-3-15,-6-4-3 0,-5 4 0 0,-5-7-2 16,-3 7 8-16,-3-1-15 0,-6 2-2 0,-1 15 2 16,-4-4-8-16,-5 9 3 0,-4 3-15 15,-3 6-19-15,-5 2-16 0,0 0-30 0,-12 7-26 16,-5 5-32-16,-2 0-27 0,2 5-36 0,3 4-35 0,0 0-56 16,-10 3-177-16,10-1-495 0,-3 1 220 0</inkml:trace>
  <inkml:trace contextRef="#ctx0" brushRef="#br0" timeOffset="113375.234">32360 13500 22 0,'-1'-8'72'0,"-3"-1"-1"0,3 1-6 16,-3-3 3-16,-1 0 0 0,0 3-6 0,2-4 9 16,-4 0-7-16,-5 0 5 0,3 4 6 0,1-4-9 15,-6-1-7-15,4 1-9 0,-4-3 14 0,-1 3-4 16,0 3 0-16,-1-2-6 0,1 3-1 0,0 0-10 15,-1 5 8-15,8-2-11 0,-6 0 4 0,7 2-14 16,-8 3-1-16,1 1-3 0,4 2-3 0,-4 9 4 16,2 0 0-16,-3 4-4 0,1 11 8 0,-9 14 8 15,2 0-12-15,6 7 2 0,1 4 9 0,0-1 1 16,3-1 6-16,4 10-7 0,0-6 3 0,2-1-4 16,5-2-5-16,3-4 0 0,1 1-3 0,-1-5-2 15,2-11-6-15,7-4 0 0,-2 1-4 0,2-2-1 16,-3-7 1-16,1 3-1 0,0-5 11 0,0-6 5 15,-1 4-1-15,6-9-1 0,-8 0-5 0,5-1-6 16,0-3 9-16,0-3 2 0,-2-3 2 0,6 0-6 16,-1-3-2-16,0-2-2 0,7-4-1 0,-6 1-3 15,-3-3-3-15,3-9 2 0,-3-2 3 0,-2-4 2 16,2 0-2-16,1-13-3 0,-6-1 8 0,1 2-8 16,-4 3-6-16,-3-6-2 0,1 1-5 0,-3 2 4 15,4 17-6-15,-4-3 1 0,0 2 1 0,1 2 0 16,-1 4-1-16,2 1 1 0,-2 7-2 0,0-1 1 15,0 5-3-15,-2 1 0 0,2-2 0 0,0 8-2 16,0 0 1-16,0 0-3 0,0 0 2 0,0 0 9 16,0 36-7-16,0-21 4 0,-5 18 2 0,3-3 3 15,1 11-2-15,1 2-6 0,0-13 1 0,0 3-1 16,0 9 4-16,0-8-5 0,3 5-2 0,1-7 1 16,-1-5-2-16,4-2-5 0,0 2-6 0,1-11-3 15,6 8-8-15,-1-8-7 0,-1-1-33 0,2-1-14 16,3 0-19-16,4-6-20 0,2-3-28 0,0-1-27 15,6 4-154-15,-4-8-352 0,9-4 156 0</inkml:trace>
  <inkml:trace contextRef="#ctx0" brushRef="#br0" timeOffset="114241.8953">33242 13265 25 0,'-8'-8'103'15,"6"2"-4"-15,-10 0-8 0,3 2-4 0,1-2-3 16,-2 2 0-16,-2 4 3 0,12 0-2 0,-31 7-9 15,11 5-3-15,-1 3-7 0,-4 5-5 0,-3 9 2 16,-1 5-1-16,5 7 2 0,2-1-8 0,2 4 7 16,11-4-17-16,-1 13 0 0,5-10-4 0,3 5-2 15,4-1-5-15,3-7-1 0,4 0-4 0,-1-9 3 16,1-2-7-16,6-1-4 0,2-1 1 0,3-1-3 16,3-3-2-16,-1-7-14 0,7-1-1 0,-2-2-34 15,2-2-5-15,2-6-18 0,-1 2-35 0,-1-6-3 16,-6-1-26-16,-6 2-105 0,3-5-239 0,-3-4 106 15</inkml:trace>
  <inkml:trace contextRef="#ctx0" brushRef="#br0" timeOffset="118542.2476">29274 15496 26 0,'0'-11'117'15,"-7"-2"5"-15,7 4 5 0,-7 2-10 0,0-5-4 16,6 5-4-16,-6-1-6 0,0 5-8 0,-2-3-9 16,1 1-7-16,-2 4-2 0,10 1-7 0,-22 2-5 15,6 8 3-15,1 0-13 0,-4 3 5 0,0 10-2 16,1 9-7-16,-3 9 3 0,1 9 0 0,3-1-1 16,-4 6-5-16,11-2 1 0,-2 9-4 0,3-9-9 15,3 1-4-15,4 1 3 0,2-5-5 0,2-1-3 16,3-6-3-16,-2-1-1 0,9-3-6 0,-3-8 3 15,-1-7 3-15,6-3-9 0,-2 2 0 0,1-6-3 16,10 3 1-16,-8-12-4 0,0 3 0 0,6-8 2 16,-4-2 0-16,7-2-4 0,-6-1 2 0,1-8-2 15,3 7 2-15,0-9-1 0,2-3 1 0,-3 6-1 16,-6-8-12-16,2-5 11 0,-1-1-1 0,-1-2 1 16,-8 0 0-16,-2-1-1 0,-5 1-2 0,0-3 4 15,-5 2-4-15,-2 6-2 0,-2 5-2 0,-6-7 5 16,0 5-4-16,-6 9 2 0,4 0-3 0,2 8-1 15,-7 5-2-15,3 2 7 0,0 6-2 0,-5 3-11 16,2 6-15-16,0-2-10 0,3 3-17 0,4 2-19 16,5 3-27-16,1-4-16 0,7-7-27 0,1 10-159 15,1-9-325-15,3-4 144 0</inkml:trace>
  <inkml:trace contextRef="#ctx0" brushRef="#br0" timeOffset="119569.4166">28012 15519 86 0,'20'-20'119'0,"3"1"-15"0,2 3-1 16,-1 1-10-16,5 2-10 0,-3 1 5 0,4 3 0 15,1 7-9-15,0-2-15 0,-9 4-3 0,2 5-13 16,-4 1-9-16,-1 3 6 0,1 3-6 0,-4 1 3 16,-3 4-10-16,-4 1 1 0,-2 1-7 0,-4 7-2 15,1 2 0-15,-10-2-5 0,0 4-4 0,-5-2 2 16,-4-1 1-16,-2 1-9 0,-5 0 9 0,1-2 4 16,4-1-1-16,-3-2 15 0,-2 1-27 0,-1-4 3 15,6-4 2-15,4-1-4 0,-3-3 0 0,1-3 1 16,8-3-1-16,-1 0 4 0,4-2-3 0,-3 0 1 15,7-4 4-15,-5 4 4 0,5-4-3 0,0 0-2 16,0 0-4-16,0 0 0 0,16-22-5 0,-4 14-1 16,0 0-1-16,8-2 2 0,2 2-2 0,4 3 4 15,1 0-7-15,2 4 0 0,2 1-4 0,1 3 7 16,-1 5 7-16,0 7-7 0,-1-4 7 0,-2 6-8 16,-3 0-2-16,-3 3 5 0,0 0 0 0,-11-3-1 15,2 10 9-15,-4-3-6 0,-9 1 8 0,-2-3 5 16,-6 3 0-16,-6-1 7 0,-1 3 3 0,-8 0-5 15,1-4 2-15,-15 8-4 0,3-4-2 0,-4-3-4 16,2 1-1-16,6-6 2 0,-1-8-4 0,0 6 2 16,2-9-3-16,-1 5-3 0,1-4-3 0,12-1 4 15,-6-6-8-15,3 2-8 0,3-4-14 0,-2-1-24 16,0-7-17-16,2 2-22 0,2-5-10 0,6 1-24 16,3 2-20-16,-1 0-134 0,5-4-290 0,4 4 128 15</inkml:trace>
  <inkml:trace contextRef="#ctx0" brushRef="#br0" timeOffset="120342.5343">29652 15553 191 0,'-5'-13'190'16,"5"7"-22"-16,-1 0-18 0,1 6-13 0,0 0-8 16,0 0-9-16,0 0 4 0,13 27-2 0,-9-7-3 15,9 5 4-15,-4 0-7 0,4 5-16 0,1-1-8 0,1 10-8 16,-1-11-10-16,-2 0-5 0,2 1-7 15,1-2-2-15,-1 0-8 0,3-6 1 0,-5-3-12 16,0-1-5-16,3-5-2 0,-1 1-1 0,1-1-9 16,0-4-12-16,1 0-5 0,-1 0-1 0,0-4 2 15,-3-4 2-15,0 1-3 0,2-2 0 0,1-4-2 0,1-4 0 16,-1-4 1-16,0 1-4 0,-3-2 0 0,-3-3 0 16,-2-5 6-16,1-4 0 0,1-4 2 15,-4-11 3-15,-2-2 7 0,1 3-1 0,-4 5-6 16,0 7-1-16,-4-2 5 0,2 4 7 0,1 10 6 15,-4-1-8-15,5 11-2 0,0 1 0 0,0 5-4 0,0 0 0 16,0 0-4-16,-7 34 3 0,7-6-1 0,-4 10-4 16,-8 9 0-16,6 1 2 0,-3 4 0 15,2 0-3-15,-8 0 5 0,6-1-5 0,3 1 3 16,-3 0-4-16,2-4-1 0,-1 1-6 0,8-4-9 16,-7 1-16-16,0-6-22 0,7 7-18 0,0-14-27 15,0-3-25-15,0-2-41 0,7-2-23 0,-5-6-206 0,3-4-416 16,3-5 185-16</inkml:trace>
  <inkml:trace contextRef="#ctx0" brushRef="#br0" timeOffset="120709.7658">30451 15328 87 0,'6'-16'157'16,"3"-3"-10"-16,3 10-15 0,-4 1-16 0,1-1-9 16,1 2-12-16,2 4-10 0,-2 3-6 0,-10 0-7 15,22 7-5-15,-13-2-9 0,-2 6 4 0,1 2-6 16,-4 1-8-16,-1 3-3 0,1 2-8 0,-4 1 0 16,-4 6-7-16,-6 0 11 0,-2 2 8 0,2-2 2 15,-4 4-3-15,-1-1 9 0,-1-2 4 0,1-3 6 16,1-1-3-16,4-7-1 0,3 1-1 0,1-8-3 15,-3 0 10-15,2 2 9 0,7-2-5 0,0-1 1 16,0 0-4-16,5-1-3 0,-3 1-5 0,10-1-6 16,-2-1-8-16,6-4-7 0,4 6 2 0,6-8-8 15,-3 2-2-15,13-2-4 0,-3-2-3 0,4-1-6 16,-3-2-19-16,0 4-15 0,2-1-27 0,-5-2-25 16,-7 1-30-16,0 2-34 0,-2-3-37 0,0 1-41 15,-5 3-166-15,3-5-405 0,3 0 179 0</inkml:trace>
  <inkml:trace contextRef="#ctx0" brushRef="#br0" timeOffset="121102.8095">31482 16158 298 0,'-8'4'280'15,"-1"-3"-20"-15,2 2-12 0,1 1-14 0,6-4-10 16,0 8-20-16,0-8-18 0,0 0-14 0,29 3-18 16,-7-2-6-16,7-4-23 0,8 5-17 0,6-2-7 15,1-2-6-15,6 1-7 0,-16-3-16 0,-4 3-4 16,1-2-8-16,-2 3-2 0,2 0-9 0,-9-2-5 15,0 2-2-15,0-2-1 0,-3-1-9 0,0 2-4 16,-9-1-4-16,2 1 2 0,5 0-5 0,-7-2 1 16,4 1-3-16,-7 0 5 0,-7 2 5 0,12-5-4 15,-12 5-5-15,3-3 1 0,-3 3 4 0,9-3-7 16,-9 3 0-16,0 0-6 0,0 0 0 0,0 0 0 16,0 0-9-16,0 0-4 0,0 0-18 0,0 0-28 15,-11 18-35-15,11-18-36 0,-5 5-40 0,2 0-51 16,3-5-46-16,-10 6-223 0,10-6-516 0,-9 4 229 15</inkml:trace>
  <inkml:trace contextRef="#ctx0" brushRef="#br0" timeOffset="125271.4454">32780 15476 34 0,'0'0'117'0,"3"-8"-9"0,-3 8-9 0,0 0 7 15,0 0 3-15,0 0-1 0,7 21-3 0,-3-3-10 16,-4 9 5-16,1 19 3 0,-2-2-9 0,1 5-2 16,0-4-13-16,0 8-2 0,-4-1-6 15,1 0-9-15,-4-3-5 0,4 1-6 0,-3-5-6 16,0 3-2-16,2-4-2 0,-4 0-5 0,-3-1 2 15,8 3-14-15,1-12-18 0,-1 5-14 0,0-6-31 0,-1-3-8 16,2-8-26-16,2-3-22 0,0-2-18 0,-1 3-31 16,1-4-87-16,-2-6-249 0,2-3 111 15</inkml:trace>
  <inkml:trace contextRef="#ctx0" brushRef="#br0" timeOffset="125759.9763">33174 15933 1485 0,'0'-18'0'15,"0"-2"-4"-15,0 1 0 0,0-1 46 0,-3-2 24 16,3-4-6-16,-4 9-5 0,8-3-7 0,-1 4-4 16,5-2-4-16,-1 0 0 0,7 3-1 0,1 2-5 0,1 1 0 15,4 4 2-15,-3-3-6 0,7 4 0 16,-2 2-6-16,0 10-1 0,9-3-5 0,-9 7-2 15,7 2-7-15,-5 3 2 0,-2 5 4 0,-3 0 1 16,-5-2-5-16,-2 10 3 0,-2-3 1 0,-10 4-2 0,-7 0-6 16,-2 3 0-16,-6 6-1 0,0-9 4 15,-7-4-5-15,-4 11 0 0,-3-2 4 0,2-10 13 16,3-2 10-16,-7 7 15 0,6-8-2 0,2-1 14 16,3-3-3-16,5-1-2 0,8-10 2 0,-2 5-6 15,6-1-2-15,-1-1-2 0,8-2 1 0,1 1-8 16,9-3 4-16,8 0-6 0,8-2-3 0,-2-2-2 15,20 2-3-15,3-6-5 0,2-3 6 0,3 4-13 16,-3-3 4-16,0 1-9 0,5-3 0 0,-6 2 2 16,-2 1-1-16,1-1-3 0,-3 0-4 0,-12 3 2 15,5-2-2-15,-13-1 0 0,0 4 0 0,-6-1 4 16,-5 0 1-16,2 2-5 0,-6 0-1 0,-1 1 1 0,-1-5-2 16,1 5 0-16,-7-2 1 0,-5 2-1 15,13 2-4-15,-13-2-1 0,9 2 1 0,-9-2 4 16,3 5-6-16,-3-5 5 0,-5 10 1 0,5-10-6 15,-5 11-19-15,3-6-32 0,1 0-32 0,1 3-44 16,0-8-46-16,3 7-66 0,-3-7-198 0,0 0-473 16,14 4 210-16</inkml:trace>
  <inkml:trace contextRef="#ctx0" brushRef="#br0" timeOffset="126393.4097">35009 15477 56 0,'-2'-9'180'0,"-3"3"-17"0,-3-2-5 15,8 2-11-15,-9-1-1 0,2 6-11 0,7 1-12 16,-19 1-7-16,7 9-3 0,-5 11 6 0,5 7-5 16,-6 16-4-16,-4 4-6 0,8 8-3 0,-3 4-1 15,2 17-7-15,6-19-8 0,-1 0-7 0,8 0-6 16,4 18-11-16,5-22-5 0,1 0-3 0,6-1-6 15,-1 2-8-15,1-8-21 0,5 0-25 0,1-1-36 16,6-4-32-16,3-4-30 0,-5-3-45 0,0-11-43 16,3 0-143-16,-3-1-364 0,5-7 161 0</inkml:trace>
  <inkml:trace contextRef="#ctx0" brushRef="#br0" timeOffset="127515.4495">35587 15582 119 0,'5'-14'117'0,"2"5"-9"15,3-5-22-15,0 1 7 0,6 5-11 0,-4-5-13 16,0 9 3-16,0 1-5 0,1-1-1 0,1 3-8 15,-4 1-2-15,4 1-10 0,1 6 4 0,-6 2-8 16,3 0 1-16,-2 5-13 0,-3 2 6 0,-7 2-2 16,0-3-5-16,-7 7-14 0,0-4 2 0,-2 2 6 15,-4 5-7-15,-3-2 6 0,-1-1-7 0,-5 3-10 16,0-4 9-16,-2 0-8 0,2-4 6 0,3-4-8 16,4 2 10-16,0-8-16 0,1 6 6 0,5-7 7 15,1 0-4-15,3-1-1 0,5-1 2 0,0-4-6 16,0 0 2-16,0 0 1 0,25-3-4 0,-6 3 3 15,5 0 3-15,-2 0 1 0,7 3-6 0,2 2 2 16,3 1-1-16,-5 2-8 0,2 3-3 0,-2 1 11 16,0 3-4-16,-6 1 3 0,-4 3 7 0,3 2 8 15,-8-3 1-15,-2-1 4 0,-4 4 5 0,-6-1-3 16,0-1 9-16,-9 7 0 0,-3-1 5 0,-7-2 9 16,-4 5 3-16,-8-1-7 0,4-4-9 0,-11 4 0 15,-2 2-1-15,8-9 0 0,-1-5-7 0,-1 1-8 16,-2-4 4-16,-1 3-2 0,5-6-2 0,1 0-4 15,1-1-5-15,10-6-20 0,1-2-20 0,-2 0-13 16,4-2-39-16,6-4-33 0,0-9-43 0,3 0-127 16,-1-5-308-16,7-6 137 0</inkml:trace>
  <inkml:trace contextRef="#ctx0" brushRef="#br0" timeOffset="127950.1853">36114 15717 130 0,'2'-14'179'15,"4"-6"-11"-15,-4 5 5 0,5-2-4 0,-7 4-8 16,7-5-13-16,-5 10-11 0,-2 3-19 0,5-2-7 16,-5 7-10-16,0 0 0 0,0 0-5 0,6 18-5 15,-2-1-5-15,1 8-7 0,-3-1-4 0,-2 8-5 16,5-4-11-16,-3 7-5 0,3-6-7 0,-2 2-2 15,4-2-6-15,1-1-1 0,-1-1-3 0,5 0-7 16,0-3 2-16,3-2-3 0,-1-7-1 0,1 0-4 16,1-7-7-16,1-2-1 0,-2 0 1 0,6-2-1 15,-6 0 1-15,5-4 0 0,-1-4-6 0,-3 0 4 16,4-2-2-16,-3-2-2 0,4-5-3 0,-6-2 2 16,-1-3 2-16,1-9-5 0,-5 3-3 0,4-6-2 15,-6 1 1-15,4-15-1 0,-8 3 2 0,4-6-2 16,-8 6-1-16,4 9 1 0,-4 5 4 0,0 7-4 15,1 3 0-15,-1 5 5 0,2 4-1 0,-2 3-5 16,0 5 4-16,0 0 0 0,-7 28 0 0,4-2-3 16,-2 13 2-16,3 3 2 0,-3 5-2 0,3 0-1 15,-5 5 6-15,0 0-5 0,4-1-9 0,0-3-9 16,3 5-19-16,-2-3-28 0,2 1-29 0,0 0-38 16,8-3-18-16,4 0-46 0,-1-5-166 0,-5-10-390 15,8-6 172-15</inkml:trace>
  <inkml:trace contextRef="#ctx0" brushRef="#br0" timeOffset="128159.0845">36933 15991 45 0,'0'0'240'0,"-4"-8"-26"0,4 8-19 16,0 0-18-16,21-4-13 0,-11 4-12 0,12 0-17 15,7 0-12-15,7-3-14 0,-2 1-19 0,12 2-18 16,3-3-26-16,-16-1-33 0,16 3-27 0,-16-2-21 16,4-2-36-16,-1 2-27 0,-9-2-33 0,-5-1-107 15,6 0-257-15,-10-2 113 0</inkml:trace>
  <inkml:trace contextRef="#ctx0" brushRef="#br0" timeOffset="128392.529">37253 15646 235 0,'-7'-3'215'0,"6"-2"-18"0,1 5-11 0,0 0 4 16,-14 13-14-16,14-3-14 0,-2 8-10 0,2 7-13 15,0 7-6-15,2-1-11 0,3 13-12 0,-10 0-10 16,10 0-7-16,-3 1-14 0,-9 2-6 0,7 2-11 15,0-1-18-15,0-3-23 0,0 4-36 0,0-1-31 16,0 0-37-16,0-11-46 0,0-7-53 0,-7 17-157 16,7-19-368-16,-2-2 163 0</inkml:trace>
  <inkml:trace contextRef="#ctx0" brushRef="#br0" timeOffset="128809.7103">37906 15704 188 0,'-13'-15'209'0,"-3"-1"-8"16,8 3-15-16,-6 1-16 0,6 8-8 0,-4 0-23 15,1 4-14-15,11 0-12 0,-30 8-10 0,11 5 0 16,-3 5-7-16,0 6 0 0,5 2-3 0,-11 16-9 15,11 1-4-15,4-1-6 0,-3 3-9 0,8 4-5 16,1-4-6-16,7-1-8 0,2-4 0 0,3-8-5 16,3 15-5-16,8-11 0 0,-3-8-6 0,4 1-6 15,0-5 2-15,4-5-5 0,3 2-8 0,0-6-1 16,5-3 0-16,-7-9-3 0,8 6-2 0,-11-9-1 16,2-9 3-16,1 9-6 0,-2-7-1 0,1-2 1 15,-6-5 1-15,-3 1 0 0,2-3 0 0,-2-11 0 16,-4 2 3-16,-1-3-1 0,-5 1-2 0,-7-2 1 15,1 1 0-15,-1 1-1 0,-5 9 1 0,-2 1-1 16,-4 3-4-16,-1 7 2 0,-3 0-2 0,-2 7-1 16,0 2-1-16,1 4-7 0,-4 3-15 0,-3 8-28 15,3-6-35-15,3 7-49 0,10-2-60 0,-2-2-193 16,4 4-422-16,3-3 186 0</inkml:trace>
  <inkml:trace contextRef="#ctx0" brushRef="#br0" timeOffset="129126.5382">38362 15428 19 0,'0'-12'241'15,"0"9"-23"-15,0-4-21 0,0 7-18 0,0 0-9 16,0 0-9-16,20 23-11 0,-6 2-11 0,-2 5-11 16,6 10-12-16,5-4-15 0,-3 11-6 0,-5-6-9 15,1 6-6-15,2-2-9 0,-7 6-1 0,-3-3-9 16,-4 3-6-16,-1-6-3 0,-11 3 0 0,1 1-10 16,-5-2-8-16,-7-4-3 0,4 1-2 0,-2 0-13 15,-6-2-17-15,1 0-24 0,-3-1-32 0,3-6-36 16,3-7-45-16,7 0-47 0,-7-4-164 0,4-11-379 15,6 0 168-15</inkml:trace>
  <inkml:trace contextRef="#ctx0" brushRef="#br0" timeOffset="129544.0485">39144 15775 2228 0,'-5'-8'-21'0,"0"0"21"0,0 0 3 0,2 0 32 0,-3 2 19 16,5 0-7-16,1 6-8 0,-7-7 5 0,7 7 16 15,0 0 10-15,0 0-5 0,0 0-2 0,0 0-3 16,17 22-6-16,-5-13-5 0,5 3-2 0,3 0-4 16,9 0-7-16,-1-1-1 0,8 2-5 0,3 6 1 15,-9-6-3-15,5-3-6 0,-5 0-2 0,-2 1-5 16,1-4 0-16,1 3-3 0,-8-4-1 0,6 0-1 15,-10 0-3-15,5 0-1 0,-1-1 3 0,-5-1-2 16,3 1-4-16,-3 0 5 0,-3-2 0 0,1 0-6 16,-1 0-2-16,-6 0 1 0,6-3 0 0,-5 1 0 15,-3 4 1-15,3-3 3 0,-9-2-6 0,15 1 6 16,-15-1-8-16,7 7 11 0,-7-7-4 0,0 0 1 16,0 0-2-16,0 0 2 0,0 0 1 0,-22 3 2 15,8 2-1-15,4-1 3 0,-10 1 1 0,-11 4-3 16,2 6 0-16,-2-3 1 0,1 4 2 0,-3-1-6 15,-11 12 5-15,5-1-4 0,-4 1 5 0,4 1-5 16,1-5-6-16,1 1-8 0,-1 1-18 0,8-4-38 16,7 0-36-16,-1 1-46 0,9-6-62 0,5 3-269 15,0-6-515-15,6-1 229 0</inkml:trace>
  <inkml:trace contextRef="#ctx0" brushRef="#br0" timeOffset="129925.9132">40401 15823 2411 0,'16'-13'3'0,"-8"-3"27"0,4 2-21 0,-2-2 6 16,-5 9 34-16,-1-3-4 0,-1 6-11 0,1 0-4 15,-4 4 6-15,0 0 13 0,0 0 11 0,0 0 5 16,-2 32 4-16,-3-11-1 0,1 6-5 0,-8 1-11 15,4 10 1-15,-1 1-4 0,3-5 0 0,-1 10-6 16,7-4-6-16,-2 1-5 0,2-9 1 0,2-2-2 16,5 3-9-16,1-5 1 0,7 10 1 0,1-10-3 15,-3-6-5-15,1-6 0 0,8 4-5 0,2-5 7 16,-2-3-4-16,4 0-2 0,5-4-5 0,-4-7 6 16,-5-2-3-16,0-6-3 0,-3 0 1 0,10-6-1 15,-5-2-1-15,-2-6 8 0,-2-4 12 0,-4 2 0 16,1-5 13-16,3-12 2 0,-4 1-12 0,-8-3 1 15,-4-5-1-15,-6 4-9 0,0-1 1 0,-5 12 4 16,-3 4-10-16,-2 0-5 0,-5 4 4 0,-3 3-11 16,-3 6-23-16,-6 3-20 0,-6 8-30 0,-13 0-28 15,2 9-37-15,-2 7-37 0,4-2-58 0,10-1-68 16,-11 5-191-16,1-1-528 0,0 2 233 0</inkml:trace>
  <inkml:trace contextRef="#ctx0" brushRef="#br0" timeOffset="130816.2094">32083 17487 39 0,'6'-11'176'0,"1"-3"-20"16,5 2-10-16,0-2-19 0,2 5-11 0,3-3-4 15,3 5-6-15,2 2 2 0,-5-3-13 0,12 7-2 16,2 1-13-16,-9 5-5 0,7 4-5 0,-3 2-9 16,-2 1-10-16,-4-1-6 0,-4 3 4 0,-1 0-8 15,-3 1 0-15,-4 4-4 0,-4-4-5 0,3 7-2 16,-7 4-5-16,-7-1-1 0,-2 6-3 0,-4-2-4 16,-4-2 0-16,1-3-1 0,-4 3-1 0,3-4-1 15,-4-3 6-15,4 5-8 0,-2-9-1 0,6-1-5 16,-3-6 2-16,3 3 0 0,6-4-3 0,-2-2 0 15,3-3 4-15,4 2 1 0,2-5-3 0,0 0 1 16,0 0-5-16,0 0-2 0,2-25 0 0,10 17 4 16,3 0-5-16,2-4 5 0,5 7-5 0,4-1 2 15,-4 4 3-15,12-1 3 0,0 7 2 0,-3 7 5 16,5 4 2-16,-4-1 1 0,-3 6-3 0,-5 5 2 16,-2-2-3-16,-2 10 1 0,-8-8 1 0,-1 5 1 15,-5 0 7-15,-9-1 12 0,-5 3-1 0,-1 0 0 16,-8 4-5-16,-10 4 3 0,-4-9-2 0,2 4-3 15,-2-3-3-15,-3-3-1 0,7-7-3 0,-11 4-1 16,9-4-6-16,-10-4 5 0,7 1-1 0,-2-6 0 16,1-4-3-16,4 2-4 0,7-7-10 0,-2 1-6 15,0-5-14-15,2 0-20 0,0-5-20 0,0-3-23 16,-2-2-23-16,9-5-30 0,-2-8-23 0,-1 2-21 16,1-2-153-16,2-2-357 0,10-2 158 0</inkml:trace>
  <inkml:trace contextRef="#ctx0" brushRef="#br0" timeOffset="131269.6189">33065 17718 111 0,'0'-20'215'0,"3"4"-11"15,1-3-11-15,-4-2-20 0,3 3-3 0,-3 1-4 16,-2 2-4-16,4-1-11 0,-4 9-10 0,1-3-12 16,-5 2-13-16,-2 1-14 0,-1 4-9 0,1 1-9 15,8 2-10-15,-19 8-5 0,9-2-11 0,-4 7-5 16,-3 8-6-16,-3 6-2 0,3 13 0 0,1 1-3 16,3 6-4-16,-1 1-8 0,11 1-7 0,-2 2 8 15,3 2-6-15,4-2-6 0,-2 0-16 0,5-2 3 16,-2-1-3-16,9-3-2 0,-3-6 5 0,4-8-3 15,-3-3-1-15,13-5 1 0,-8-2-3 0,5-1 2 16,3-1 2-16,-6-6-1 0,0-7-3 0,3-1 4 16,-1-1 0-16,1-4-2 0,1 1 1 0,-2-2 2 15,3-6-3-15,-7 3 0 0,-1-8-1 0,-4 0 2 16,2-1 1-16,-4-7-2 0,-6 1-1 0,-2-5 2 16,-2-4-2-16,-4-3 5 0,-3 2-1 0,-5 1-10 15,1 0 1-15,-4 1 1 0,1 2 3 0,-6 9-2 16,-2-1-3-16,2 6-10 0,0 5 2 0,0 6-4 15,-4 2-13-15,-3 11-10 0,-1-2-21 0,6 8-19 16,3 1-21-16,4 2-25 0,2 2-22 0,8 4-28 16,0-3-169-16,6-3-373 0,1-2 165 0</inkml:trace>
  <inkml:trace contextRef="#ctx0" brushRef="#br0" timeOffset="131744.1536">33571 17788 112 0,'0'-27'229'0,"0"2"-20"0,0 5-9 16,0-1-4-16,-3 13-11 0,6-5-20 0,1 6-17 16,-4 3-16-16,0 4-11 0,0 0-3 0,0 0-10 15,0 25-5-15,7-6-1 0,-1-1-5 0,-4 8-9 16,5 6-14-16,0 7-6 0,0-5-6 0,-4 5-6 15,9 1-4-15,-9-9-8 0,9-3-2 0,-2-1-2 16,4 6-6-16,1-3-3 0,-1-5-4 0,3 0 1 16,4 0-6-16,-3-3-1 0,3-1 1 0,-4-10-4 15,5-1-5-15,-2-3 3 0,-1-4-4 0,3 2 4 16,1-5-4-16,-6-5-2 0,3 1-3 0,2-3 2 16,-5-6-2-16,-1-3-3 0,4-3 2 0,-3-8 1 15,-5-1 1-15,0 0-4 0,0-2 2 0,-3-13-1 16,-1 3-6-16,-1 10 6 0,1-16-4 0,-4 5-1 15,-2 11 1-15,-1-2-1 0,-2 3-2 0,-1 2 4 16,2 9 5-16,-5 3 9 0,5 0-7 0,-2 11-1 16,2 0-6-16,0 4 2 0,0 0 0 0,-15 10 2 15,8 10 0-15,-2 8-2 0,-3 12 6 0,4 4-4 16,1 1 0-16,-8 7 1 0,8 5-1 0,-3-1 1 16,3-1 6-16,-7 1-11 0,6-1-6 0,1 5-1 15,0-9-12-15,0-2-9 0,5 0-26 0,4-1-29 16,-2-3-20-16,7-4-21 0,-7 0-44 0,7-13-26 15,-5-1-40-15,3-9-140 0,1 0-402 0,-4-10 179 16</inkml:trace>
  <inkml:trace contextRef="#ctx0" brushRef="#br0" timeOffset="132103.3921">34438 17422 159 0,'6'-19'195'0,"-2"1"-22"0,4-2-18 15,3 10-17-15,-3-1-10 0,1 3-15 0,-3 4-9 16,6 3-11-16,-1 1-8 0,-11 0-10 0,24 5-5 16,-14-1-7-16,2 5-4 0,-2 7-9 0,-3-1-8 15,-2-1-3-15,-2 7 2 0,-3-1-11 0,0 8 0 16,-7 4-6-16,-1-6 7 0,-2-3-7 0,-6 5-7 15,-2 2 7-15,-5 3 18 0,5-5 3 0,-5-1 5 16,3-2 2-16,3-10 1 0,3-2 5 0,4 2-3 16,-4-2 1-16,11 1 1 0,-2-5 7 15,-2 0 1-15,7-2-1 0,0 1-11 0,0 1-3 16,7-5 8-16,1-2-13 0,6-2-7 0,5 1 0 0,13-1-6 16,-1-1-5-16,1-1-5 0,16-7-14 0,-17 5-15 15,6 0-21-15,8-2-38 0,-15 4-32 0,1-5-48 16,5 1-31-16,-5 3-235 0,-2-1-447 0,3 1 198 15</inkml:trace>
  <inkml:trace contextRef="#ctx0" brushRef="#br0" timeOffset="132626.0429">35507 18157 155 0,'-21'0'212'0,"4"-7"-5"0,-3 7-8 15,10 0-11-15,-4 0-10 0,0 0-19 0,14 0-12 16,-15 7-13-16,8-7-5 0,7 0-4 0,-2 5-2 16,2-5-6-16,0 0-6 0,9 12-4 0,5-9-8 15,1-2-10-15,5 5-6 0,4-3-11 0,9-3-6 16,11 0-4-16,2 2-9 0,0-2-4 0,-8 0-3 16,9-2-5-16,3 4-5 0,-18-1-5 0,4 2-7 15,-2-3-15-15,-1 2-15 0,-13 0-21 0,2-1-22 16,-1 4-22-16,-1-3-19 0,-1 3-27 0,-7 0-12 15,-2-3-22-15,5-1-19 0,-6 3-24 0,-2-1-148 16,-7-3-369-16,12-2 163 0</inkml:trace>
  <inkml:trace contextRef="#ctx0" brushRef="#br0" timeOffset="133177.5389">36656 17730 106 0,'-5'-14'184'0,"-5"-5"-15"0,5 12-6 0,-2-4-3 16,0-5-13-16,2 7-12 0,2-3-3 0,-3 5-13 15,5 3-5-15,-4-8-17 0,5 7-7 0,0-5-13 16,5 5-7-16,-2 1-3 0,2-2-9 0,-5 6-5 15,16-2-4-15,-16 2-8 0,24 5 0 0,-13 0-3 16,7 5-3-16,2 3-5 0,-5 1-1 0,4 11-2 16,-4-2-4-16,1 3 3 0,-3 1-6 0,-4-1-4 15,-7 1 2-15,3 3-2 0,-10-1-1 0,3 2-4 16,-5-2 2-16,-1 1-3 0,-6-1 1 0,2-2-2 16,-3 0-1-16,-4-6 4 0,0 4-7 0,-3-5 0 15,0 3 4-15,5-13-4 0,-2 5-1 0,2-4 1 16,-4 1 0-16,11-4-2 0,-3-3 9 0,6 0 4 15,-2-3-1-15,2-1-4 0,7-1 3 0,0 0-6 16,0 0 3-16,12-16-6 0,-1 11 3 0,6-5-3 16,1 0 0-16,5 3 3 0,-5-2-5 0,5 7 2 15,0 0-1-15,0 2-1 0,-1 7 0 0,-2 1 0 16,-1 1-1-16,1 7 1 0,-3 4 0 0,-1 1 2 16,-1 6 0-16,1 0-2 0,-5 2 6 0,-4-1 3 15,-5 0 7-15,0 3 3 0,-11-2 1 0,-4-1 2 16,-3-4 8-16,1 4-6 0,-9 8 9 0,-2-13-3 15,-4 5 1-15,1-4-2 0,-7-1-2 0,-3-5-4 16,-4 5-1-16,2-7-2 0,-3 1-1 0,13-11-7 16,-5 2-11-16,4-2-14 0,3-3-18 0,3-3-31 15,-1-6-36-15,5 3-47 0,5-8-45 0,0-3-65 16,-4-8-135-16,11 6-418 0,3-3 186 0</inkml:trace>
  <inkml:trace contextRef="#ctx0" brushRef="#br0" timeOffset="133618.0904">37313 17806 166 0,'3'-13'250'0,"2"1"-20"0,-5 2-20 16,2-2-12-16,-2 3-12 0,-2-2-10 0,2 11-10 16,-5-4-14-16,5 4-10 0,-12 1-12 0,12-1-11 15,-22 15-6-15,7 0-9 0,-6 9-10 0,-1 4-5 16,7 0-10-16,-7 12-4 0,5 4-13 0,1 3-2 16,1-3-1-16,1 4-5 0,1-3-6 0,7 2-6 15,3-4 0-15,6-1-9 0,1-11-4 0,4 1 0 16,1-5-2-16,5-2-7 0,-1-5 1 0,4-2-2 15,-3-1-3-15,1-3-1 0,1-2-1 0,6-5-3 16,-7 1 0-16,-5-5-2 0,9-3 1 0,0-3-3 16,-6-5 4-16,1-1 2 0,0-4-4 0,-2 2-1 15,0-6-2-15,-4 0 3 0,2-8-4 0,-3-1 0 16,-7 0-2-16,0-1 0 0,0 7 4 0,-7 2-3 16,2 3-2-16,-7 0-4 0,-1 7 0 0,1 3 0 15,-9 1 4-15,1 4-2 0,-1 4-18 0,1 2-19 16,-4 4-21-16,-3 3-28 0,-2 2-37 0,13 1-46 15,1-5-50-15,5 2-229 0,-2-1-486 0,7-5 215 16</inkml:trace>
  <inkml:trace contextRef="#ctx0" brushRef="#br0" timeOffset="134155.3292">37679 17745 197 0,'0'-3'203'16,"0"3"-9"-16,0 0-13 0,0 0 6 0,0 0-7 16,9 23-13-16,-2-7-2 0,1 10-5 0,3 0-11 15,-3 3-7-15,6 1-1 0,3 12-17 0,-4-13-8 16,3 1-12-16,-4-2-6 0,6 1-10 0,1 2-7 16,-3-6-8-16,-1 1-8 0,5-1-6 0,-3-4-6 15,4 3-1-15,1-8-7 0,-5-5-9 0,5 0 3 16,-6-1-7-16,6-3-3 0,-2-3-1 0,-1 0-1 15,3-4-5-15,-1-7-3 0,-3-1 0 0,-2-1-2 16,6-3-2-16,-7-2-1 0,1-8-1 0,-1-2 0 16,-1-4-2-16,-6-2-4 0,1-12-4 0,-3-1 4 15,0 2-5-15,-5-2 2 0,-1 1-1 0,0 3-1 0,-1 11 0 16,-5-2 2-16,6 10 2 0,-1 3-1 16,-4 6 0-16,3 2-4 0,-1 6-2 0,3 3 4 15,0 0 3-15,-19 23 1 0,5 1-1 0,6 5-3 16,-1 16 2-16,-1 1 4 0,-2 9-7 0,-2-2 0 15,2 10 8-15,0-7 2 0,2 2-13 0,2-3-14 16,-1 0-16-16,4-3-17 0,-2-2-33 0,0 0-33 16,6-9-40-16,-1 6-33 0,5-18-39 0,1-3-210 15,-4-7-473-15,3-1 209 0</inkml:trace>
  <inkml:trace contextRef="#ctx0" brushRef="#br0" timeOffset="134725.2951">38953 18046 10 0,'-8'0'246'16,"1"-1"-13"-16,7 1-11 0,-15-4-19 0,15 4-19 16,0 0-21-16,0 0-5 0,0 0-9 0,0 0-13 15,0 0-7-15,22 13-15 0,0-13-9 0,9 0-7 0,20 0-13 16,2 0-8-16,1-6-8 0,3 4-6 0,1 1-6 15,-4-3-5-15,-1 2-6 0,2 1-2 16,-6-3-7-16,-3 4 0 0,-14 0-6 0,-1-1 0 16,-9 1-4-16,-8-3-5 0,-4 3-1 0,4-2 0 0,-6 0-2 15,-8 2-4-15,16 0-2 0,-4 0 0 0,-12 0-1 16,0 0 2-16,0 0-5 0,0 0 2 0,0 0-1 16,0 0-14-16,0 0-13 0,0 0-22 0,0 0-30 15,0 0-32-15,0 0-23 0,0 0-29 16,-21 12-34-16,21-12-195 0,0 0-415 0,0 0 184 0</inkml:trace>
  <inkml:trace contextRef="#ctx0" brushRef="#br0" timeOffset="135346.6869">40089 17680 58 0,'0'0'158'0,"-14"-6"6"0,13 1-7 16,1 5-8-16,-14-2-1 0,12-3-6 0,-4 2-1 15,6 3-2-15,-7-7-4 0,7 7-11 16,-7-6-11-16,7 6-12 0,0 0-6 0,0 0-6 16,0 0-10-16,0 0-10 0,15-6-7 0,-3 5-3 15,4 1-7-15,1-5 0 0,5 5-4 0,0 0-9 0,0 0-1 16,7-3-5-16,-8-1-5 0,1-3-6 0,-2 4 4 16,-3-3-4-16,5 1-2 0,-5 3 0 15,4-5 2-15,-6 2 13 0,-6 0 6 0,-1 4 7 16,6-6 0-16,-5 7 4 0,-3-4 5 0,-6 4-3 15,14-4-2-15,-12 2-1 0,-2 2-9 0,0 0-6 0,15 0-5 16,-15 0-2-16,7 7-2 0,-7 3 15 0,0 6-5 16,-2 9-1-16,-3 7 1 0,-2 4-6 15,-1 11-1-15,-1 1-4 0,1 8-1 0,-4-7 2 16,3 6-6-16,-6 5-1 0,6-8 3 0,-1 5-4 16,2 1-7-16,4-6-20 0,-3-1-22 0,7-6-31 0,-8 1-25 15,8-3-45-15,0 0-48 0,8-15-50 0,-8 4-250 16,7-14-518-16,-7 2 230 0</inkml:trace>
  <inkml:trace contextRef="#ctx0" brushRef="#br0" timeOffset="135751.9271">40892 17920 2150 0,'-7'-18'-11'0,"6"0"15"0,-4-2-5 0,3 2 14 16,-1 1 23-16,1 4 1 0,2 3-5 0,2-2-7 16,4 3 0-16,1 2 3 0,7-5-2 15,-4 9 0-15,2-1-4 0,3 0-4 0,-1 4-3 16,3-2 3-16,4 2-4 0,-4 6-2 0,0-2-1 0,0 6 5 16,0 0-10-16,-5 1 0 0,1 2 3 0,-4-2 1 15,-2 7 0-15,-6 2 7 0,4 5-11 0,-10 4 2 16,4 7-1-16,-13-9-1 0,-1 13 0 15,-1-3 0-15,-6-1-4 0,-5-1 4 0,1 1 1 0,2-3 3 16,6-6 18-16,-3-3 9 0,1 0 7 0,3-3 4 16,1-1 7-16,3-3 3 0,1 1 4 0,0-3-8 15,5-6-5-15,4 2-3 0,-3 0 2 0,6-2 0 16,2 2-3-16,2-4 9 0,-1-4-21 0,11 4-4 16,3-4 4-16,7 0-7 0,6-3-4 0,3-3-13 15,1 1-12-15,12-6-7 0,7 5-8 0,0-4-18 16,-7-3-19-16,-2 2-20 0,-7 6-29 0,1-4-27 15,-12-4-30-15,-4 7-12 0,0-4-29 0,0 3-215 16,-7-4-451-16,1 2 200 0</inkml:trace>
  <inkml:trace contextRef="#ctx0" brushRef="#br0" timeOffset="136172.3208">42349 17957 184 0,'-9'-3'210'16,"4"-2"-19"-16,-2 2-22 0,7 3-16 0,0 0-17 15,0 0-13-15,-2-9-5 0,2 9-12 0,0 0-14 16,29-2-9-16,-11 2-10 0,-1 2-10 0,1 3-11 16,1-4-25-16,2-1-10 0,-3 3-34 0,3 0-21 15,-6-2-30-15,0 3-19 0,1-3-25 0,-8 1-135 16,-1-1-265-16,2-1 118 0</inkml:trace>
  <inkml:trace contextRef="#ctx0" brushRef="#br0" timeOffset="136725.8242">42098 17687 21 0,'-12'-8'200'0,"-3"-2"-12"0,8 8-20 16,0-3-17-16,-1 5-11 0,8 0 9 0,0 0-12 15,-12 6-2-15,8 5-3 0,8-2-14 0,1-2-9 16,7 8-11-16,1 1-9 0,9 1-4 0,2 3-14 15,4-4-2-15,14 4-5 0,3-5-1 0,1 5-11 16,5-4-3-16,-2 1-6 0,1-3-4 0,8 0-5 16,0 0-3-16,-7-1-6 0,2 0 1 0,-6-2-4 15,5-2-2-15,-6-1 0 0,3 2-6 0,-5 0 0 16,-6-3-3-16,6 0 1 0,-11-4-2 0,-3 2 3 16,-1-5-2-16,-8 5-1 0,-2-5-3 0,-4 1-2 15,-1-1 1-15,-2 0 2 0,-12 0-1 0,15-1 2 16,-15 1 0-16,5-7 7 0,-2 2 4 0,-3 5-1 0,0 0-1 15,0 0-2-15,-20-4-1 0,6 4-5 16,14 0 3-16,-36 3-5 0,9 0 4 0,-4 10-4 16,-13 0 0-16,5 6 3 0,-5 1-2 0,-8 2 3 15,5 4-4-15,-4 2 0 0,1 0-4 0,-1 5 5 16,-2-5-2-16,2 3-2 0,-2 2-1 0,4-6-3 0,-4 3-7 16,0 4-15-16,5-7-13 0,7 1-17 15,0 1-19-15,-1-5-36 0,13-4-24 0,5-4-23 16,8 0-47-16,1-5-161 0,3-3-391 0,2 2 173 15</inkml:trace>
  <inkml:trace contextRef="#ctx0" brushRef="#br0" timeOffset="137123.3904">43542 17923 1757 0,'9'-13'23'0,"-2"1"-21"0,-7 3-9 16,3-5 36-16,-3 6 12 0,0 5 8 0,0 3-4 15,0 0 4-15,0 0-3 0,-19 14 3 0,13 0 8 16,-3 3-1-16,2 9-3 0,-8 4 0 0,3-2 2 16,2 4 0-16,6 9-12 0,-1 2 0 0,9-3-5 15,-3-11-4-15,10 3 0 0,-6-4-10 0,5 0 2 16,5-1-3-16,7-6-2 0,7-1 1 0,-1-3-5 15,-1-3-1-15,17 3-1 0,-13-10-2 0,7 0 0 16,-3-7-3-16,-2 0-2 0,-1-7 0 0,2 5 4 16,-1-9 0-16,-3-1 10 0,1-3 12 0,-2-5 8 0,-5 0-7 15,10-11 4-15,-14 5 1 0,-6-1 0 16,3-13 3-16,-7 5-1 0,-10-6-5 0,0 6-7 16,-6 2-1-16,-6-10-3 0,0 15 2 0,-4 1-8 15,-11 2-6-15,-2 5 2 0,-2 6-9 0,-13-3-15 16,1 14-13-16,-3 0-27 0,11 4-32 0,-1 3-33 0,3 4-33 15,3 2-44-15,1 1-51 0,-2 8-183 16,2-3-459-16,5 2 203 0</inkml:trace>
  <inkml:trace contextRef="#ctx0" brushRef="#br0" timeOffset="141225.9518">34661 20021 51 0,'-2'-11'157'0,"-5"5"-9"0,6-6-3 0,-4 5-8 16,3 1-18-16,2-2-11 0,0 8-13 0,-7-2-11 16,7 2-1-16,0 0 5 0,0 0 8 0,14 28-9 15,-11-9-2-15,9 9-9 0,-5 0-6 0,3-2-6 16,6 14-4-16,4-1-3 0,-11-7-5 0,11 10-5 16,-10-13-4-16,12 8-5 0,-6-13-4 0,4 3-6 15,-1 0 0-15,1-6-6 0,-1-1 9 0,3 0-9 16,4-4 3-16,-1 3-5 0,-1-11-2 0,-1-1-5 15,-6 1-2-15,5-3 0 0,0-4 0 0,-7-1 0 16,7-1-3-16,1-6 1 0,-1-1 1 0,-5 0-3 16,2-4-4-16,-7-4 2 0,1-1 0 0,-1 1 2 15,-2-10-2-15,-1 1 2 0,-4-6-4 0,-3 5 1 16,-2-7 0-16,-2 3-4 0,-1-10 4 0,-1 7-4 16,-4-12 2-16,1 12 0 0,-2 5-7 0,2 4 6 15,2-2 0-15,2 8-1 0,-2 2-2 0,3 5 0 16,0 2 3-16,-1 4 1 0,3 5 2 0,0 0-4 15,0 0 5-15,-15 28 1 0,11-8 4 0,-6 20 0 16,5 5 4-16,0 6 11 0,-4-2-4 0,4 6-3 16,2 1 1-16,-2 0-1 0,3-1 2 0,-5 0-6 15,5-1-1-15,-10-2 1 0,9-1-4 0,-2-3-2 16,-2 4-1-16,0-8 0 0,-1-2-10 0,1-8-12 16,7-4-12-16,-3-1-7 0,-4 0-17 0,0-2-19 15,0-7-23-15,5 0-23 0,-3-3-8 0,4-2-20 16,2 1-19-16,-1-7-131 0,-1-6-317 0,1 5 140 15</inkml:trace>
  <inkml:trace contextRef="#ctx0" brushRef="#br0" timeOffset="141662.4238">35553 19687 84 0,'0'-14'146'0,"2"2"-12"0,-2 1-6 16,5 3-17-16,2 0-8 0,1 4-18 0,2-5-1 15,6 6-8-15,2-2-8 0,-1 5-6 0,1 5-3 16,-1 0-6-16,3 3-5 0,-3-1-3 0,-2 3-8 15,1 3 0-15,-3 2-6 0,-4 2 2 0,5 0-4 16,-9 2-4-16,-4 1-4 0,-7 1 2 0,-1 7-7 16,-3 0-1-16,-11-1 2 0,4 1-4 0,-5-1 4 15,-14 6-8-15,5-5 3 0,2-7-2 0,2-1 3 16,0-3-3-16,5 1 2 0,5-5-5 0,1-1 10 16,1 1-1-16,6-6-6 0,2 3 3 0,6-1 4 15,1-2 3-15,1-2-1 0,6 3 1 0,4-1-3 16,4-3 0-16,7-3-2 0,9 4 1 0,5-6 1 15,-1 1-11-15,15 1 0 0,-4-1-13 0,0 0-8 16,-2-1-7-16,6-3-15 0,-18 3-23 0,16-3-16 16,-2 4-18-16,-12-3-17 0,-2-1-20 0,-1 4-94 15,-2-3-243-15,-5 2 108 0</inkml:trace>
  <inkml:trace contextRef="#ctx0" brushRef="#br0" timeOffset="141940.5023">36223 20663 121 0,'-8'4'190'0,"-1"-3"-14"0,9-1-13 0,-14 2-10 0,14-2-15 15,0 0-20-15,0 0-8 0,0 0-8 0,24 6-11 16,-3-3-11-16,3-1-16 0,6-2-3 0,8-6-1 16,11-1-6-16,1 3-9 0,-4 3-11 0,5 1-21 15,-5-2-13-15,0-3-18 0,-10 5-23 0,12-1-20 16,-6 1-22-16,-8 1-20 0,11-2-43 0,-16 1-75 16,1-2-238-16,1 0 106 0</inkml:trace>
  <inkml:trace contextRef="#ctx0" brushRef="#br0" timeOffset="142795.4956">37586 20027 74 0,'-7'-14'146'15,"0"5"12"-15,5-3-10 0,-3 5-13 0,3-1-17 16,-4 0-9-16,6 4-15 0,0 4-12 0,0 0 0 15,0 0-6-15,8 24-4 0,-3-9 0 0,4 10-9 16,-2-5 1-16,3 8-17 0,4 0 9 0,1 12-5 16,-1-11-5-16,1-1-2 0,2-1-7 0,-2 3-3 15,1-9-1-15,4 4-1 0,-1 0-3 0,3-3-3 16,-3-2-3-16,0 0-4 0,-1-6-4 0,1-4 3 16,3 2-5-16,-6-4 8 0,1-1-16 0,3-6 2 15,1 6 5-15,-4-9-1 0,3 2-2 0,-5-5 0 16,-4-3 1-16,6-4-5 0,-4 4 1 0,1-4 2 15,-4-4-2-15,2 0-1 0,-3 0-1 0,-1-4-1 16,-1-6-3-16,-2 1 6 0,-3-8-4 0,0 5 0 16,3 0-4-16,-5-2 2 0,0 2 4 0,-4-1-14 15,1-3 5-15,3 4 8 0,-2 6-3 0,-3 5 14 16,0-1 7-16,3 7 0 0,0 3-7 0,1 4 2 16,1 4-3-16,0 0 0 0,0 0-1 0,-10 20 6 15,3 0 5-15,2 6-1 0,5 14 0 0,-7 3 0 16,2 3-6-16,-2 7 1 0,7-1-3 0,-7-1 0 15,2 4-1-15,-2-1 0 0,-1-4-2 0,1 6 3 16,0-1-5-16,0-4 3 0,0 4-11 0,0-5-17 16,4-1-10-16,-2-5-30 0,5-3-28 0,-2-6-20 15,2-6-11-15,4 1-33 0,-1-3-178 0,-6-7-353 16,6-2 157-16</inkml:trace>
  <inkml:trace contextRef="#ctx0" brushRef="#br0" timeOffset="143089.2014">38491 20580 24 0,'-8'-1'192'0,"8"1"-12"16,-11-4-21-16,11 4-10 0,0 0-14 0,0 0 4 16,0 0-12-16,0 0-6 0,0 0-9 0,35 13-13 15,-6-14-8-15,3 2-9 0,2 1-9 0,-2 0-2 16,4-4-16-16,-2 2 0 0,4 0-19 0,-2-2-19 16,-4 1-33-16,2 2-22 0,-3-6-50 0,-2 5-18 15,-9-3-44-15,1 0-104 0,3 0-274 16,-2-1 122-16</inkml:trace>
  <inkml:trace contextRef="#ctx0" brushRef="#br0" timeOffset="143930.9214">40007 20136 107 0,'0'0'171'0,"9"12"-31"0,-9 1-14 0,5-6-3 15,-5 13-1-15,-5-5-10 0,5 6-16 0,-9-6-3 16,2 2-1-16,-1-1 4 0,-7 4-12 0,-1 0-4 16,3-4-7-16,-3 0-8 0,1-2-1 0,-4 0 11 15,0-5-2-15,1 2-4 0,-3-2-5 0,-1-1-6 16,3-1-7-16,0-3-5 0,1-1 0 0,2-2 4 16,1-1-3-16,3-3-10 0,2-2-4 0,-2 2-1 15,3-2-2-15,1-2-5 0,1-2 0 0,2-3-6 16,1-7 2-16,-1 2-7 0,5-10 0 0,5 2 1 15,-3-3-3-15,7-5-4 0,4 5-3 0,8 1 2 16,-2 4 4-16,3-2-6 0,0 6-1 0,0 0 0 16,-1 12-5-16,-3-4 4 0,4 9-2 0,1 2 1 15,-3 2-3-15,-1 6 2 0,3 9 0 0,2-1-2 16,-5 11 5-16,-7 1 0 0,1 5-2 0,-4 11 4 16,-2-1-3-16,-7 5 4 0,-7-3-3 0,-2 5 1 15,-6-1-5-15,-4 2 0 0,-3-5 4 0,-7 4-2 16,-5-6-16-16,0 3 3 0,-2-6 1 0,-2-1 0 15,4-2 4-15,-3-4-2 0,-4-5 3 0,5-3 0 16,9-8 2-16,-2-3 0 0,3 0-3 0,2-5 5 16,4-3-4-16,3 0 2 0,1-6-5 0,3 1 3 15,1-2-6-15,0-3-2 0,3-4-5 0,-4-5 4 16,6-1-3-16,0-3-12 0,5-4 14 0,-3-12-13 16,9-7 8-16,-1 7-6 0,6-9 3 0,-3 9-6 15,10 4 11-15,-1 1 5 0,1 9 7 0,-1 1-9 16,-3 8 7-16,3 1-7 0,-3 4 8 0,7 4 1 15,0 4 1-15,3 4-6 0,-3 1 2 0,3 8 7 16,5 1-3-16,-7 2 1 0,4 5 1 0,0-5 5 16,-3 3-3-16,3 1-2 0,-1 0 3 0,0 3-18 15,-1-2-25-15,5-2-15 0,-3 2-25 0,5-6-22 16,-2-3-33-16,2 1-141 0,2-6-302 0,-7-3 135 16</inkml:trace>
  <inkml:trace contextRef="#ctx0" brushRef="#br0" timeOffset="144484.7933">40979 20304 11 0,'-17'-10'191'0,"4"8"-8"0,1-2-10 16,-2 3-12-16,2 1-13 0,2-2-11 0,1 5-8 15,9-3-12-15,-12 6-16 0,12-6 2 0,0 0-9 16,7 11 4-16,2-4-4 0,-1 3-7 0,13-2-5 15,3 3-9-15,6 4-11 0,4-6-3 0,11 2 10 16,2 0-6-16,1 2-6 0,3-5-10 0,-3 0-3 16,2-1-3-16,-1 5-6 0,2-6-1 0,-5 5-5 0,5 0-4 15,-5-3-3-15,0 1 0 0,-1-1 0 16,-14 0-8-16,-1-5-1 0,-9 2 0 0,3 3-4 16,-6-1 3-16,1-4-1 0,-7 0-5 0,3 3 0 15,-3-3 3-15,-1 2-2 0,-5-4-2 0,1 1-1 16,-7-2 3-16,9 6-2 0,-9-6-1 0,0 6 0 15,0-6 0-15,0 0 0 0,-16 8-1 0,8-6-3 16,-6 2 5-16,-1 0-2 0,-1-2 3 0,-6-1-4 16,-2 1-2-16,-5 1 4 0,-1 7-2 0,2-1 0 15,-6 4-3-15,-12-2 1 0,7 6 5 0,-5 2-6 16,-1 1-1-16,-1 4 5 0,2 0-5 0,-2 4 4 16,0 4 1-16,0-2-4 0,0-2-1 0,0 2-14 15,1 2-13-15,5-4-14 0,12-7-25 0,4-1-23 16,2-2-26-16,7 2-25 0,6-8-41 0,-3 0-166 15,9-4-378-15,3 0 168 0</inkml:trace>
  <inkml:trace contextRef="#ctx0" brushRef="#br0" timeOffset="144912.3769">42599 20380 82 0,'0'0'193'0,"0"0"-10"16,-13 16-10-16,6 1 0 0,5 1-6 0,-3 8-15 0,-3 3-10 16,1 1-15-16,0 8-7 0,5-4-11 15,0-4-12-15,2 0-12 0,0 1-8 0,2-3-3 16,5 1-8-16,2-1-6 0,-1-3-9 0,6-3-5 15,1-6-5-15,0-1-1 0,9-2-6 0,2 3-4 16,-1-9 2-16,4-3 1 0,-5 1-11 0,5-2 1 16,5-6-3-16,-3-4-3 0,13-6 1 0,-13 1-4 15,12-6-3-15,-13 0-1 0,3-7 3 0,-6 3 6 16,-5-4 11-16,6-5 3 0,-3-5 5 0,-6-2 6 16,-4 0 2-16,1-5 5 0,-10-1-9 0,-6-3-1 15,2 2 3-15,-4 5-3 0,-1 8-3 0,-7 2-6 0,-2 4-5 16,-7 4-2-16,-3 0-2 0,-4 10-3 0,-6 0-7 15,-4 8-5-15,-15 5-13 0,5 3-26 16,-5 7-23-16,8 1-22 0,2 10-33 0,7 3-39 16,10-12-43-16,-1 8-232 0,1 2-458 0,2-3 203 15</inkml:trace>
  <inkml:trace contextRef="#ctx0" brushRef="#br0" timeOffset="146146.2709">35266 22063 14 0,'-3'-7'159'15,"0"0"-16"-15,-1 1 0 0,-3-1-9 0,2 0-7 16,5 7-9-16,-3-9-5 0,3 9-15 0,0 0-10 16,-5-5 2-16,5 5-5 0,0 0 2 0,12 25 0 15,-9-9-14-15,6 4 11 0,6 4-5 0,0 3-7 16,1 0-3-16,13 11-6 0,0-5-5 0,-4 1-6 16,4-2 0-16,-2-7-3 0,4 3-6 0,-5-6-9 15,4-3 4-15,5 5-5 0,5-3-3 0,-11-4-3 16,12-2-2-16,-10-7-5 0,5 0 0 0,-5-1 3 15,-1 4-9-15,1-8 8 0,-2-6 0 0,-7 2-8 16,7-3-1-16,-10 0-2 0,1-1-3 0,-3-2-2 16,2-5 0-16,-3 4 5 0,-1-5-6 0,-3-2-2 15,1-1 3-15,-4 0 1 0,-1 0-2 0,-1-4-3 16,0 0 2-16,-7-1 3 0,0-9 1 0,-3 3-5 16,-1 1 1-16,-3-2 1 0,-1 0 0 0,-1-3 1 15,-1 7 4-15,-2-4-8 0,5 8 5 0,-8-5 2 16,5 8 3-16,-4-1-1 0,4 5-3 0,0-1 1 15,5 5 0-15,-2 1-3 0,0 3 1 0,2 2-4 16,5 3-3-16,0 0 2 0,-15 14 1 0,8 4 6 16,5 7-6-16,-1 3-1 0,-1 14 1 0,4-1 2 15,0 9 1-15,4-4-3 0,-4 5 0 0,-4 1 8 16,4-3-5-16,-3 2-3 0,-2 0-1 0,0 2 3 16,-1-5-1-16,0 4-2 0,-3 3-3 0,4-5 6 15,-2 0-9-15,0-6-8 0,-1 0-10 0,6 3-8 16,-5-20-3-16,0 6-16 0,6-5-10 0,-4 4-17 15,1-12-22-15,-1 6-15 0,5-8-24 0,-2 0-13 16,4-3-21-16,-2 0-136 0,-2-2-334 0,4-7 148 16</inkml:trace>
  <inkml:trace contextRef="#ctx0" brushRef="#br0" timeOffset="146686.6211">36397 22814 120 0,'0'0'193'0,"-15"0"-11"0,8 2-13 16,-2 1-14-16,9-3 0 0,0 0-16 0,0 0-14 16,0 0-10-16,0 0-7 0,22 7-10 15,-6-11-4-15,8 1-10 0,6 0-8 0,6 3-5 16,-3-8-13-16,16-1-1 0,-15 4-9 0,4-1-4 15,6 0 0-15,2-2-2 0,-8 4-9 0,-8 0 1 16,8 0-1-16,-2 2-7 0,-6 0-1 0,1-2-4 0,-2 1-2 16,-7 3 1-16,-1-1-7 0,1 1 3 15,-7-5-2-15,-1 5-2 0,-6-3 13 0,1 1 13 16,1 0-1-16,-10 2 4 0,12-1-2 0,-12 1 1 16,0 0-6-16,15 0 1 0,-15 0 0 0,0 0-4 15,0 0 0-15,0 0-3 0,0 0-2 0,0 0-3 16,0 0-3-16,0 0-4 0,0 0 2 0,0 0-5 15,0 0 1-15,0 0-4 0,0 0 1 0,0 0-1 16,0 0-3-16,0 0 3 0,-18 13-4 0,18-13-6 16,0 0-12-16,-9 3-10 0,9-3-21 0,-10 4-18 15,10-4-14-15,0 0-13 0,-9 0-31 0,9 0-23 16,0 0-19-16,-6 5-18 0,6-5 0 0,0 0-148 16,0 0-354-16,0 0 157 0</inkml:trace>
  <inkml:trace contextRef="#ctx0" brushRef="#br0" timeOffset="147748.3838">37686 22367 36 0,'0'0'91'0,"0"0"4"15,0 0 1-15,0 0-8 0,0 20-7 0,-1-8 2 16,-1-3-3-16,-2 2-6 0,-2-2-2 0,1 0-5 16,-1 2-1-16,-2-2-7 0,1 4 3 0,0-1 0 15,-3-1 1-15,0-2-5 0,1 2-11 0,-1-1-1 16,-4-3-10-16,4 4 0 0,-4-1-2 0,1-3 4 15,4 2 5-15,-4-5 3 0,4-4-6 0,-5 5 0 16,6-5-2-16,-7-2-7 0,1-1-4 0,2 1-3 16,0-8 6-16,2 2-5 0,5 3-1 0,-5-6-3 15,3 0-8-15,2-3 1 0,-2-5 0 0,3-7-2 16,3 0-1-16,-3 1 0 0,9-2-6 16,-1 7 7-16,3-1-3 0,5-1-4 0,3 5 2 0,-1 3-3 15,4-3-2-15,-2 7-1 0,2-1 6 0,1 7-8 16,5 1 2-16,-2 6 7 0,-1 1-9 0,1 5 2 15,3 2 4-15,-1 7-5 0,2-2 5 0,-6 7-2 16,-1 5 1-16,-5-1-6 0,-6 6-1 0,-4 6 5 16,-1-7 7-16,-10 12-9 0,0-1 2 0,1 3 1 15,-11-4-1-15,-2-3 0 0,0 7-2 0,-1-6 5 16,-6 0-4-16,-3 1 0 0,0-6-3 0,0 2 6 16,-2-3 2-16,-3-4-5 0,0-2 5 0,9-4-2 15,1-6-5-15,-4 1 5 0,4-3-1 0,2-7-3 16,5-2 0-16,-1 1 4 0,0-3-1 15,8-6-7-15,-3-3 1 0,4-4 4 0,2 0-2 16,0-5-1-16,1-4-1 0,6 0 0 0,0-12 0 0,8 2-1 16,-1 1-1-16,5 3 2 0,0-1-2 0,1 4 2 15,5 4 5-15,-5 4-2 0,2 1-4 0,3 4 6 16,-3 2-6-16,4 5 3 0,-2 0 0 0,0 0-4 16,-2 5 4-16,6 5-3 0,-4-2 6 15,-2 2-8-15,5 5 9 0,-4 1-1 0,1 3-9 0,5 1-15 16,5 0-17-16,-16-4-16 0,11 1-22 0,-7-1-15 15,0-4-26-15,1 4-32 0,-4-4-92 0,0-1-263 16,3-2 117-16</inkml:trace>
  <inkml:trace contextRef="#ctx0" brushRef="#br0" timeOffset="148078.0251">38249 22155 75 0,'5'-7'171'0,"-3"4"-25"0,-2-3-13 0,0 6-3 0,12 0-2 15,-12 0-12-15,17 16 12 0,-2 4-9 16,7 5-10-16,1 10-7 0,-6 5-12 0,1 4 0 15,-2 3-11-15,-4 2-9 0,0-1-3 0,-2 0-10 16,-3 7-1-16,-1-3-2 0,0-1-11 0,-5 2-2 16,-1-1-5-16,-1 4-1 0,-10-4-5 0,4 4-1 15,-4-4-15-15,-8-1-13 0,2-6-11 0,-7 2-11 16,-5 2-16-16,-2-1-18 0,0-5-20 0,-6-1-8 16,6-4-23-16,-6-7-15 0,-2-6-7 0,-1 2-125 15,-2-4-272-15,1-3 120 0</inkml:trace>
  <inkml:trace contextRef="#ctx0" brushRef="#br0" timeOffset="148646.0563">35210 21758 69 0,'-7'-5'131'0,"2"-3"1"0,-3 1-10 0,-6 2-8 15,0 0-1-15,-1-2-1 0,0 4-17 0,-2 1-3 0,1 2 5 16,1 2-12-16,-7 0-4 0,-9 7-7 0,7 2-4 16,-5 6 5-16,4 3-6 0,6 5-11 0,-12 10 0 15,7 7-2-15,0 15 6 0,-6 19 5 16,9 1-6-16,4 4-1 0,0 2-4 0,3 3-4 16,6-3-6-16,1-3-5 0,2 13 0 0,17-11-4 15,-2 3-4-15,6-3-1 0,4-4-8 0,6-2-2 0,-4-18 0 16,14 8-3-16,-2-14-19 0,17 7-4 15,-19-11-11-15,13-4-14 0,-3-5-25 0,-1 2-12 16,5-6-31-16,-1-3-25 0,1-4-21 0,3-1-23 16,-6-4-115-16,8-4-303 0,0-10 134 0</inkml:trace>
  <inkml:trace contextRef="#ctx0" brushRef="#br0" timeOffset="149672.564">38999 22200 92 0,'0'-10'147'0,"0"0"-4"0,5 0-5 16,-10-1-11-16,10 4 3 0,-5 0-12 0,-5 1-7 16,5 6-14-16,0-14-9 0,0 14-12 0,0 0-8 15,0 0 0-15,0 0 13 0,14 34-8 0,-9-13 0 16,-1 6-5-16,7 4-7 0,0-3 1 0,1 5-7 15,-2 7-2-15,-2-12-2 0,8 0-10 0,-4 4-1 16,3-4-1-16,-3 0-7 0,0 0 0 0,7-8-6 16,-2 0-3-16,1 5-1 0,-4-9-5 0,3-6 1 15,-1 3 3-15,-1-1-9 0,4-5 7 0,-2 5-4 16,-7-11-6-16,4 1-1 0,1-1-2 0,0-2-1 16,7-1 3-16,-6-4-1 0,-1-3 1 0,0 1 1 15,6-9-8-15,-9 6 3 0,5-11-1 0,-5 6 2 16,-4 1-2-16,-1-5 1 0,0-7 0 0,-2 2-2 15,-3-3 2-15,3-1-5 0,-5 2 3 0,0-1 2 16,2-2-3-16,-2 2-2 0,-2 0 1 0,-1 2 1 16,1 4-1-16,0 4-4 0,-3-6 1 0,2 8 3 15,-1-4-2-15,3 1 0 0,-5 10 3 0,5-5-7 16,-3 5 5-16,4 2 1 0,-5 1-5 0,5 6 2 16,0 0 2-16,0 0 0 0,0 0-4 0,-10 33 5 15,10-9 0-15,0 4 3 0,2 14-1 0,-2-8-2 16,1 10 5-16,8 3-3 0,-2 0 1 0,0 2 3 15,-2 2-6-15,-4 2 6 0,-1-2-5 0,2 5 2 16,-4 0 3-16,4-1-2 0,-2-3-7 0,-3 1-14 16,-8-2-12-16,6 3-21 0,-5-7-14 0,5 1-33 15,0-7-16-15,0 2-25 0,-2-11-14 0,3-4-145 16,-1 2-321-16,2-9 142 0</inkml:trace>
  <inkml:trace contextRef="#ctx0" brushRef="#br0" timeOffset="149943.2362">39825 22632 162 0,'-2'-5'170'0,"2"5"-17"15,0 0-14-15,0 0-13 0,0 0-15 0,0 0 1 0,0 0-1 16,0 0-13-16,38 13-5 0,-15-12-10 0,10 0-10 16,-2 4-5-16,-1-6-8 0,8 2-15 0,-2-1-11 15,-4 2-14-15,5-1-13 0,-2-1-31 0,-5 0-15 16,3 0-15-16,-1-1-20 0,-5 1-12 16,-4 0-27-16,2-2-100 0,-3 4-230 0,-5-4 101 0</inkml:trace>
  <inkml:trace contextRef="#ctx0" brushRef="#br0" timeOffset="150252.8183">40009 22331 44 0,'-2'-4'156'0,"2"4"-12"0,-7-4-21 0,7 4-16 0,0 0 5 16,0 0-8-16,0 0-9 0,4 20 4 0,-1-4-10 16,-1 10-6-16,3 0-7 0,2 18-5 0,-7-6-6 15,2 10-9-15,-1 2-8 0,-1 0 0 16,-1-1-3-16,1 6-6 0,0-9-16 0,0 5-9 15,-2 2-28-15,4-4-34 0,-1-7-27 0,4 0-30 0,-3 4-129 16,-2-14-252-16,0-2 111 0</inkml:trace>
  <inkml:trace contextRef="#ctx0" brushRef="#br0" timeOffset="150555.0828">40689 22414 152 0,'0'-11'174'0,"-6"2"-16"16,6 2-18-16,1 2-15 0,-1 5 2 15,0 0-9-15,0 0 3 0,5 20-5 0,0-3-1 16,-1 1-9-16,-4 8 3 0,0 4-4 0,3 3-13 15,-3 12-9-15,4-14-6 0,3 14-11 0,-6 2-2 16,3-7 1-16,-1-6-12 0,4 8-6 0,-12-1-8 0,10-6-16 16,-5 8-12-16,0-14-22 0,0 3-20 15,-7-4-28-15,7 2-26 0,0-4-36 0,0-9-12 16,0 1-35-16,0-1-112 0,-3-6-303 0,3-1 134 16</inkml:trace>
  <inkml:trace contextRef="#ctx0" brushRef="#br0" timeOffset="150844.0353">41107 22414 1586 0,'0'-20'-17'16,"7"-7"28"-16,0-1-9 0,-5 7 4 0,3 4 30 15,-2 0 4-15,4 3-1 0,0-1 3 0,1 3-16 16,-1-4-1-16,8 5-11 0,-8 5 0 0,2 3-5 15,3 3 8-15,-2 0 5 0,2 4 1 0,3 8 17 16,1 5-8-16,2 7 1 0,1 5-1 0,0-3 0 16,1 14-6-16,-3 0 5 0,-3 3-7 0,0-2-2 15,-2 4-10-15,-4 1 5 0,-1 6 1 0,0-3 1 16,0 2-4-16,-6 3 0 0,3-4-6 0,-8 1-5 16,3-2-12-16,-6 7-19 0,-2-5-15 0,-1 1-26 15,-2-4-28-15,-3-4-29 0,-1 7-16 0,-4-11-155 16,-6 3-318-16,1-2 140 0</inkml:trace>
  <inkml:trace contextRef="#ctx0" brushRef="#br0" timeOffset="151380.3128">38924 21673 94 0,'-17'7'116'0,"2"1"-1"15,0 12-6-15,-6 3 17 0,-6 15-16 0,0 15-4 0,-4 25 13 16,0 6-6-16,-1 0-6 0,-4 2-6 0,7 3-8 16,5-1-3-16,2 0-3 0,7 3-4 0,1-2-8 15,9 0-10-15,8-3-5 0,6-1-5 0,11-1-5 16,4-7-3-16,12-4-9 0,8-1-15 0,4-8-15 15,10-7-31-15,3-3-37 0,9-8-33 16,0-2-29-16,14-4-160 0,-26-10-306 0,25-5 135 0</inkml:trace>
  <inkml:trace contextRef="#ctx0" brushRef="#br0" timeOffset="152404.4392">42294 22142 47 0,'0'0'121'0,"0"0"-16"0,-5 11-1 16,5-11 7-16,8 14-14 0,-1-6-9 0,9-3-4 15,1 10 0-15,7-2-7 0,8 2-5 0,11 5-8 16,1-2-7-16,9-3-1 0,-2 7-10 16,4-4 2-16,3-5-6 0,-4 4-10 0,1-3-5 0,-1 1-4 15,-1 1-5-15,-3 0 6 0,-8-8-3 0,-8 4-2 16,-5-4 3-16,-7-1-6 0,4 2-3 0,-5-1 4 15,-3-2-4-15,-9 0-2 0,1-1-1 0,2-3-1 16,-5 3 0-16,-2 3 2 0,-2 0 18 0,-3-2 2 16,0 2-1-16,0 0 2 0,0-3 0 0,0 4-5 15,-6-3-5-15,-3 1 1 0,0-1 0 0,-1 6-2 16,-5-7 0-16,-4 2 1 0,2-1-6 0,-5 5-1 16,0-7-3-16,-7 4-2 0,-4 3 5 0,-11 3-5 15,-2-5-2-15,0 5-5 0,-5-6 4 16,5 6-1-16,-4-2-9 0,-8-4-1 0,5 7 12 0,-1 4-6 15,3 3 6-15,-9-1-7 0,5 3 1 0,4 2-10 16,-3-3-19-16,1 3-14 0,7 2-16 0,0-4-24 16,1-4-23-16,8 4-15 0,-2 0-146 0,10-7-288 15,12-2 128-15</inkml:trace>
  <inkml:trace contextRef="#ctx0" brushRef="#br0" timeOffset="152996.7081">43558 22431 23 0,'13'-4'89'0,"-11"-1"-5"16,5 2 4-16,0-5-1 0,-7 8 9 0,7-4 2 15,-6-3-2-15,3 1 2 0,-4 6 0 0,5-8-6 16,0 4-2-16,-5 4-9 0,2-10-10 0,4 5 5 16,-6 5 8-16,2-7-5 0,-2 7-4 0,5-5-3 15,-5 5-4-15,2-9-10 0,-2 9 0 0,0 0-11 16,0 0 2-16,0 0-6 0,0 0 0 0,0 0 11 15,-10 18-6-15,3-2-1 0,2 3-4 0,0 1-2 16,1 8-3-16,-3 3 0 0,7-3-1 0,-1 7 0 16,-4 3-4-16,3 4-2 0,-2-9-2 0,4-4-2 15,0 0-4-15,4-1 0 0,3-2-5 0,1-2 0 16,6-6-3-16,-7-4 2 0,3 6-1 0,4-11-3 16,3 7 2-16,1-10-3 0,5 0-4 0,-5 1 3 15,6-7-3-15,5 0 1 0,0-8-1 0,2 2-1 16,-6-7 2-16,1 1 0 0,0-4-3 0,-2-1 0 15,4-3 2-15,-4-3-1 0,-1-2 6 0,6-9 1 16,-14 9-3-16,9-15 11 0,-11 0-4 0,-4 2-12 16,-2 4-2-16,-6 1 3 0,1 2 0 0,-5-1-3 15,-6 2 2-15,-4 3-1 0,-3 5-2 0,-6 5 1 16,0-2-1-16,-7 6-4 0,-2 3 1 0,1 7-2 16,-1 3-9-16,-7 3-7 0,6 3-21 0,3 6-18 15,0 0-27-15,-2 4-35 0,6 3-31 0,1 0-43 16,3-1-169-16,-1 2-390 0,8-4 173 0</inkml:trace>
  <inkml:trace contextRef="#ctx0" brushRef="#br0" timeOffset="154480.6905">35275 24159 59 0,'-38'0'102'16,"4"-1"12"-16,4-3-4 0,1 1-5 0,-7 3-4 15,-2-2-1-15,6 2-7 0,-4 2-4 0,-10-2 11 16,12 0 5-16,-2 0-3 0,0 8-4 0,4-6-5 15,-1-2 12-15,11 5-10 0,0-5-4 0,2 1-9 16,4 1-7-16,1-2-8 0,6 2-5 0,-4-2-9 16,13 0-3-16,-9 3-2 0,9-3-7 0,0 0 3 15,29 12 8-15,-7-11 1 0,11 1-5 0,20 4-1 16,6-7-2-16,4-4-3 0,35-2-2 0,1 1 0 16,5 6 2-16,42-10-10 0,-40 5-2 0,46 3-5 15,-40-8 1-15,47 2 1 0,3 2-5 0,2 4-1 16,-1 0 10-16,10-2-14 0,9-4 1 0,7 2-6 15,2-3 3-15,12 3-1 0,9 4-3 0,3-9 2 16,8 9 2-16,7 2-1 0,0 0-5 0,4-1-1 16,-10-2 2-16,7 7-2 0,1-2-1 0,-5 4 9 15,-3-6-9-15,-11 5-3 0,-2 4-1 0,-15 1 0 16,-11-6 4-16,2 0-4 0,-10-1 0 0,-11 4 1 16,-18 3-2-16,-49-15 2 0,3 5-5 0,4-5 2 15,-10 2-1-15,-6 3 0 0,-25-7 10 0,-7 5-6 16,-2-1-3-16,-6-9-2 0,-20 11 2 0,-4 0 2 15,-4-4-2-15,-7 1 2 0,1 0-4 0,-8-2 4 16,2 3-2-16,1-3 3 0,-3 5 0 0,-1-6-1 16,-5 2 0-16,-2 5-1 0,0 0-3 0,0-8 3 15,0 8 3-15,0 0-15 0,-31-4-4 0,12 3-13 16,-5 2-5-16,-5-1-13 0,-1 4-20 0,-4-4-19 16,1 3-12-16,-11 9-22 0,-2-6-11 0,0 0-10 15,-2-3-18-15,-1 2-3 0,-1 0-11 0,1-2-135 16,-6 2-331-16,2-5 146 0</inkml:trace>
  <inkml:trace contextRef="#ctx0" brushRef="#br0" timeOffset="155039.8622">36443 24255 90 0,'-92'0'132'0,"25"0"6"16,4 0 3-16,2 0-6 0,15 0 10 0,-5-1-6 15,20-1 5-15,9 2-4 0,3-2-7 0,0 2-12 16,9 0-9-16,10 0-6 0,-19-3-9 0,19 3-4 16,-10 0-5-16,10 0 2 0,0 0 3 0,0 0-5 15,0 0-2-15,39-5-1 0,-8 2-1 0,0-2 4 16,22 1-11-16,6 4-5 0,6-3 0 0,27 2-1 15,9-1-2-15,6-2-1 0,48-1-8 0,-45 2 6 16,41-3-14-16,-40 4-6 0,44 4-7 0,-3 3 1 16,0-12-4-16,5 2-2 0,1 4 0 0,11 0-6 15,14-2 0-15,1-9-6 0,-3 17-5 0,5-3 5 16,8-2-6-16,6 5 0 0,1-10 4 0,3 5-5 16,1 5 1-16,-7-10-5 0,3 11 8 0,-8-4-7 15,-4-2 5-15,-6 2-3 0,-4-3 1 0,-5 2 0 16,-11 7 0-16,-11-4 0 0,-39-3-1 0,-8 2-1 15,3 1 8-15,-3-3-5 0,1 3 5 0,-9-2-3 16,-4-2-2-16,-8 1-2 0,-26-2-2 0,-1 2 6 16,-8-2-7-16,-6 1 3 0,-10 0 2 0,-13 0 2 15,1 0 17-15,-7 0 3 0,-1 0 11 0,-2 0 10 16,-2 0-16-16,-10 0-9 0,12-2 15 0,-12 2-13 16,12 0 6-16,-12 0-6 0,0 0-2 0,0 0-2 15,7-2-10-15,-7 2-5 0,0 0 5 0,0 0-10 16,0 0-5-16,0 0-1 0,0 0 5 0,0 0-11 15,-36 0-20-15,36 0-24 0,0 0-22 0,-17 4-24 16,17-4-19-16,-15 0-13 0,4 0-22 0,11 0-15 16,-18 0-20-16,18 0-13 0,-23 0-27 0,15-6-30 15,-2 1-33-15,10 5-163 0,-16-11-482 0,8 4 214 16</inkml:trace>
  <inkml:trace contextRef="#ctx0" brushRef="#br0" timeOffset="159390.3599">14407 15386 1 0,'-2'-14'139'0,"-3"2"5"16,1 4-18-16,-1 1-11 0,5 2-12 15,0 5-12-15,-5-7-6 0,5 7-5 0,0 0-5 16,-12 35 13-16,5-8-2 0,-6 19 0 0,6 5-2 16,-3 32 9-16,5-5-4 0,3 6 14 0,0 9-4 0,2 4-2 15,2 2-2-15,0 41-1 0,4 4 4 0,0-46-6 16,2 41 3-16,2 2-2 0,6-7-1 0,-4-36-5 16,3 44-4-16,-3-45-6 0,8 35-6 15,-3 7-1-15,4-6 4 0,4 7-3 0,1-1-4 16,-4 2-2-16,4-10-4 0,-11-28-5 0,9 37-6 15,-9-42-8-15,13 36-3 0,-18-38 1 0,9 42-6 0,-11-41 2 16,2 39-2-16,-3-34-8 0,7 31 10 0,-12-33-11 16,3-1-3-16,-4 36-2 0,1-43-3 15,-4 4-1-15,-4-3-2 0,-1 2 9 0,-2 2-14 0,1-1 6 16,-1-5-2-16,-4-1-3 0,-1-2 0 16,5-7-2-16,1-5-1 0,-1-1-3 0,-3-19-6 0,6-4-4 15,-3 4-6-15,7-7-4 0,-10-6-5 0,9-8-11 16,-4-3 0-16,2-12-24 0,3-1-11 0,-6-1-12 15,8-1-8-15,-7-7-14 0,7-2-26 16,-9-3-25-16,9-5-44 0,-13 0-29 0,13 0-203 16,-16-17-462-16,6 3 204 0</inkml:trace>
  <inkml:trace contextRef="#ctx0" brushRef="#br0" timeOffset="162402.3172">4546 15987 7 0,'0'0'65'0,"-5"-4"-7"16,5 4 3-16,0 0-2 0,-5-4-9 0,5 4-1 15,-3-5-2-15,3 5 4 0,-2-7-3 0,2 7 6 0,0 0 2 16,-5-8-11-16,5 8 6 0,-2-4-1 16,2 4 4-16,-3-5 4 0,3 5 0 0,0 0-3 15,0 0 2-15,-5-7-6 0,5 7 1 0,-5-8 0 16,5 8-3-16,-2-7-6 0,2 7-1 0,-10-5 0 16,10 1 11-16,0 4 3 0,-11-4 12 0,11 4-20 15,-3-8-3-15,3 8-1 0,-7-4 3 0,2 0 0 16,5 4 0-16,-2-6 0 0,2 6-1 0,-6-6-7 15,6 6-5-15,-4-8-2 0,-1 5-7 0,5 3 1 16,-7-8 0-16,7 8 3 0,-3-5 4 0,3 5-3 16,0 0-5-16,0 0 3 0,-5-6-1 0,5 6-4 15,0 0-1-15,0 0-2 0,0 0 0 0,0 0-1 16,-7-2 1-16,7 2-3 0,0 0 0 0,0 0-1 16,0 0-4-16,0 0 0 0,0 0 3 0,0 0-2 15,0 0-6-15,0 0 0 0,0 0-4 0,0 0-3 16,0 0 4-16,0 0-3 0,0 0 5 0,0 0-1 15,8 23-1-15,-4-16 2 0,3 4-4 0,3 4 19 16,-2 2-2-16,6-1-3 0,-4-1 1 0,4 5 2 16,3 5-4-16,-2-5-2 0,6 2 6 0,-6 1-1 15,7-2-1-15,-6 6 3 0,6-6-3 0,-2 1 0 16,-1 0-2-16,-2 1-1 0,4-2 4 0,1 4 0 16,0-10 7-16,0 0-2 0,0 5 2 0,-5-7-4 15,0 2 1-15,2-2-4 0,-2 2 0 0,0-6-1 16,5-1 3-16,-5 3-7 0,-5-6-1 0,5 2 3 15,-3-6-3-15,-5 1 0 0,3 0-1 0,-12-2-1 16,18-5-2-16,-4-1 0 0,-6 0 1 0,6-2-1 16,-5 0 1-16,6-3 1 0,-1-2-2 0,-4 3-1 15,2-8 0-15,-2 7-1 0,-3-8 2 0,0 2 3 16,-1-1-5-16,1 0 1 0,-2-3-1 0,-1-1-3 16,-1-3 2-16,-3-3 0 0,0 4-2 0,-1 0 2 15,-5 0-3-15,1-2 2 0,0 5-4 0,0 4 0 16,0-2 1-16,0-1 1 0,-4 4-5 0,2 2 5 15,2 0 1-15,2 5-1 0,-4 0 2 0,2-1-3 16,2 6-2-16,3-4-2 0,0 8-3 0,0 0 1 16,0 0 0-16,0 0 4 0,-7 17-4 15,10 0 2-15,1 3 3 0,-3 6 2 0,-1 7-1 16,12 10-7-16,-8-3 9 0,1 7-1 0,-2-7 0 0,4 8-4 16,-7 1 3-16,5-1 2 0,-3 7 3 0,3-4-2 15,-5 1 2-15,2-3-4 0,-1 2 2 0,-2-4-4 16,1-1-1-16,0-3-12 0,1-1-12 15,-1-9-9-15,0 0-12 0,-3-2-17 0,3-1-20 16,0-2-24-16,2 0-13 0,-2-9-16 0,1 4-10 16,4-8-30-16,-1 0-30 0,-4-4-145 0,0-2-380 15,3 1 168-15</inkml:trace>
  <inkml:trace contextRef="#ctx0" brushRef="#br0" timeOffset="163014.5723">5728 16039 58 0,'-7'-5'240'0,"7"5"-9"15,-6-7-22-15,6 7-16 0,-7-3-23 0,7 3-16 16,-9-5-18-16,9 5-13 0,0 0-10 0,0 0-6 16,0 0 3-16,0 0-6 0,21 24 10 0,-11-12-6 15,5 0-9-15,2 0-6 0,2-2-11 0,0-1-10 16,8 4 0-16,2-1-7 0,2-2-3 0,0 2-4 15,1-2-7-15,14 1-5 0,-9 1-6 0,-6-4-3 16,7 2-5-16,-2-3-1 0,-4 3-6 0,4-4 0 16,-2 1 1-16,0-2-10 0,-2 0 4 15,-1 1 0-15,0-2-3 0,-2 1 3 0,1-4-6 0,-1 0-3 16,-6 0-1-16,-1-2-1 0,-3 0 3 0,-6 1-4 16,1-1 2-16,-2-4 3 0,1 3-4 0,-13 2-2 15,17-5 2-15,-6 2 10 0,-6-3 10 0,-5 6 3 16,17-6-2-16,-9 4 1 0,-8 2 1 0,11-8 6 15,-11 8 6-15,8-4-6 0,-8 4-1 16,0 0-4-16,9-5-2 0,-9 5-1 0,0 0-16 16,0 0 16-16,0 0-10 0,0 0-3 0,0 0-4 0,0 0-11 15,-40 14 8-15,27-6 5 0,1 3-8 0,-7 4-1 16,2 7-4-16,0-10 4 0,-3 8 0 0,-4 2-1 16,7-1-10-16,-9 3 13 0,7 0-2 15,-3-1-3-15,0 4 5 0,1-1-8 0,4-2-11 16,-1-1-13-16,1 3-25 0,0-3-17 0,1 4-19 15,-1-4-28-15,3-3-20 0,4-3-28 0,-3-2-33 0,6 1-37 16,0 1-31-16,-3-2-165 0,3-6-462 0,2-1 204 16</inkml:trace>
  <inkml:trace contextRef="#ctx0" brushRef="#br0" timeOffset="163784.881">7067 16133 90 0,'5'-8'236'0,"2"0"-15"0,-5 2-14 16,-1-3-6-16,4-3-22 0,4 5-13 0,-4-6-16 15,-2 9-15-15,4-3-14 0,5-3-11 0,-3 1-6 16,-1 4-17-16,8-3-8 0,-1 0-9 0,5 3-8 16,-3 2-5-16,6-1-6 0,-5 3-7 0,3 1-3 15,-1 5-3-15,-1-5-6 0,3 3-1 0,-6 2-1 16,-1 8-2-16,0-5-5 0,-1 7 3 0,1-1-5 16,-8 5-3-16,-5-4-2 0,-2 4-1 0,-7 9-2 15,0-4-1-15,-3 5-1 0,-7-2 0 16,-7 9-1-16,-2 0-3 0,3-1 4 0,-3-2 14 0,0-6 16 15,8-3 6-15,1 1-2 0,-4-5 1 0,6 0 3 16,-1-2 1-16,1-3-2 0,1 0 4 0,6-3-4 16,1-4-4-16,-1 3-6 0,1 1 0 0,7-5-1 15,0 2-1-15,0-1-5 0,0 0 0 0,1-5-4 16,5 2-4-16,2-2 4 0,7-1-5 16,6-2 1-16,1 0 1 0,10-5 2 0,6 5-8 0,-2-7-2 15,-4 1 2-15,13-8-6 0,-3 5 6 0,-6-3-6 16,0 0-3-16,-6 2-4 0,3 2 1 0,1-1 2 15,-7 1 1-15,2-1 4 0,0 2-6 0,-10-5 1 16,1 9-5-16,1-4-1 0,-4 1 5 0,0-1 12 16,-3 2 14-16,-7 0 5 0,1 2 3 15,-8 3 16-15,15-5 2 0,-15 5 3 0,14-5-22 16,-14 5 28-16,0 0-3 0,9-2 7 0,-9 2-7 0,0 0-16 16,0 0 14-16,0 0-3 0,0 0-5 0,0 0-9 15,0 0 0-15,17-8-6 0,-17 8-4 0,0 0-4 16,0 0 1-16,0 0 3 0,0 0-12 15,0 0 1-15,0 0-8 0,0 0-3 0,0 0 1 16,0 0 2-16,0 0-3 0,0 0-6 0,0 0 0 16,0 0 1-16,0 0-3 0,0 0 2 0,0 0-1 0,0 0 3 15,0 0-12-15,0 0 7 0,0 0 2 0,0 0-17 16,0 0 13-16,0 0-10 0,0 0-7 16,0 0-8-16,0 0-2 0,0 0-4 0,0 0-9 15,0 0-28-15,0 0 8 0,0 0-15 0,0 0-8 16,0 0-12-16,-11 23-15 0,11-23-8 0,0 0-9 15,0 0-7-15,-6 8-9 0,6-8-9 0,0 0-6 0,-7 7-16 16,7-7-5-16,0 0-10 0,0 0-2 16,-9 9-9-16,9-9-2 0,-7 8-3 0,7-8-11 15,-6 6-148-15,6-6-390 0,0 0 173 0</inkml:trace>
  <inkml:trace contextRef="#ctx0" brushRef="#br0" timeOffset="166014.5844">16119 15691 12 0,'-7'-20'187'0,"0"0"-9"0,0 4-9 0,1-4-9 15,-3 5 1-15,2 2-4 0,0 2-5 0,6 2-11 0,-6 2-17 16,7 2-11-16,0 5-10 0,0 0-11 0,0 0 0 16,0 0-5-16,7 32 9 0,1-12-10 15,6 9-6-15,1 10-8 0,2-2-6 0,2 6-4 16,-2-3-4-16,-3-8-3 0,6 3-5 0,2-1-1 15,-1-9-3-15,-1-2-8 0,-1 2-2 0,2-8-3 16,-3 8-6-16,3-9 1 0,6-1-6 0,0 2 2 0,2-7-6 16,-7-4-1-16,1 1-2 0,7-2 1 0,-8-5-2 15,1 0-2-15,-1-4 5 0,-5-2-7 16,3-2 0-16,-3 5 1 0,-1-4-2 0,1-6-2 16,-4 2-2-16,-2-5 3 0,2 1-5 0,-6-3-1 15,2-1 3-15,-9-1 5 0,1 0-9 0,-2-8 2 16,1 0 0-16,-4 0-3 0,-1-1 0 0,0 2 0 15,3-1-1-15,-5 1 2 0,1 3-1 0,1-3-2 16,-2 10 2-16,2-1 18 0,-2 0-3 0,3 8 2 16,-1 2-3-16,0 0-2 0,5 1 1 0,0 7-7 15,0 0 3-15,0 0-2 0,-10 21-3 0,3-2 5 16,9 7-1-16,-4 8 1 0,7 8-2 0,-3 6-1 0,3 2 5 16,-3-2-7-16,-1 2 3 0,-1 0 2 15,2 6-2-15,3-6 0 0,-3 6-2 0,-2-5 2 16,3 4-9-16,1 0-9 0,-1-11-19 0,2 8-14 15,-1-4-16-15,-3-5-20 0,8 1-12 0,-7 1-32 16,3-15-21-16,0-1-27 0,-2-5-15 0,6-1-199 16,-2-6-418-16,-1-6 185 0</inkml:trace>
  <inkml:trace contextRef="#ctx0" brushRef="#br0" timeOffset="166489.2313">17867 15739 127 0,'5'-3'227'0,"-5"3"-2"16,2-7-15-16,-2 7-12 0,0 0-24 0,0 0-9 16,0 0-6-16,0 0-8 0,-24 15-3 0,8-2-15 15,-1-3-3-15,-8 10-8 0,1 0-9 0,0-4-9 16,-5 4-6-16,0 2-11 0,-8 3 1 0,2 3-6 16,-2-5 0-16,-2 7 2 0,3-5 0 0,-3 3-2 15,-4-3-9-15,6-4-5 0,-3 7 3 0,10-11 1 16,4 1-3-16,0 0 4 0,6-3-3 0,0 0-10 15,4-5-8-15,3 2 5 0,2 3-10 0,-1-2 2 16,9 0-10-16,-2-5-4 0,3 1-5 0,2-3 0 16,2 5 0-16,-2-7-9 0,7 8 4 0,6-8-2 15,4 5-4-15,4-6 2 0,6 2-3 0,9 2 5 16,-4-3-8-16,6-4 0 0,8-4-6 0,2 0 5 16,-13 3 0-16,1 2-12 0,0-1-18 0,-4 4-18 15,1-4-11-15,-4 4-24 0,2-4-37 0,-9 3-26 16,0-2-37-16,0 4-32 0,-1 2-34 0,-3-6-30 15,-1 1-227-15,0-2-531 0,2 9 236 0</inkml:trace>
  <inkml:trace contextRef="#ctx0" brushRef="#br0" timeOffset="166820.6334">18905 16131 181 0,'-6'-1'271'0,"6"1"-8"0,-16-5-4 0,9 3-6 15,7 2-11-15,-8-1-18 0,8 1-16 0,0 0-19 16,-9-5-15-16,9 5-11 0,0 0-17 0,0 0-5 15,0 0-6-15,0 0 9 0,0 0-1 0,0 0-16 16,26 8-10-16,-6-6-28 0,-4-2 3 0,14 0-7 16,-1-2-9-16,2 2 0 0,5 0-9 0,-2-3-6 15,0 3-23-15,4 1-33 0,4-2-35 0,-6 1-35 16,-5 0-24-16,6-4-40 0,-6 4-42 0,5-1-41 16,-4-2-41-16,-1 3-251 0,-4-7-545 0,6 3 241 15</inkml:trace>
  <inkml:trace contextRef="#ctx0" brushRef="#br0" timeOffset="167131.9698">20155 15751 208 0,'4'-8'304'0,"-1"1"-16"0,-1-5-3 16,0 6-13-16,-2-1 1 0,0-1-19 0,3 0-10 15,0 1-13-15,-3 0-11 0,0 7-19 0,0-8-19 16,0 8-15-16,2-5-22 0,-2 5-9 0,0 0-15 16,0 0 0-16,0 0-26 0,7 20 21 0,-4-12-18 15,-1 7 4-15,0 3-7 0,-2 0-16 0,1 2 0 16,3 12-9-16,-2-4-17 0,4 1 4 0,-4 11 0 16,-2-8-11-16,4 9-8 0,-3 1 1 0,-1-11 11 15,0 10-16-15,0-1-36 0,2-1-27 0,-2-5-29 16,-2-3-47-16,-3 14-35 0,2-2-35 0,-2 0-42 15,-1 1-33-15,6-12-57 0,-3-1-273 0,-2 2-628 16,3-2 278-16</inkml:trace>
  <inkml:trace contextRef="#ctx0" brushRef="#br0" timeOffset="172532.9661">36934 23515 28 0,'0'0'105'16,"0"0"-14"-16,0 0-6 0,-8 17 11 0,3-4-8 16,3 12 8-16,2 3-9 0,0 15-8 0,5 0-7 15,-3 1-5-15,-1 4-12 0,5 4 0 0,-5-1-19 16,6-3 13-16,-4 2-7 0,1 1-8 0,-4-3 1 16,3-1-3-16,-3-1 3 0,0 0-10 0,0-2 11 15,0-1-16-15,0-12-4 0,0 1 2 0,4-3-4 16,-4 3 0-16,0-8 1 0,-4-7-4 0,4 5 0 15,0-5-1-15,0-3 4 0,-1-4-6 0,1 7 2 16,-2-7-4-16,-2-2 3 0,1-3-1 0,1 2-3 16,2-7-2-16,-6 5 5 0,6-5-2 15,0 0-2-15,0 0 7 0,-26-12 5 0,17 5-12 0,1-1-3 16,-1-4 5-16,-4-2-3 0,2-5-3 0,-2 4 7 16,-3-8-5-16,3-3-4 0,-3 2 2 0,1 0-1 15,0-3 1-15,-1-1-3 0,1 2-2 0,1-4 5 16,3-2 2-16,-5 7 0 0,3-6-1 15,-1 4-3-15,4 1 1 0,-2-2-1 0,5 9-1 16,-2-5 6-16,3 4-5 0,-1 0 7 0,3 0-3 0,-1 5-2 16,2 0 0-16,-1 5 1 0,3-5-2 0,-3 10 1 15,-1-1-1-15,5 6-1 0,0 0 6 0,0 0-5 16,0 0-4-16,0 0 1 0,-7 26 0 0,9-9-1 16,1 11 4-16,6 2 8 0,1 10-4 15,2-11 0-15,5 13-3 0,-3-5 4 0,3 0 1 16,-2-9-1-16,4 3-3 0,0-3 3 0,-2 0-2 0,3 0 2 15,4-7 5-15,-3 6-19 0,1-6-13 0,-3 6-15 16,8-7-24-16,-2 3-5 0,3-5-21 0,-3-3-38 16,-1 0-74-16,5-5-216 0,2 0 96 15</inkml:trace>
  <inkml:trace contextRef="#ctx0" brushRef="#br0" timeOffset="173244.8233">40372 23588 64 0,'-2'-8'138'0,"-3"4"-17"16,5 4-2-16,0 0-8 0,0 0-2 0,-8 27-4 15,1-7-10-15,2 9-10 0,1 11 9 0,-4 5-12 16,5 1-3-16,-4 7-1 0,-4-3-10 0,10 1-8 16,1-3 0-16,0 2-8 0,0-6-4 0,-4 4-9 15,1-3 1-15,3-5-4 0,-3-5-7 0,6-2-1 16,-3-2-3-16,0-4 3 0,3 1-4 0,-3-1-5 15,0-10-8-15,-3-1 3 0,3-6 0 0,0 0 3 16,0-2 2-16,0 0-2 0,0 0-3 16,0-8-3-16,-3 5-1 0,3-5-2 0,0 0-6 0,0 0 6 15,-12-25-4-15,8 17-2 0,-4-7 1 0,1-5 2 16,-2-1-1-16,-1-3 1 0,0-2-7 0,1-7 5 16,-6-10-3-16,3 13 5 0,0-11-7 0,-2 13 5 15,6 2-2-15,-2 10 0 0,1 0-7 0,1-4 5 16,4 12 2-16,-8 0-7 0,11 3 6 0,1 5-1 15,0 0 0-15,0 0 2 0,-14 23-1 0,14-4 1 16,5-2-3-16,-3 8 2 0,6 1 2 0,-1-1 2 16,2 4-3-16,3-1 0 0,-2 0 1 0,0-2-1 15,9-3-3-15,-4 0 4 0,4 2 0 0,0-3 0 16,-1-4 5-16,5 1-3 0,-8-7-2 0,7-1-5 16,7 2 3-16,-12-6-8 0,5 1-6 0,1-5-17 15,6-3-2-15,-7-2-39 0,0 1 15 0,9-9-17 16,-9 3 6-16,-5-3-23 0,5 2-5 15,-3-2-7-15,-1 0-13 0,-4 2-95 0,1-2-227 0,-9 4 101 16</inkml:trace>
  <inkml:trace contextRef="#ctx0" brushRef="#br0" timeOffset="174146.7861">40608 24736 21 0,'0'0'41'0,"0"0"-3"0,0 0-1 16,0 0-6-16,0 0 0 0,0 0 0 0,0 0-8 15,0 0-3-15,0 0 1 0,0 0-5 16,0 0-1-16,0 0-4 0,-4-10 2 0,4 10-1 16,0 0 1-16,0 0-3 0,0 0 0 0,0 0 3 0,0 0-1 15,0 0-2-15,0 0 1 0,0 0-3 0,0 0 5 16,0 0-6-16,0 0 7 0,0 0-9 16,0 0 5-16,0 0-5 0,0 0-2 0,4-7 0 15,-4 7 4-15,0 0-2 0,0 0-3 0,0 0-2 16,0 0-1-16,0 0 9 0,0 0-8 0,0 0 4 15,0 0 1-15,0 0-3 0,0-8 0 0,0 8-4 0,0 0 8 16,0 0-5-16,0 0 1 0,0 0-1 0,0 0 4 16,0 0-3-16,5-2-2 0,-5 2 5 15,0 0-7-15,0 0 5 0,0 0-2 0,0 0 2 16,3-5-1-16,-3 5 0 0,0 0-2 0,0 0-2 16,0 0 8-16,0 0-8 0,0 0 0 0,0 0 2 15,0 0-6-15,0 0 4 0,0 0 1 0,0 0-5 0,0 0 2 16,0 0-2-16,0 0 2 0,0 0-1 15,0 0-2-15,0 0 0 0,5-3-7 0,-5 3-3 16,0 0-1-16,0 0-2 0,0 0-4 0,0 0-9 16,0 0-34-16,0 0-71 0,0 0 32 0</inkml:trace>
  <inkml:trace contextRef="#ctx0" brushRef="#br0" timeOffset="178030.6695">4569 17463 65 0,'-12'0'134'15,"1"-1"1"-15,-2 2-11 0,13-1 3 0,-17 0 0 16,7 0-10-16,-1 4-6 0,11-4-12 0,-12 1-10 16,12-1-15-16,-10 2-4 0,10-2-6 0,0 0-7 15,-10 1-9-15,10-1 0 0,0 0-3 0,0 0 10 16,0 0 3-16,24 14-5 0,-2-8-4 0,-5-1 3 16,12-2 1-16,8 4-2 0,-6-2-4 0,20 2-2 15,0-4-6-15,4 6-1 0,0-8-2 0,6 1-1 16,29 4-4-16,-1-2-4 0,10-6 1 0,-4 5 2 15,16-6-4-15,-5 1-2 0,3 1 1 0,41 1-7 16,-51-3 1-16,7 1-5 0,-7-1 0 0,1 0-2 16,1 3 0-16,-2-1 1 0,2 2-5 0,-3-4 1 15,0-2-3-15,-6 1 2 0,0 2 1 0,-7 0 0 16,-20 1-1-16,-2-2-3 0,-2 2 3 0,-1 1-5 16,-5-3 6-16,-6-2-4 0,-15 5 1 0,-5-2-3 15,-7-3 2-15,-1 5-3 0,-4-1-1 0,-7 1 10 16,2-3-1-16,-2 1-4 0,4 2 7 0,-14 0 7 15,15 2 5-15,-8-6 3 0,-7 4 4 0,14 0-2 16,-14 0 3-16,10-4 1 0,-10 4 1 0,14-1 0 16,-14 1-6-16,0 0-1 0,0 0 0 0,13 0-3 15,-13 0-2-15,0 0-1 0,0 0 3 0,11-2-7 16,-11 2-1-16,0 0-3 0,0 0-2 0,0 0-2 16,6-5 1-16,-6 5-2 0,0 0 3 0,0 0-6 15,0 0 5-15,0 0-3 0,0 0-2 0,0 0 3 16,0 0-2-16,0 0-1 0,0 0-3 0,0 0 0 15,0 0 4-15,0 0-1 0,0 0-2 0,0 0 1 16,0 0 1-16,0 0-4 0,0 0 1 0,0 0 0 16,0 0 2-16,0 0-2 0,0 0-1 0,0 0-1 15,0 0 0-15,0 0 1 0,0 0 1 0,0 0-1 16,0 0-1-16,0 0-1 0,5-3 3 0,-5 3 0 16,0 0-1-16,0 0-2 0,0 0 0 0,0 0 3 15,0 0-1-15,0 0 0 0,0 0-3 0,0 0 1 16,0 0 10-16,0 0-13 0,0 0 3 0,0 0-2 15,0 0 3-15,0 0 0 0,0 0-1 0,0 0 1 16,0 0 2-16,0 0-2 0,0 0-2 0,0 0 4 16,0 0 0-16,0 0-3 0,0 0 2 0,0 0 1 15,0 0 0-15,0 0-1 0,0 0 7 0,0 0-7 16,0 0-3-16,0 0 4 0,0 0-7 0,-13-10 7 16,13 10-2-16,0 0-1 0,0 0 4 0,0 0-4 15,0 0 0-15,0 0 5 0,0 0 0 0,0 0 2 16,0 0-1-16,0 0 6 0,0 0-4 0,0 0 5 15,0 0-1-15,0 0-2 0,0 0-1 0,0 0 1 16,0 0 2-16,0 0 0 0,0 0 0 0,0 0 2 16,0 0 0-16,0 0-3 0,0 0 1 0,0 0 2 15,0 0-3-15,0 0 0 0,0 0-2 0,0 0 0 16,0 0-3-16,0 0 2 0,0 0 1 0,-7-7-7 16,7 7 3-16,0 0 1 0,0 0 0 15,-2-3-6-15,2 3 2 0,0 0 2 0,0 0-4 16,0 0 2-16,0 0 1 0,0 0 2 0,0 0-2 0,0 0 0 15,0 0 0-15,0 0-2 0,0 0-2 0,0 0 2 16,0 0-4-16,0 0 4 0,0 0 0 0,0 0-3 16,0 0 3-16,0 0 1 0,0 0-4 0,0 0-2 15,0 0 12-15,0 0-6 0,0 0-4 16,0 0 4-16,0 0-2 0,0 0-2 0,0 0 1 16,0 0 2-16,0 0-4 0,0 0 6 0,0 0 0 0,0 0-2 15,0 0-1-15,0 0-2 0,0 0 3 0,0 0 1 16,0 0-4-16,0 0 3 0,0 0-2 0,0 0 1 15,-12-1 0-15,12 1-1 0,0 0 2 16,0 0 1-16,0 0-1 0,0 0 1 0,0 0-2 16,0 0 2-16,0 0-1 0,0 0 2 0,0 0 0 15,0 0-2-15,0 0-3 0,0 0 2 0,0 0-2 0,0 0 5 16,0 0-2-16,0 0 0 0,0 0-3 0,0 0 5 16,0 0 0-16,0 0-3 0,0 0-1 15,0 0 4-15,0 0-3 0,0 0-5 0,0 0 4 16,0 0 3-16,0 0 0 0,0 0-1 0,0 0-4 15,0 0 4-15,0 0-1 0,0 0-1 0,0 0-1 16,0 0 2-16,0 0 4 0,0 0-5 0,0 0 2 0,0 0-1 16,0 0 2-16,0 0-2 0,0 0 4 15,0 0 3-15,0 0-7 0,0 0 1 0,0 0-2 16,0 0-2-16,0 0 4 0,-8-5-2 0,8 5-2 16,0 0 2-16,0 0 1 0,0 0-1 0,0 0 0 15,0 0 1-15,0 0 2 0,0 0-4 0,0 0 3 16,0 0 2-16,0 0-5 0,0 0 1 0,0 0-1 15,0 0 2-15,0 0-1 0,0 0 1 0,0 0 0 16,0 0-4-16,-9-3 5 0,9 3 1 0,0 0-1 16,0 0-2-16,0 0 0 0,0 0 6 0,0 0-2 15,0 0 0-15,0 0-4 0,0 0 2 0,0 0-7 16,0 0 10-16,0 0-5 0,0 0 4 0,0 0 0 16,0 0 1-16,0 0-3 0,0 0-1 0,0 0 0 15,0 0 0-15,0 0 10 0,-7-4-11 0,7 4 4 16,0 0-1-16,0 0-5 0,0 0 0 0,0 0 5 15,0 0 0-15,0 0 1 0,0 0-4 0,0 0-1 16,0 0 4-16,0 0 1 0,0 0-3 0,0 0 0 16,0 0 0-16,0 0 14 0,0 0-17 0,0 0 1 15,0 0 4-15,0 0-3 0,0 0 9 0,0 0-6 16,0 0-1-16,0 0-1 0,0 0-1 0,0 0 3 16,0 0-2-16,0 0-2 0,0 0 0 0,0 0 4 15,0 0 1-15,0 0-2 0,0 0-3 0,0 0 0 16,0 0 0-16,0 0-4 0,0 0 6 0,0 0 5 15,0 0-2-15,0 0-2 0,0 0 5 0,0 0-5 16,0 0-4-16,0 0 2 0,0 0 2 0,0 0-5 16,0 0 4-16,0 0 0 0,0 0-3 0,0 0 5 15,0 0 0-15,0 0-4 0,0 0 1 0,0 0 4 16,0 0-4-16,0 0 2 0,0 0-1 0,0 0 0 16,0 0-2-16,0 0 0 0,0 0 1 0,0 0 3 15,0 0-2-15,0 0-2 0,0 0 5 0,0 0-6 16,0 0 0-16,0 0 2 0,0 0 5 0,0 0-6 15,0 0-2-15,0 0 4 0,0 0-4 0,0 0 5 16,0 0 1-16,0 0-3 0,0 0 0 0,0 0 4 16,0 0-3-16,0 0-1 0,0 0 3 0,0 0 0 15,0 0-3-15,0 0 2 0,0 0-3 0,0 0 3 16,0 0 0-16,0 0-1 0,0 0 3 0,0 0-2 16,0 0-3-16,0 0 4 0,0 0 0 0,0 0 0 15,0 0 2-15,0 0-4 0,0 0 0 0,0 0 3 16,0 0-7-16,0 0 3 0,0 0 5 0,0 0-5 15,0 0 4-15,0 0-5 0,0 0 1 0,0 0 3 16,0 0-1-16,0 0 0 0,0 0 1 0,0 0 0 16,0 0-1-16,0 0-5 0,0 0 0 0,0 0 3 15,0 0 2-15,0 0 2 0,0 0-2 0,0 0-4 16,0 0 5-16,0 0 3 0,0 0 3 0,0 0-12 16,0 0 6-16,0 0-2 0,0 0 2 15,0 0 0-15,0 0 0 0,0 0-3 0,0 0-1 0,0 0 1 16,0 0 2-16,0 0-1 0,0 0 0 0,0 0 3 15,0 0-4-15,0 0-1 0,0 0 4 0,0 0-2 16,0 0 2-16,0 0 2 0,0 0-6 0,0 0 2 16,0 0 3-16,0 0 0 0,0 0 0 15,-6-5-3-15,6 5 1 0,0 0 0 0,0 0 1 16,0 0-7-16,0 0 5 0,0 0 3 0,0 0-3 0,0 0 0 16,0 0-1-16,0 0-2 0,0 0 4 0,0 0-3 15,0 0 3-15,0 0-4 0,0 0 4 0,0 0-2 16,0 0 0-16,0 0 3 0,0 0 1 0,0 0-9 15,0 0 4-15,0 0-1 0,0 0 7 16,0 0-6-16,0 0 0 0,0 0 2 0,0 0-4 16,0 0-1-16,0 0 2 0,0 0 6 0,0 0-4 0,0 0-1 15,0 0 1-15,0 0 1 0,0 0 2 0,0 0-3 16,0 0-3-16,0 0 3 0,0 0 1 16,0 0-2-16,0 0 4 0,0 0-5 0,0 0 6 15,0 0-5-15,0 0 4 0,0 0 0 0,0 0-11 16,0 0-4-16,0 0-7 0,0 0-3 0,0 0-7 15,0 0-12-15,13-8-15 0,-13 8-14 0,0 0-13 16,0 0-17-16,0 0-20 0,0 0-10 0,0 0-22 0,0 0-24 16,0 0-22-16,-13 18-29 0,13-18-148 0,-11 3-406 15,11-3 180-15</inkml:trace>
  <inkml:trace contextRef="#ctx0" brushRef="#br0" timeOffset="181795.9803">40164 23497 16 0,'-12'-4'158'15,"2"3"-14"-15,1-6-11 0,-4 6-15 0,-1-3-20 16,4 4-1-16,-2-1-11 0,12 1-4 0,-19-2-9 16,19 2-24-16,-12 0-16 0,12 0-25 0,0 0-25 15,-1 8-30-15,1-8-40 0,0 0-71 16,13 12-170-16,-4-11 75 0</inkml:trace>
  <inkml:trace contextRef="#ctx0" brushRef="#br0" timeOffset="181985.4726">40294 23484 26 0,'0'0'23'0,"1"8"-32"15,-1-8-8-15,2 8 3 0</inkml:trace>
  <inkml:trace contextRef="#ctx0" brushRef="#br0" timeOffset="182194.448">40357 23568 72 0,'-9'-5'120'0,"9"5"-13"0,-3-3-12 0,3 3-14 15,0 0-4-15,0 0-6 0,0 0-29 0,0 0-7 16,0 0-26-16,0 0-15 0,0 0-13 0,0 0-18 16,12 12-72-16,-12-12-116 0,0 8 52 0</inkml:trace>
  <inkml:trace contextRef="#ctx0" brushRef="#br0" timeOffset="187101.0115">36146 25368 106 0,'0'-8'135'0,"-1"1"-13"16,-4 2-16-16,5 5-8 0,0 0 13 0,0 0-3 16,11 28-10-16,-4-4 2 0,2 0-15 0,1 8 1 15,5 11-7-15,-1-7-8 0,1 6-14 0,-4-11-1 16,2 9-4-16,-4-10-5 0,3 2 0 0,-2-8-11 0,2 5-8 15,3-3 8-15,1-4-5 0,6-6-4 16,-7 0 0-16,4-5-8 0,-4-3 4 0,7 0-7 16,-3-6 1-16,0 0 2 0,1-1 0 0,-3-4 5 15,6-2 1-15,-6-7 2 0,1 4 2 0,1-13 5 16,0 2-3-16,-9 3 2 0,4-9 8 0,-2-2-8 16,-2-5-2-16,-2 4-2 0,-6-12 7 0,0 9-4 15,-2 0-2-15,3 1 3 0,-3-3-7 0,0 6 11 16,-5 11 3-16,5-6-3 0,-2 9-7 0,2 5-2 15,-1 1-6-15,1 7-1 0,0 0 1 0,0 0-2 16,-10 28-3-16,10-9-1 0,-2 12 1 0,0 16-4 16,2-1-1-16,-5 2 25 0,2 10-3 0,-3-2-4 15,6 1 0-15,-6 2-4 0,7-6-2 0,-2 3-8 16,-1-2-13-16,-5-3-17 0,5-1-15 0,2-2-18 16,2 0-23-16,-7-2-26 0,2-13-22 0,1-3-35 15,4-2-31-15,-4 2-180 0,-2-2-392 0,3-10 174 16</inkml:trace>
  <inkml:trace contextRef="#ctx0" brushRef="#br0" timeOffset="187600.8891">37884 25727 140 0,'0'-11'196'0,"0"11"-16"15,0-5-15-15,0 5-13 0,0 0-11 16,-15 16-6-16,-1-10-8 0,-6 13-7 0,-2 0-5 16,-6-1-13-16,-6 10-3 0,-3-2-4 0,-6-2-6 15,3 0-3-15,-3 1-6 0,-9 1-3 0,6-3 9 16,2 3-9-16,-2-3-8 0,4-1-7 0,5-2 1 16,8-7 0-16,7 2-6 0,4-7-9 0,3 4 0 15,3-4-8-15,0 0-4 0,7-1-3 0,7 0 1 16,6-1-6-16,2 3 2 0,7-1-6 0,14 3-7 15,4-4 5-15,13 4-5 0,7-4-1 0,0 5-3 16,3-3-11-16,0-3-15 0,6 0-10 0,-8 2-9 16,-4-1-5-16,-4-2-8 0,-11 2-2 0,0-2-1 15,-6-1-9-15,-9-1-6 0,-1 0 3 0,-4 2-14 16,-6-2 3-16,4-2 3 0,-4 4 5 0,-9-5 1 16,13 7-15-16,-6-2-11 0,-7-5-12 0,7 8-25 15,-7-8-17-15,9 2-140 0,-9-2-305 0,0 0 136 16</inkml:trace>
  <inkml:trace contextRef="#ctx0" brushRef="#br0" timeOffset="188557.9567">38336 25946 30 0,'-9'-3'178'0,"3"2"0"16,-6-3-13-16,3 2-9 0,9 2-10 0,-15-5-15 15,15 5-17-15,-7-1-10 0,7 1-9 0,0 0-9 16,0 0-7-16,0 0-11 0,0 0-8 16,0 0-7-16,22 12-3 0,-1-11-3 0,6 2-7 15,9 2-14-15,11 0-19 0,10 2-35 0,-4-4-32 0,3 2-31 16,-3-3-37-16,1 4-123 0,-1-6-273 0,-2 2 121 16</inkml:trace>
  <inkml:trace contextRef="#ctx0" brushRef="#br0" timeOffset="188922.9036">39363 25806 7 0,'-9'-6'125'0,"9"6"-16"0,0 0-7 16,0 0-13-16,0 0-6 0,0 0-9 0,0 0-7 16,0 0-11-16,0 0 0 0,0 0-11 0,0 0-3 15,0 0-4-15,0 0-1 0,0 0-9 0,-14-3-1 16,14 3 0-16,0 0 5 0,0 0-1 0,0 0-3 16,0 0-4-16,0 0 6 0,0 0-7 0,0 0-1 15,0 0-4-15,0 0 1 0,0 0-6 0,0 0 5 16,0 0-7-16,0 0-3 0,0 0 1 0,0 0-1 15,0 0 0-15,0 0-15 0,0 0 2 0,0 0-5 16,0 0-2-16,0 0-1 0,0 0-12 0,0 0-1 16,0 0-9-16,0 0-11 0,0 0 0 0,0 0-2 15,0 0-16-15,0 0-7 0,0 0-80 0,0 0-165 16,7 20 73-16</inkml:trace>
  <inkml:trace contextRef="#ctx0" brushRef="#br0" timeOffset="189711.1621">38605 26030 37 0,'0'0'106'0,"0"0"1"0,0 8 3 16,0-8 0-16,-8 9-11 0,1-7-4 0,7-2-6 16,-15 1 5-16,6 3-15 0,-4-3 5 0,1-2-5 15,0 1-10-15,-7-5-5 0,0-2 0 0,-3 3-3 16,5-4-7-16,-4 5 9 0,4-6 4 0,0 0-14 15,0 1-3-15,0-3-4 0,5 0-7 0,-3-2 1 16,1 0-11-16,6-1 1 0,-1-2-3 0,4 1-4 16,-2-3-2-16,7 2-2 0,0-3-4 0,0 3-3 15,5 0 1-15,2-1-1 0,4 2-1 0,2 5-1 16,4 3-4-16,4-1-3 0,-3 3 5 0,8 7-4 16,1 2 2-16,2 10-4 0,-1 2 1 0,-5 2 0 15,0 4 1-15,-1 3 2 0,-3 1-5 0,1 3 0 16,-5-1 1-16,-4 1 1 0,-5 11 1 0,0-4-1 15,-12-4-1-15,5 3 3 0,-8-9 0 0,-10 6 4 16,2 4-2-16,-12-1 1 0,6 1-1 0,-13-6 3 16,0 7 4-16,-2-8 4 0,-3-2-2 0,2-3 3 15,-2-1 0-15,-1-2-5 0,18-5-4 0,-12-4 0 16,17 0 4-16,-1-8-7 0,3 0 5 0,5 3-1 16,2-6-2-16,1-1-3 0,9 0 2 0,-12-8-1 15,10 0 2-15,2-5-8 0,2-2-4 0,5-1 7 16,5-2-11-16,7-4-3 0,-1 2-2 0,3 4 2 15,1 5 2-15,0 2 2 0,0 3-4 16,7 4 1-16,0 4 2 0,-3 4-2 0,1-1 3 0,-1 6 1 16,-4-3-2-16,7 7 9 0,-4 2-6 0,3 3 4 15,-3-3-3-15,9 10 0 0,1 1 0 0,-6 2 4 16,-6-9 1-16,8 14-3 0,7-5-3 16,-14-7-16-16,13 2-21 0,-3 2-31 0,-3-10-26 15,6 7-54-15,-6-11-148 0,1-2-324 0,-1-5 144 16</inkml:trace>
  <inkml:trace contextRef="#ctx0" brushRef="#br0" timeOffset="190412.725">40926 25661 15 0,'-3'-13'148'0,"-2"5"-12"0,3-1-13 16,-3 3-15-16,5 6-4 0,0 0 2 0,0 0-2 15,0 0-11-15,10 34-4 0,-5-9-6 0,2 6 2 16,5-3-6-16,5 16-9 0,0-4-8 0,-1 3-7 16,6-3-6-16,-3-4 0 0,-1 1-8 0,1-10-5 15,0-1-1-15,5 0-7 0,-2-2 2 0,0 0-4 16,2-5-6-16,1-2 2 0,-4-1-5 0,-1-7-1 15,3-3 2-15,-3 2-3 0,-1-3 0 0,1-4-5 16,-1-2-2-16,0-3 3 0,-4-4-3 0,-3 0 1 16,3-7 5-16,-1 0 6 0,1-3 5 0,-6-6-5 15,3-2-3-15,-9-8 3 0,4 3-3 0,0-13-3 16,1 4-1-16,-1 0 0 0,-7 11 8 0,7 10 3 16,-7-2 0-16,5 4 0 0,-5 6-5 0,2 3-9 15,-2 5 0-15,0 3 2 0,0 0 3 0,-2 25-2 16,-3 1 2-16,3 6-4 0,-3 12 0 0,-5 4 0 15,3 3-1-15,-6 2-4 0,6 2 6 0,-5-1-5 16,0 3-2-16,-3-3-19 0,1 2-14 0,5-1-18 16,-1 1-31-16,2-4-20 0,-3-1-40 0,8-4-10 15,-2-5-155-15,-2 2-327 0,5-14 144 0</inkml:trace>
  <inkml:trace contextRef="#ctx0" brushRef="#br0" timeOffset="190814.8119">42432 26041 92 0,'0'0'152'0,"0"0"-13"0,0 0 11 16,0 0 1-16,0 0 4 0,-12 21-9 0,2-5-11 16,-4-2-14-16,-1 6 8 0,0-3-10 0,-6 2-4 15,2-1-10-15,-10 2-4 0,4-1 3 0,-18 2 0 16,-1-1-7-16,13-5 1 0,-10 6 0 0,11-6-6 16,-1-2 4-16,0 2-4 0,2-4-11 0,2 3-1 15,10-6-5-15,-5-2 0 0,5 0-3 0,3 1-6 16,7-4-12-16,-1 1-6 0,1-3-1 0,7-1-4 15,0 0-2-15,20 8-12 0,4-8 4 0,12 0-7 16,17 4-1-16,5 1-7 0,8-4-6 16,-4 3-21-16,3 1-11 0,-4-4-18 0,0 7-16 15,2-3-13-15,-10 4-19 0,-2 1-21 0,-4-6-25 0,-15 4-16 16,-1-4-20-16,-2 1-19 0,-7 2-26 0,-2-6-152 16,-3 2-395-16,4-2 175 0</inkml:trace>
  <inkml:trace contextRef="#ctx0" brushRef="#br0" timeOffset="191143.5782">43399 26253 180 0,'-12'0'176'15,"12"0"-16"-15,0 0-10 0,-13-5-14 0,13 5-19 16,0 0-12-16,0 0-9 0,0 0-11 0,0 0-7 15,0 0-7-15,68 5-9 0,-36-5-17 0,21 0-31 16,-4 0-45-16,8 1-32 0,8-2-57 0,-7 2-91 16,6-2-227-16,-1-6 101 0</inkml:trace>
  <inkml:trace contextRef="#ctx0" brushRef="#br0" timeOffset="191385.0217">44518 25894 2033 0,'0'-19'-32'0,"-4"-1"29"16,4 4 1-16,-1-9 27 0,-3 8 16 0,1 1 16 15,1 2 0-15,0 6-12 0,-1 0-10 0,3-2-4 16,0 10-4-16,0 0-2 0,0 0 3 0,0 0-5 16,10 38-4-16,-1 2-2 0,-2 1-2 0,-6 9-3 15,-1 3-17-15,4 3-16 0,-1 3-23 0,-6 18-19 16,1 1-28-16,2 1-28 0,-3-2-20 0,-1 0-25 15,-6-1-138-15,-2-17-326 0,7-5 145 0</inkml:trace>
  <inkml:trace contextRef="#ctx0" brushRef="#br0" timeOffset="193899.1515">44828 25266 6 0,'-22'-18'74'0,"-5"-4"-5"15,-4 5-10-15,-6-9 5 0,-1 4-7 0,-5 1 5 16,2 1-11-16,-5-2-1 0,0 2-3 0,-5 2-7 15,-7-5 0-15,-3 6-6 0,1-4 9 0,-20-5-2 16,19 6-11-16,-30-2-1 0,8 0-5 0,-3 6 14 16,-4-4-12-16,6 5-1 0,-13-2 7 0,14 6-7 15,-16 2-1-15,7 0-2 0,1 2 7 0,1 6-4 16,0-1-4-16,4 2-1 0,3 0 4 0,16 2-1 16,-18 6-9-16,25-2 3 0,-3 1 4 15,3 1-4-15,1 5 1 0,-3 2-3 0,3 2 0 0,2-1 0 16,-1 3-3-16,-18 9 2 0,18-5 0 0,5 0-6 15,-3 2 3-15,1 3-5 0,2 2 8 0,-3 0-11 16,3 2 4-16,-2-3-5 0,3 1 12 0,4 3-12 16,-3-1 8-16,-2 2-3 0,8 4-7 15,-2-1 3-15,2-1 1 0,-1 1 2 0,5 1-8 16,0-7 2-16,1 2-3 0,2 4 9 0,1-1 1 16,-8-6-2-16,11 5 2 0,-7-2 5 0,-1-3-5 15,-1 3 10-15,-3-5 4 0,-5 5 3 0,3-6 3 0,-3 1 5 16,-2-1 5-16,-3 2-2 0,-18 11 4 15,-2-4 2-15,-8 0 9 0,2-2 6 0,-3 1 5 16,25-9-6-16,4-4 1 0,0 4 0 0,3-6-8 16,10 5-3-16,2-3-7 0,17-1 1 0,0 2 2 15,7-1 0-15,2 2-4 0,1 3 1 0,2-3-3 16,4-1 0-16,5 5 5 0,4 0-2 0,4 1 0 16,4 3-2-16,6 9 1 0,4-14 3 0,3-2 4 15,14 5-7-15,1-1 3 0,4 2-8 0,11-3 3 16,-6-5-5-16,8 3 1 0,2-3-3 0,2-4-1 15,2 4 4-15,2-1 5 0,-3 4-2 0,30 0-5 16,-6-6-1-16,3 5-1 0,-3-2-1 0,3 0 2 16,-3-6 1-16,7 4 0 0,1-2-3 0,-1-3-3 15,-1 6-4-15,5-9 1 0,-4 3 0 0,2 0-6 16,-1 0 4-16,7 0 0 0,1-4-3 0,0 1 4 16,4-4-8-16,-1 1 0 0,-3 2 2 0,-2-3-2 15,2-2-1-15,-2-2 0 0,0 2-5 0,-1-3 2 16,1 0 0-16,-1-3-8 0,-4 4 7 15,5-5 0-15,3 2-3 0,5-6 2 0,-3 1-1 0,0 2 1 16,0-4 0-16,4-3 2 0,2-1 0 0,42-2-2 16,-58 5-1-16,7-2 2 0,0-6-5 0,-4 7 3 15,-3 0-2-15,-3-5-3 0,-24 3 6 0,25-3 0 16,0-3 1-16,-8 2-3 0,-25 1-1 0,-5 4 1 16,0-8-2-16,-1-1-1 0,-2-5 3 15,1 6 0-15,-4-9-1 0,1-2 1 0,3-1-2 16,-1 4-2-16,-4-8 0 0,-1 4 1 0,-3-4 1 15,0-3-2-15,-7 1 6 0,2 0-4 0,-7-7-3 16,-2 5 2-16,2 1-1 0,-12 7 2 0,10-5-3 0,-3-6 4 16,-3 11-4-16,1 4 4 0,-5-3-8 15,-3-1 8-15,-2 0 10 0,1 0-12 0,-4 3 1 16,-2-3-1-16,-1 1-2 0,-4-2 0 0,2 1 0 16,-11 1 11-16,2-5-13 0,-4 3 9 0,1-2-10 15,-6 2-3-15,-1-2-2 0,-8-5-5 0,-7 4 3 16,-1 0-11-16,-7 5-14 0,-1 3-7 0,-5 0-12 15,-4 8-6-15,-3 4-9 0,-4 3-13 0,1 5-19 16,-4 1-21-16,2 3-17 0,-1 3-21 0,1 1-25 16,3 4-11-16,-5 10-195 0,2-2-424 0,5 3 189 15</inkml:trace>
  <inkml:trace contextRef="#ctx0" brushRef="#br0" timeOffset="197590.81">3811 18445 34 0,'0'0'79'0,"0"0"-10"15,0 0-7-15,0 0 0 0,0 0 6 0,0 0-17 16,0 0-1-16,0 0-17 0,0 0 12 0,0 0-10 16,0 0 4-16,0 0 3 0,0 0-16 0,0 0 13 15,0 0-15-15,0 0-3 0,0 0 2 0,0 0 8 16,0 0-18-16,0 0 15 0,0 0-10 0,0 0-4 15,0 0-7-15,0 0 11 0,0 0-9 0,0 0-8 16,0 0 8-16,0 0-3 0,0 0 4 16,0 0-4-16,0 0-4 0,0 0 1 0,0 0-2 0,0 0 9 15,0 0-10-15,0 0-2 0,0 0 7 0,0 0-13 16,0 0-6-16,0 0 5 0,0 0 10 0,0 0-17 16,0 0-3-16,0 0-9 0,0 0-5 0,0 0-2 15,-8 19-20-15,8-19-75 0,0 0-139 0,-2 13 62 16</inkml:trace>
  <inkml:trace contextRef="#ctx0" brushRef="#br0" timeOffset="198942.2267">17463 17251 96 0,'0'0'127'16,"0"0"-10"-16,0 0-1 0,0 0-4 0,0 0-8 15,0 0-5-15,0 0-7 0,0 0 0 0,0 0-7 16,0 0 0-16,0 0-5 0,0 0 2 0,0 0-4 15,0 0-2-15,0 0-4 0,0 0 4 0,0 0-7 16,0 0 0-16,0 0 1 0,0 0-6 0,0 0 1 0,0 0-6 16,0 0-2-16,0 0-7 0,0 0-3 15,0 0-4-15,0 0-3 0,0 0-4 0,0 0 3 16,0 0-4-16,0 0 4 0,0 0-10 0,0 0 0 16,0 0 3-16,0 0 1 0,0 0 2 0,0 0 0 15,0 0-3-15,0 0-2 0,0 0 3 0,0 0 2 0,0 0-1 16,0 0-3-16,0 0 1 0,0 0 4 15,0 0 2-15,0 0 3 0,0 0 3 0,0 0 0 16,8 0-4-16,-8 0-3 0,0 0 3 0,0 0 0 16,0 0 1-16,0 0-3 0,0 0 8 0,0 0-7 0,0 0-1 15,0 0 0-15,0 0 4 0,0 0-5 0,0 0 3 16,0 0-8-16,0 0 1 0,0 0 1 16,0 0 4-16,0 0-2 0,0 0-2 0,0 0-3 15,0 0 8-15,0 9-8 0,0-9 3 0,0 0-2 16,0 0-1-16,0 0-4 0,0 0 6 0,0 0-4 0,0 0 1 15,0 0-4-15,0 0-6 0,0 0-3 0,0 0-2 16,0 0-2-16,0 0 1 0,0 0 14 16,0 0-15-16,0 0-4 0,0 0 10 0,0 0-10 15,0 0-10-15,0 0 31 0,0 0-25 0,0 0-3 16,0 0 3-16,0 0-7 0,0 0 0 0,0 0 5 0,0 0 0 16,0 0-2-16,0 0-2 0,0 0-2 0,0 0 6 15,0 0 0-15,0 0 0 0,0 0 2 0,0 0-1 16,-13 4 0-16,13-4-5 0,0 0 6 0,0 0-5 15,0 0-2-15,0 0-2 0,0 0 0 16,0 0-5-16,0 0-9 0,0 0 0 0,0 0-18 0,0 0-6 16,0 0-19-16,0 0-16 0,0 0-13 0,-9 4-10 15,9-4-21-15,-7 4-14 0,7-4-11 0,-8 2-25 16,1 0-29-16,-2 3-16 0,9-5-31 0,-13 5-184 16,4-3-468-16,9-2 208 0</inkml:trace>
  <inkml:trace contextRef="#ctx0" brushRef="#br0" timeOffset="201265.0957">35491 4252 60 0,'0'-10'148'0,"2"1"0"15,-4-2-14-15,2 2-5 0,0 1-7 0,-3-4-9 16,3 4 9-16,0 2-2 0,0-5-6 0,0 11-7 15,0-9-6-15,0 2-10 0,0 7-8 0,0 0-6 16,-2-8-9-16,2 8-10 0,0 0-1 16,0-7-15-16,0 7 0 0,0 0-5 0,0 0-6 0,0 0-2 15,0 35 1-15,0-15 6 0,2 1-2 0,1 6 6 16,4 4 5-16,-3 1 0 0,-3 6-8 0,6 4 0 16,0 0 1-16,-5 1 3 0,3 0-1 0,2-1 1 15,-2 3-4-15,-9-4-4 0,8 6 1 0,-8-3-5 16,4 8-3-16,0-9-1 0,4-2-3 0,-8 0 3 15,8-9-3-15,-4 12-2 0,2-12 0 16,1-2-3-16,0-1-3 0,-3 3 1 0,0 0-1 16,0-1-1-16,-3-3 1 0,6 5-1 0,-1-6-6 0,-2 1 1 15,2-1 1-15,1-2-4 0,-3 1 2 0,0-6 1 16,2 1-1-16,-2-3-1 0,0 1 0 16,2-4-1-16,-4 5-1 0,2-7-1 0,0 3 2 15,-2-8-2-15,2 7 1 0,-3-5-1 0,3-4 2 16,-2 3 0-16,0-1-3 0,4-2 2 0,-2-6-2 15,0 9 1-15,-2-4 0 0,2-5 2 0,0 0-3 16,0 0 2-16,2 7 1 0,-2-7-3 0,0 0 2 16,0 0-1-16,0 0 1 0,0 0-5 0,0 0 6 15,0 0-4-15,0 0 3 0,0 0-3 0,0 0-1 16,0 0 3-16,0 0-2 0,0 0 1 0,-20-16 0 16,18 11-1-16,-3 2-3 0,0-4-2 0,-2-3 1 15,2 3 1-15,-2 0-2 0,-2-4-1 0,3 1-1 16,-3 0 4-16,0-3-4 0,-4-4 2 0,6 2-6 15,-1 2 3-15,-3-5 2 0,-2 3-6 0,-1 0 4 16,4-4 3-16,-2 3 1 0,3-4-2 0,2 4 1 16,1 0 0-16,-3-1 0 0,1 2 0 0,-3-4-3 15,-1-1 8-15,4 7-11 0,1-7 6 0,-3 0 0 16,1 4 2-16,-1 0-1 0,5 4 0 0,-5-4 8 16,1-1-2-16,6 9 1 0,-1-4-1 0,1 2-1 15,0-2 1-15,1 3 2 0,2 9 0 0,-2-15-1 16,2 6 1-16,0 9 0 0,-5-8 0 0,5-2-3 15,0 10-2-15,0-10 1 0,0 10 0 0,0 0-4 16,0 0 3-16,0 0-2 0,0 0 0 0,0 0 4 16,14 33-1-16,-7-14 0 0,-2 1 6 15,3-3 0-15,-1 7 1 0,5 2 7 0,0-1 2 16,0 2 2-16,1-6-4 0,3 4 14 0,-1-2-14 16,0 2 3-16,-1-2 5 0,1-1 0 0,3-2 1 0,-5-2-1 15,3-6-4-15,-1 2-1 0,4 3 0 0,-4-7-4 16,2 5 3-16,-2-8 7 0,2 1-5 0,-1 1 4 15,3-5-3-15,-1-3 16 0,3-1-4 16,4-1-2-16,-2-1 9 0,7-9 5 0,1 3-3 16,-7-3-5-16,5-4 1 0,-7 1 2 0,0-5-5 15,2-1 10-15,-4-1-3 0,3-2 0 0,-6-2 0 16,0 3 1-16,-2-3 0 0,4-1-3 0,-7-4 1 16,5 7 2-16,-5 6 7 0,-4 1 2 0,6-3-6 15,-9 3 2-15,5-2-5 0,-3 4-3 0,2-3-5 16,-3 3 2-16,1 1-7 0,-2 1 4 0,-1 4-4 15,4 0 2-15,-8 0-4 0,7-1-13 0,-7 9 11 16,7-15 4-16,-7 15-6 0,7-4-6 0,-7 4 0 16,1-6-3-16,-1 6-6 0,0 0 2 0,0 0 4 15,0 0-1-15,2-8-9 0,-2 8 1 0,0 0 4 16,0 0-13-16,0 0 8 0,0 0 0 0,0 0-6 16,0 0 4-16,0 0-2 0,0 0-1 0,0 0 5 15,0 0-1-15,0 0-2 0,0 0 1 0,0 0 0 16,0 0 2-16,5 18 1 0,-5-18-4 0,0 0-5 15,0 13 7-15,0-13 1 0,0 0-2 0,2 11 3 16,-2-11-5-16,0 8 5 0,0-8-4 0,0 0-10 16,0 0-3-16,0 0-11 0,5 8 2 0,-5-8 1 15,0 0-6-15,0 0 7 0,0 0-17 0,0 0-9 16,0 0-9-16,0 0 1 0,0 0-4 0,0 0-5 16,0 0-11-16,0 0 3 0,0 0-12 0,0 0-2 15,0 0-8-15,0 0-10 0,0 0-8 0,-7 8-13 16,7-8-10-16,0 0-13 0,0 0-9 0,0 0-20 15,0 0-3-15,0 0-7 0,-8 8-14 0,8-8 5 16,-5 6 2-16,5-6-7 0,-9 10-123 0,6-6-347 16,3-4 154-16</inkml:trace>
  <inkml:trace contextRef="#ctx0" brushRef="#br0" timeOffset="202869.3049">37558 5807 27 0,'-3'-19'136'0,"-9"4"-19"0,5-1 4 0,-1-1-13 16,-4-1-6-16,0 0-3 0,-4-2-14 0,-6 0-5 15,0 0 2-15,0 4-8 0,-2-8-3 0,0 8-8 0,-12-8-6 16,9 5-4-16,5 6-1 0,-9-6 7 0,2 3-14 15,0 3-1-15,-1-4-7 0,-6 2-1 16,-3 2-1-16,-6-4-5 0,11 11-3 0,-10-11-5 16,-1 6 2-16,-1 0-2 0,0-1 9 0,-1 3-10 15,-3 1 9-15,2-3-7 0,2 3 3 0,-7-1-3 16,-5-2 0-16,6 7 0 0,-1-4-8 0,-4 0 0 16,5 5 1-16,-3-3 1 0,-1 3 1 0,1-9-1 15,-3 11-1-15,4 1-1 0,1 0-3 0,3 1 2 16,-3-1 0-16,1 0-4 0,0 5 0 0,1-3-5 15,-3 4 4-15,3-1-4 0,1 1 4 0,-1 2 3 16,-2 0-5-16,5-1 1 0,-3 2-4 0,3 2 2 16,-1 3 2-16,1-4-4 0,2 8 1 0,2-4 0 15,-1 0-4-15,-1 0 1 0,16 1 0 0,1-1-4 16,-5 2 9-16,6-1-4 0,-2 2 2 0,1 0 0 16,3 1-2-16,-1-5-3 0,1 7 5 0,-3-5-6 15,7 2 2-15,-4 2 2 0,-1-2-3 16,-2 2 3-16,5-3 0 0,0 4-1 0,-5 0-1 0,4-4 5 15,1 4 4-15,-3-1-1 0,1-1 2 0,-3 2-3 16,-7 10-1-16,9-14-1 0,-9 11 4 0,0 1 7 16,6-8-3-16,1 0 3 0,1 1-5 0,-6 6 1 15,7-7-4-15,-5 8 3 0,4 5 9 0,6-12 5 16,-5 14-4-16,3 1-1 0,9-4-2 16,-8 0-2-16,8 0 0 0,-2 3-1 0,3-5 0 15,-1 8 3-15,1 3 11 0,6-1-4 0,5-8 5 16,-1 1 0-16,2 7-2 0,-3-6-3 0,5-2 3 15,7 9-7-15,-3 2 1 0,6-3 0 0,-9-8-1 0,6-1-3 16,7 9 9-16,-4 4 10 0,4-14-8 0,1 8 0 16,0-6-5-16,-1-4 3 0,10 8-2 0,0 3-2 15,5-6 1-15,-2 0 3 0,4 3 3 0,-4 1-4 16,7-8-2-16,-1 5 4 0,-1-4-5 16,4 2 0-16,3-4-3 0,4 4-1 0,-4-4-1 15,5 0 7-15,-4 0 3 0,4-2-9 0,4 0 1 16,-4 1 4-16,2-4-5 0,5-2 0 0,-3 1-1 15,1 0 1-15,4-6 2 0,-7 2-5 0,7-4 3 16,3 2-6-16,-3-3 0 0,-2 2-3 0,-1-2 1 16,-1-5-4-16,-1 4 3 0,2-2 1 0,-3 0-4 15,1-3-2-15,-2-3 2 0,2 0 4 0,1 4-1 16,2-6 4-16,4 1 5 0,0-1 3 0,3-2-2 16,1 0-2-16,1 0-2 0,-4-2-3 0,6-3 2 15,-1 0 2-15,6 4 1 0,-4-2-2 0,1-4-7 16,0 2 9-16,-3-2-13 0,-3 3 8 0,2 0-3 15,-6-4 3-15,4 1-4 0,-5-2 4 0,-2 0-1 16,0 1 0-16,-5-4 2 0,-1 2-1 0,-13-2 0 16,12-3 6-16,-9 2-4 0,-5-2 5 0,1 1 7 15,-4-2 1-15,9 0 0 0,-12 0 0 0,13-8 0 16,-8 8 4-16,0-3-17 0,-5 3 15 0,5-8 1 16,-3 4-5-16,-2 1 4 0,3 1 11 0,-1-2-11 15,-1 1 4-15,2-1-1 0,-3-4-3 0,-2 0-2 16,7 3 2-16,-6-6-6 0,1 4-2 15,-4-2 3-15,4 6 2 0,0-6-5 0,-2-2-2 16,9-4 1-16,-8 5 0 0,8-3-2 0,-9 6-1 0,1-4-3 16,7-2 1-16,-8 6 2 0,1-2-2 0,-8 2 10 15,9-4-3-15,5-5 0 0,-14 7-3 0,6-6-2 16,-11 3 6-16,5 2 10 0,-1-4-2 0,-1 0 3 16,-2 0 0-16,-3-2-4 0,-1 0-7 15,0-7-3-15,0-4-2 0,-6 10 3 0,-1 2-6 16,-1-12-2-16,-6 12 1 0,-2-13-3 0,3 14-2 15,-3-12-2-15,-3 13-5 0,0-13 6 0,-2 14-4 0,-1 4-5 16,-2-4-1-16,-10-8 2 0,-2 2-2 0,5 8 3 16,-12-4-2-16,4 0 2 0,-6 5-2 0,7 7 1 15,-9-6-1-15,-6 3-4 0,3-2-6 16,-1 8-7-16,-3-3-15 0,1 3-5 0,-1 2-19 16,-3 6-15-16,1 0-14 0,-1 1-26 0,3 4-16 15,1 1-10-15,-4 2-38 0,18 1-17 0,-16 7-9 16,14 0-17-16,-4-6-12 0,-3 9-18 0,11 3-30 15,-1 1-8-15,0 0-227 0,-3-5-555 0,3 7 246 16</inkml:trace>
  <inkml:trace contextRef="#ctx0" brushRef="#br0" timeOffset="203735.2367">33825 7814 148 0,'-15'0'192'0,"-2"0"-6"0,-2 1-8 0,7 2-3 15,0-3 2-15,0 0-1 0,12 0-8 0,-22-3-7 16,10 3 0-16,12 0-3 0,-17 3-2 0,17-3-8 16,-13-3-7-16,13 3-3 0,0 0-2 0,0 0 6 15,0 0-6-15,0 0-1 0,0 0 6 0,20 14-9 16,-10-11-8-16,9 5-11 0,2-2 5 0,9-1 5 15,15 6-14-15,4-6 2 0,9 3-6 0,8-1-4 16,27-4-16-16,0 0-3 0,10 3-2 0,2-6-6 16,6 0-6-16,43-7-7 0,3 3-3 0,-9-5-3 15,-42 2-1-15,54 2-2 0,-3-6-9 0,-10 9-3 16,-38 0-1-16,39-3-5 0,-44 4 0 0,-3-1-9 16,4-5-5-16,1 1 5 0,-7-1-2 0,0 0 3 15,0 6-7-15,-7-11 1 0,-2 5-8 0,-8-2 5 16,2-2-4-16,-18 3-2 0,-1-5 1 0,-2 6-6 15,-5-6 3-15,7 5 1 0,-10-2 1 0,4 0 3 16,-6 2 0-16,-7-2-1 0,-10 1 1 0,-2 6 3 16,-3-5 3-16,-1 2 2 0,-7 2 8 0,-3-3 9 15,-10 4 6-15,4 1 0 0,-5-1-5 0,-3 2 2 16,6-3-5-16,-12 4 3 0,12-7-1 0,-7 6 0 16,-5 1-11-16,9-4 4 0,-9 4-4 0,7-6-2 15,-7 6-3-15,0 0 2 0,8-2-2 0,-8 2-3 16,0 0-1-16,0 0-5 0,0 0-1 0,0 0 2 15,0 0-6-15,0 0 0 0,0 0 1 0,0 0-1 16,5-1-2-16,-5 1 2 0,0 0-1 0,0 0-3 16,0 0 1-16,0 0-9 0,0 0-11 0,0 0-9 15,0 0-16-15,0 0-17 0,0 0-20 0,0 0-22 16,0 0-27-16,0 0-18 0,0 0-21 0,0 0-19 16,-22 8-10-16,9-3-13 0,-1 2 0 0,-3-2-11 15,-5-1-14-15,-7 1-8 0,5-1-18 0,-5 6 3 16,-5-5-8-16,-12 1-4 0,-2 4-22 0,0-2-148 15,-6 0-471-15,-4 0 208 0</inkml:trace>
  <inkml:trace contextRef="#ctx0" brushRef="#br0" timeOffset="205490.7467">34446 7938 179 0,'-36'2'201'0,"6"0"0"0,6-4 0 16,8 2-10-16,1 0-13 0,1 0-13 0,14 0-9 15,-22 0-9-15,22 0 2 0,-8-2 0 0,8 2-5 16,0 0-1-16,0 0-6 0,0 0-8 0,0 0 2 16,0 0-1-16,46-7 2 0,-12 1-11 0,7 1 7 15,13-1-4-15,3 4-13 0,6-3-1 0,29-5-22 16,5 3 21-16,2 2-7 0,53-5-1 0,-40 4-3 15,43-4-2-15,9 2-1 0,-10 3-5 0,-3 5-12 16,1 1-1-16,7-1-11 0,-7 0-2 0,-4 2-1 16,-39 3-7-16,48-12-5 0,-2 7-9 0,-6 2-1 15,-44-2 1-15,4 0 1 0,43-3-9 0,-44-1-3 16,-11 3 2-16,14 0-2 0,-11-4 1 0,-3 4-10 16,-3-6-2-16,-10-1 4 0,-23 4 0 0,-1-5 1 15,-6 6 1-15,-7-5-4 0,2 0-6 0,-17 5 7 16,-3-3 6-16,-6 3 7 0,-1-1-1 0,0-4 3 15,-5 1 2-15,-2 2 8 0,-1 4 1 0,-6-1 4 16,1-2-1-16,-9 4 3 0,15-1 0 0,-15 1-1 16,12-4-7-16,-12 4-1 0,5-1-3 0,-5 1-1 15,0 0-7-15,11-3-3 0,-11 3-1 0,0 0-4 16,0 0-1-16,0 0-6 0,0 0 0 0,10-4-6 16,-10 4 3-16,0 0-3 0,0 0-3 0,0 0 1 15,0 0-3-15,5-3-7 0,-5 3 1 0,0 0 0 16,0 0 2-16,0 0 4 0,0 0-4 0,0 0 1 15,0 0-2-15,0 0-3 0,0 0 4 0,0 0-4 16,0 0-1-16,0 0 3 0,0 0 4 16,0 0-6-16,0 0 3 0,0 0 0 0,0 0-4 15,0 0 1-15,0 0 2 0,0 0 1 0,0 0-4 0,0 0 3 16,0 0-2-16,0 0 1 0,0 0 2 0,0 0-3 16,0 0 1-16,0 0-4 0,0 0 4 0,0 0-5 15,0 0 3-15,0 0 0 0,0 0 1 0,0 0 0 16,0 0-1-16,0 0 1 0,0 0 0 0,0 0-1 15,0 0-5-15,0 0 6 0,0 0 2 0,0 0-1 16,0 0-2-16,0 0 0 0,0 0-4 0,0 0 8 16,0 0 0-16,0 0-2 0,0 0 1 0,0 0 1 15,0 0-3-15,0 0 0 0,0 0 1 0,0 0-1 16,0 0 0-16,0 0 0 0,0 0 0 16,0 0 1-16,0 0-2 0,0 0 2 0,0 0 0 15,0 0 2-15,0 0-7 0,0 0 3 0,0 0 2 0,0 0-1 16,0 0 4-16,0 0-4 0,0 0 2 0,0 0 0 15,0 0-1-15,0 0-3 0,0 0 4 0,0 0-4 16,0 0 5-16,0 0-5 0,0 0 2 16,0 0 1-16,0 0 0 0,0 0 2 0,0 0 0 15,0 0 0-15,0 0-2 0,0 0 1 0,0 0-4 0,0 0 3 16,0 0-2-16,0 0 3 0,0 0-2 0,0 0 0 16,0 0-1-16,0 0 2 0,0 0-2 0,0 0 6 15,0 0-7-15,0 0 1 0,0 0-1 0,0 0 0 16,0 0-2-16,0 0 3 0,0 0 2 0,0 0-2 15,0 0 1-15,0 0-7 0,0 0 8 16,0 0-2-16,0 0-2 0,0 0 2 0,0 0 3 0,0 0-4 16,0 0 0-16,0 0 2 0,0 0-2 0,0 0 2 15,0 0 0-15,0 0-6 0,0 0 2 0,0 0 5 16,0 0-2-16,0 0 3 0,0 0-4 0,0 0 2 16,0 0-8-16,0 0 13 0,0 0-5 15,0 0-1-15,0 0-2 0,0 0 4 0,0 0-1 16,0 0-2-16,0 0 6 0,0 0-6 0,-22-4 0 0,22 4 4 15,0 0-2-15,0 0-1 0,-7-3-1 0,7 3-1 16,0 0-1-16,-5-8 3 0,5 8-1 0,0 0 3 16,0 0-3-16,0 0 0 0,0 0 4 15,0 0-7-15,0 0 2 0,0 0 3 0,0 0-2 16,-9-5 0-16,9 5 0 0,0 0 3 0,0 0-1 0,0 0 0 16,0 0-2-16,0 0-2 0,0 0 2 0,0 0-1 15,0 0-1-15,0 0 3 0,0 0 0 0,0 0 2 16,0 0-2-16,0 0-1 0,0 0 3 0,0 0-3 15,0 0-8-15,0 0 10 0,0 0 2 16,0 0-3-16,0 0 0 0,0 0 0 0,0 0-1 16,0 0 0-16,0 0 0 0,0 0 3 0,0 0-4 0,0 0 3 15,0 0 1-15,0 0-1 0,0 0-1 0,0 0 1 16,0 0-3-16,0 0 0 0,0 0 4 0,0 0-1 16,0 0-2-16,0 0-2 0,0 0 3 15,0 0 0-15,0 0 1 0,0 0-2 0,0 0-4 16,0 0-2-16,0 0 4 0,-10 0 5 0,10 0 0 0,0 0-2 15,0 0 3-15,0 0-1 0,0 0 1 0,0 0-3 16,0 0-2-16,0 0 1 0,0 0 3 0,0 0 0 16,0 0-2-16,0 0-3 0,0 0 3 15,0 0 0-15,0 0 4 0,0 0-5 0,0 0 3 16,0 0 1-16,0 0-3 0,0 0-1 0,0 0 3 16,0 0 1-16,0 0-5 0,0 0 5 0,0 0-5 0,0 0 2 15,0 0 1-15,0 0 0 0,0 0-1 0,0 0 0 16,0 0 2-16,0 0 3 0,0 0-8 15,0 0 2-15,0 0 1 0,0 0 1 0,0 0-3 16,0 0 2-16,0 0 1 0,0 0-5 0,0 0-2 16,0 0 10-16,0 0-3 0,0 0 3 0,0 0 0 0,0 0-3 15,0 0-2-15,0 0-5 0,0 0 7 0,0 0 1 16,0 0-9-16,0 0 7 0,0 0 0 0,0 0-1 16,0 0 1-16,0 0-3 0,0 0 6 15,0 0-2-15,0 0 0 0,0 0 0 0,0 0-1 16,0 0 0-16,0 0 0 0,0 0 0 0,0 0-3 15,0 0 4-15,0 0-1 0,0 0 1 0,0 0-3 0,0 0 2 16,0 0 1-16,0 0 2 0,0 0-4 0,0 0 2 16,0 0 1-16,0 0 0 0,0 0-2 15,0 0 1-15,0 0-1 0,0 0 1 0,0 0-2 16,0 0 0-16,0 0 1 0,0 0-2 0,0 0-1 16,0 0 1-16,0 0 2 0,0 0 2 0,0 0 1 0,0 0-3 15,0 0-6-15,0 0 7 0,0 0-2 0,0 0 2 16,0 0-2-16,0 0-2 0,0 0 5 15,0 0-1-15,0 0 2 0,0 0-2 0,0 0-1 16,0 0 0-16,0 0 2 0,0 0-2 0,0 0 1 16,0 0-4-16,0 0 2 0,0 0-1 0,0 0 4 15,0 0 0-15,0 0-4 0,0 0-2 0,0 0 2 0,0 0-7 16,0 0-8-16,0 0-18 0,0 0-6 16,0 0-23-16,0 0-20 0,0 0-35 0,0 0-27 15,0 0-35-15,0 0-36 0,-12 8-21 0,2-5-19 16,-5-1-18-16,1-2-20 0,-1 3-24 0,-2 0-25 15,-2-3-276-15,2 0-670 0,0 0 296 0</inkml:trace>
  <inkml:trace contextRef="#ctx0" brushRef="#br0" timeOffset="206629.182">19001 17627 125 0,'3'-20'179'15,"-1"5"4"-15,3-1 14 0,-5 7 1 0,5 0-4 16,-1 0-10-16,-4 3-15 0,0 1-17 0,0 5-10 16,0 0-11-16,0 0 2 0,0 0 0 0,-26 21-2 15,12-5-3-15,-8 11-3 0,-7 10-6 0,4 6-1 16,-4-2-11-16,-7 2-1 0,3 5-3 0,1 0-10 15,-21 16 2-15,16-15-1 0,-14 15-2 0,13-17-9 16,-10 14-9-16,4-13-4 0,6-3-5 0,-21 12-7 16,18-17-7-16,-2 4-5 0,-3-4 0 0,0 1-9 15,7-3 1-15,-6-2-10 0,8-1 25 0,-1-2-27 16,-1 0 9-16,0-3-12 0,5-3-13 0,8-4-4 16,2-2 10-16,2-1-6 0,7-6 1 0,1 1-5 15,-1-1-14-15,0-5-20 0,1 4-10 0,5-5-21 16,3-1-15-16,-3 3-14 0,-1-7-13 0,0 1-27 15,5-3-21-15,-6 1-36 0,11-2-30 0,-12 1-38 16,12-1-231-16,-15-8-522 0,8 5 231 0</inkml:trace>
  <inkml:trace contextRef="#ctx0" brushRef="#br0" timeOffset="207170.473">17737 17878 66 0,'-3'-20'280'0,"-4"4"-2"15,4 1-13-15,-1 1-27 0,-1 4-8 0,3 1-22 16,2 1-16-16,-1 3-22 0,1 5-2 0,0 0-11 16,0 0 5-16,0 0 2 0,25 20 3 0,-1-5-7 15,0 8 1-15,12 5-2 0,8 5 8 0,2 1-6 16,5-2 1-16,19 15-4 0,0 1 0 0,2 1-33 15,5-10 5-15,-25-3-10 0,29 8-9 0,6 4-5 16,-7-8-14-16,7 0-7 0,-9 0-11 0,6-4-2 16,-2 0-13-16,-6-5 4 0,6-2-5 0,-21-6-6 15,-1-4-4-15,0 3-6 0,3-3 2 0,-5-3-9 16,-2 4-2-16,-5-1 0 0,-10-4 8 0,-10-7-2 16,-2 1 8-16,-2 4 16 0,-8-8-3 0,-2-2 0 15,2 2 4-15,-9 2 9 0,4-3 8 0,-6-2 6 16,4-1 6-16,-12-1 3 0,9 0-3 0,-9 0 2 15,10 1-7-15,-10-1-4 0,0 0-8 0,14-8 0 16,-8 6-9-16,-4-4-5 0,5-1 4 0,-7 7 0 16,7-4-7-16,-4 1-6 0,1-5-1 0,-4 8-5 15,6-11-2-15,-6 11-5 0,4-3-11 0,-4 3-4 16,2-4 6-16,-2 4-10 0,0 0 7 0,0 0-7 16,3-8-4-16,-3 8-2 0,3-4-2 0,-3 4 3 15,0 0-8-15,0 0 0 0,0 0-7 0,0 0-8 0,0 0-11 16,0 0-10-16,0 0-16 0,0 0-18 15,0 0-30-15,0 0-32 0,0 0-31 0,0 0-17 16,-17-1-26-16,17 1-23 0,0 0-34 0,-15-3-16 16,15 3-17-16,0 0-16 0,-15 3-24 0,15-3-21 15,-9 1-23-15,9-1-24 0,0 0-244 0,-20 0-692 0,20 0 306 16</inkml:trace>
  <inkml:trace contextRef="#ctx0" brushRef="#br0" timeOffset="212457.2128">8114 15524 42 0,'-17'-16'155'0,"-5"-3"-11"15,-2 2-15-15,-2 1-8 0,-4-3 3 0,1-2-15 0,-11 3-9 16,-2 0-4-16,-3-2-9 0,-1 5-1 0,-6-2-15 15,-5 1-3-15,-2 3-7 0,-3-1-2 0,-27 2-3 16,6-1-13-16,-7 10 2 0,-3 2-4 0,10 1-10 16,15 1 0-16,-18-1-3 0,-1 0-4 0,2 3-3 15,24 2 4-15,1-1-4 0,-1 3-5 0,3-4 0 16,3 3-5-16,1-3 2 0,-4 6-2 0,3-2-4 16,-1 1 1-16,-2-3-2 0,-9 6-5 0,-13 2 3 15,17-7-3-15,0 3 4 0,0-2-1 0,-4 2-3 16,4 0-1-16,-2 5 1 0,4-3-2 15,-5-2-1-15,-18 8 0 0,21-6 15 0,-26 10-10 16,28-5-6-16,-23 9 2 0,21-5 3 0,-19 7-6 0,16-12 0 16,-11 16 9-16,0-9 20 0,1 11-3 0,16-10 1 15,-24 9-6-15,6-4-4 0,-1 3 2 0,21-4 3 16,-17 2 0-16,16-5-3 0,1 4-1 0,5-2 0 16,3 6 1-16,-1-7-4 0,3 3-2 0,4-2 2 15,7 2-4-15,1 1 2 0,12-8-7 16,3 4 7-16,4 0-4 0,-1 3 0 0,1 10 0 0,5-6 2 15,3 9-4-15,-3-10 0 0,9 14 2 0,-2-3-2 16,0-1 0-16,3 6 0 0,2 1 2 16,-2 1-4-16,4 1 1 0,-2 3 3 0,5-4-4 15,4 3 3-15,-1 2-1 0,1-2-2 0,-1-1 7 16,7-1-4-16,1-1-4 0,4-2 2 0,-3-3-1 16,5 4 7-16,1-5 3 0,1-1 3 0,5 3-1 0,1-9 4 15,4 4 7-15,0 3 1 0,4-3 5 0,5-3-1 16,-1-3-6-16,9 1 2 0,4-4 0 0,22 7 0 15,3-4-2-15,-2-6 0 0,11-9 0 16,3 0-2-16,5-1 0 0,-3-10-1 0,10-1-1 16,2-7-2-16,3 1-3 0,2-2 4 0,-7-3-5 15,0 3 2-15,2 2-2 0,49-4-2 0,-61 2-2 0,3-10 7 16,2 5-8-16,-9-2-2 0,9-1 2 16,0-12-3-16,-2 4 3 0,-3 2 1 0,3 0-2 15,-5-6-3-15,5-3 2 0,-6-4 1 0,1 2-3 16,-7 6-1-16,-3-5 1 0,3-4-1 0,-25 10-1 15,1-6 2-15,-1 2-4 0,0-2 1 0,-7 1 4 16,-1-3-2-16,-4 4-1 0,2-3 1 0,-8-1 1 16,1 0-2-16,3 1 1 0,-2-2-1 0,-5 0-1 15,-3 0 1-15,-5-3 1 0,1-8 1 0,-1 7 3 16,0-4 2-16,-9 3-1 0,5-7 12 0,-5 5 1 16,-1-5 6-16,-2-4-5 0,-2-1-2 0,-2-3 5 15,-1 2 10-15,-6-4-1 0,8-1-4 0,-6-1 14 16,2-2-3-16,-5 4 1 0,-1 0-6 0,-4-3 4 15,-7 4 0-15,2 2 3 0,-4-1 0 0,-5 5-1 16,-5 2-9-16,0-1 0 0,-4 6-4 0,-3-1-3 16,2 3-6-16,-9 4-3 0,2 10-8 0,2-1 14 15,-2 2-18-15,-2 8-8 0,1-2-17 0,-1 2-13 16,4 5-19-16,3 3-29 0,2-1-25 0,5 9-28 16,-4-3-31-16,4 4-33 0,4-3-32 0,-3 8-228 15,1-1-496-15,1 1 220 0</inkml:trace>
  <inkml:trace contextRef="#ctx0" brushRef="#br0" timeOffset="227724.6436">2536 16574 28 0,'-9'-24'222'0,"2"8"-10"0,1 1-11 0,4 5-18 15,-3 2-21-15,5-2-20 0,0 10-17 0,0 0-13 16,0 0-12-16,7 23-5 0,-1-3 6 0,1 13-10 15,5 12-7-15,0 9-7 0,4 1 3 16,-1 21-17-16,-5-20-2 0,9 19-7 0,-16-15-5 16,8-4-2-16,-6 5-3 0,5 15-6 0,-7-22-2 15,-1-1-7-15,3-2-8 0,-5-2-15 0,0-1-4 0,-2-5-9 16,-3-3-20-16,4 4-12 0,-5-15-17 0,5 2-12 16,-4 0-26-16,3-5-16 0,2-11-13 15,-2 1-11-15,2-4-7 0,-1-9 4 0,-3 2 4 16,4-5-100-16,0 0-253 0,0 0 113 0</inkml:trace>
  <inkml:trace contextRef="#ctx0" brushRef="#br0" timeOffset="227972.3883">2505 16779 50 0,'-7'-78'116'0,"7"22"4"0,5 1-2 16,-3-1-4-16,7 3-13 0,-3 2 0 0,3 6-3 15,5 2-15-15,-1 11-2 0,-2 3-7 0,2 7-7 16,3 5-12-16,-5 5 0 0,7 4-8 0,0 5-4 15,4 3-1-15,-1 7-8 0,4 5-2 0,-2 1 4 16,1 3-4-16,-2 6-5 0,2 15 0 0,-2 0-1 16,-2 5-5-16,-6 1 4 0,-11 0 0 0,-3 0-9 15,0 4 4-15,-1 1-7 0,-8 0 5 16,-5 0-2-16,-1 0-1 0,-5 1 6 0,-3-1-10 0,-2-1-3 16,-2-4-11-16,6-2-12 0,-6-1-17 15,10-13-17-15,3-3-33 0,-1 3-22 0,6-9-26 0,1 1-100 16,4-2-247-16,4-3 110 0</inkml:trace>
  <inkml:trace contextRef="#ctx0" brushRef="#br0" timeOffset="228319.2851">3383 16015 145 0,'-10'-41'170'0,"5"-3"2"15,-5 13-22-15,5 0-6 0,-6 6 32 0,5 5-6 16,1 0-18-16,-2 8-5 0,0 1-4 0,2-2-12 16,1 5-10-16,-2 1-17 0,6 7-9 0,-12 15-8 15,1 10 6-15,-1 18-5 0,-3 5-6 0,-2 25-7 16,2 6-1-16,4 4-6 0,6 17-3 0,-1 39-2 15,12-42-6-15,1 3-4 0,15 39-5 0,-6-44-7 16,13 38-4-16,-4-45-2 0,4-1-3 0,2-3 2 16,5-6 2-16,5 3-8 0,-2-5-5 0,10 0-17 15,-3 0-20-15,4-9-19 0,1-3-29 16,-12-12-24-16,6-9-35 0,19 6-40 0,-16-13-30 0,5 0-43 16,-7-4-141-16,7-13-404 0,-2-6 179 0</inkml:trace>
  <inkml:trace contextRef="#ctx0" brushRef="#br0" timeOffset="228901.3153">8595 15145 93 0,'-5'-22'219'0,"-2"2"2"0,5 0-5 0,2 6-8 0,0 3-12 16,0 2-11-16,0 0-22 0,0-1-14 0,7 7-16 15,-7 3 1-15,29 3 1 0,2 14 3 0,11 5 1 16,10 12-4-16,12 17-2 0,-16-16-10 0,14 26-5 16,-10-4-13-16,0 8-2 0,-13 0 1 0,-3 9-5 15,-11 2-10-15,-1-7-4 0,-5 11-7 0,-4 3-4 16,-11-9-6-16,-4 7-6 0,-4-1-4 0,-8 1-5 15,-3 2-2-15,-6 5-28 0,-2-9-19 0,-8 1-33 16,0-3-35-16,-1 1-44 0,-2 2-41 0,1-3-44 16,3-2-54-16,-6-2-271 0,10-22-560 0,-3 1 248 15</inkml:trace>
  <inkml:trace contextRef="#ctx0" brushRef="#br0" timeOffset="230270.1752">5227 19861 63 0,'0'0'139'0,"0"0"8"0,0 0-2 16,-5 8 0-16,5-8-7 0,0 8-7 16,0-8-3-16,15 4 1 0,2 1-11 0,5-10-6 15,7 1-16-15,16-4-2 0,1-8-15 0,12 4-3 16,-2-6-8-16,2 0-3 0,-2 0-6 0,4-4-7 15,0 1-16-15,-4 1-18 0,2 6-32 0,-5-2-26 0,-6 4-16 16,-2-3-38-16,-13 9-26 0,4-1-21 0,-14 3-122 16,0 4-284-16,-3 0 126 0</inkml:trace>
  <inkml:trace contextRef="#ctx0" brushRef="#br0" timeOffset="230482.6525">5669 20209 62 0,'0'0'130'0,"-14"0"-6"0,14 0-10 0,0 0-18 16,0 0 3-16,0 0-13 0,0 0-4 0,58-8-17 16,-29-2-1-16,3 2-8 0,-1-2-3 0,17-2-14 15,-4 4-17-15,-8 0-22 0,-2 1-27 0,2-2-12 16,10 5-16-16,-15-3-25 0,-9 5-69 0,7-5-161 15,-4-1 72-15</inkml:trace>
  <inkml:trace contextRef="#ctx0" brushRef="#br0" timeOffset="243690.095">38026 2803 16 0,'0'-12'139'16,"-7"-3"6"-16,5 3-7 0,-5-1-19 0,2 1 5 16,-3 1-5-16,1-7-13 0,0 4-4 0,-2 1 0 15,1-2 1-15,-2 3-4 0,-2-5-7 0,2 6-15 16,-4-3 2-16,5 4 1 0,4 5-5 0,-2-3-11 15,-1 4-9-15,1 4 1 0,7 0-13 0,-22 8 3 16,7 10-13-16,-2 5-3 0,-6 19 6 0,1 3-4 16,3 10-8-16,-6 22 2 0,13-17 1 15,0-4-3-15,3 0 1 0,1 4 5 0,-1 0-8 16,4-5 1-16,4-1 3 0,1 1-3 0,0-5-1 0,3-1-2 16,4 2 1-16,-4 2-3 0,1-5 1 0,1 4-3 15,-5-9 1-15,-4-13-4 0,4 15 4 0,0-16-2 16,-1 1-4-16,-1 1 3 0,-3-1-2 0,1 0-4 15,-2-3 2-15,-1-4-3 0,-9 5 5 16,1-8-2-16,-2 3-3 0,3-2-7 0,-1-5-10 16,1 0-7-16,-1-3-6 0,0 1-20 0,1-5-11 15,-1 0-17-15,-2-2-13 0,3-6-16 0,0-1-27 16,14 0-10-16,-20-9-15 0,8-3-21 0,-3-2-100 16,1-2-296-16,2-11 131 0</inkml:trace>
  <inkml:trace contextRef="#ctx0" brushRef="#br0" timeOffset="243878.9167">37246 3422 36 0,'9'-13'143'0,"-1"2"-20"0,6-3-8 0,5 5-4 16,5-5-15-16,6 2-10 0,4 4 0 0,11-4-27 15,8-3 1-15,-2 7-11 0,3 1 3 0,8-1-23 16,-4-1-4-16,-5 5-17 0,6 0-42 0,-2-4-7 15,1 6-19-15,-4-3-12 0,-6 2-74 16,1 0-157-16,-15-2 70 0</inkml:trace>
  <inkml:trace contextRef="#ctx0" brushRef="#br0" timeOffset="244149.6608">38617 2911 31 0,'-6'-12'149'0,"-1"-4"0"16,5 7-14-16,-3-2 3 0,-4 7-19 0,9 4-3 15,-6-12-11-15,6 12-18 0,0 0-5 16,0 0-13-16,0 0 4 0,-29 27 2 0,13 1-6 0,1-3 2 16,-2 21-10-16,-4-5-3 0,6 7-6 0,-4-1-3 15,7 1-10-15,0-3 1 0,6 6 0 0,-3-10-9 16,2 11 5-16,0 0-8 0,1-8 7 0,4 10-7 15,-3-5-6-15,5-4-15 0,1 0-19 16,3-3-22-16,-2-13-26 0,3 5-26 0,-2-6-30 16,4 1-27-16,0-4-115 0,-4-3-278 0,2-5 123 15</inkml:trace>
  <inkml:trace contextRef="#ctx0" brushRef="#br0" timeOffset="244652.2453">38692 3284 121 0,'7'-19'149'0,"-2"7"-17"0,6 5-14 16,1-3-22-16,-1 5 1 0,3 5-10 0,5 0-6 15,5 5-7-15,-4 4-17 0,-3 0-7 0,11 7 12 0,-13-2-21 16,-1 4 7-16,4 7-3 0,-2-2-5 15,-3 4 0-15,-11-1-4 0,5-4-7 0,-5-5 2 16,3 6-7-16,-12 5 1 0,0 0-2 0,-2-1 4 16,-4-1-5-16,-3-10-1 0,1 7-9 0,1-6 6 15,6-6-5-15,-4 1-2 0,0 0 3 0,5-4 0 16,-1 0-4-16,4 0 7 0,4-8 6 0,-12 11 6 16,12-11 2-16,0 0 2 0,0 0-7 0,0 0-1 15,-20-20 1-15,25 2 2 0,2 0-7 0,0-5-4 16,1-4-2-16,9-1-3 0,-5 0-1 0,0-4-2 15,3-6 1-15,6 10-4 0,-9-2 2 16,3 2 3-16,4 1-10 0,-4 1 1 0,-1 1 3 0,-4 8-1 16,4 3-6-16,-1-3 1 0,1 3-2 0,-10 3 8 15,7 2 0-15,-7 0 6 0,3 2-4 0,-2 1-2 16,-3-3-2-16,-2 9-2 0,6-5-2 0,-6 5 1 16,0 0 2-16,0 0-3 0,0 0 3 0,-13 40-6 15,6-20 6-15,-2 7-4 0,-1-1 5 0,3 4 1 16,0-4 0-16,1 3-2 0,-1 4 0 15,-2 0 8-15,2-5-10 0,1 3 4 0,6-1-22 16,0-1-23-16,0-3-20 0,5-6-13 0,3 8-34 16,-1-11-9-16,0 2-26 0,-4-5-113 0,9 1-277 15,-3-5 123-15</inkml:trace>
  <inkml:trace contextRef="#ctx0" brushRef="#br0" timeOffset="244942.5477">39369 3107 185 0,'0'-7'202'0,"0"-6"-17"0,0 5-20 0,0 8-18 15,9-8-17-15,-9 8-17 0,15-4-1 0,-15 4 3 16,16 12-13-16,-1 4 3 0,4 3-3 0,-2 4-9 15,0 3-8-15,7 11-3 0,-2 1-10 0,-3 0 1 16,-1-3-8-16,-2-5-6 0,-1 11 0 16,-8-11-10-16,0 15-1 0,1 1 3 0,-4-1-10 15,-1 0-9-15,-3-3-21 0,-7 0-18 0,0-13-25 16,-1 14-27-16,1-1-25 0,-5-11-46 0,0-1-39 16,2-2-165-16,-2-4-361 0,2-1 159 0</inkml:trace>
  <inkml:trace contextRef="#ctx0" brushRef="#br0" timeOffset="245216.836">40330 3505 56 0,'0'-7'187'0,"3"-1"-15"0,2 4-23 0,2-1-11 15,3 1-19-15,-1 2-7 0,6 0-8 0,7-3-17 0,7 5-6 16,0 5-8-16,-7-5-11 0,9 2-6 0,3-2-16 16,-3 0-29-16,-7 2-26 0,8 2-34 15,-13 1-22-15,5-1-28 0,-6-1-104 0,-6 1-219 16,2 2 98-16</inkml:trace>
  <inkml:trace contextRef="#ctx0" brushRef="#br0" timeOffset="245381.6473">40418 3705 163 0,'0'0'143'0,"0"0"1"0,22 7-20 16,-1-7-17-16,-1 3-6 0,13-1-2 0,-1-4-29 15,2 8-25-15,0-6-52 0,0-6-35 0,1 3-47 16,-5 0-54-16,1 1-156 0,0 1 70 0</inkml:trace>
  <inkml:trace contextRef="#ctx0" brushRef="#br0" timeOffset="246207.918">42981 2517 78 0,'5'-8'201'15,"-3"0"-16"-15,-2 3-23 0,0 5-19 0,5-8-17 16,-5 8-13-16,0 0-6 0,0 0-9 0,7 28-10 15,-5-8 16-15,0 11-4 0,3 15-10 0,-5 1-7 16,3-1-1-16,0-1-7 0,-3-4-10 0,0 2 0 16,0 1-8-16,-3-1-7 0,0-2-2 0,3 3-6 15,0-15 2-15,0 14-9 0,-5-13-17 16,-2 3-22-16,3 2-33 0,-3-6-44 0,1 1-28 16,-1-2-56-16,-2-1-146 0,1-4-336 0,-1-3 149 0</inkml:trace>
  <inkml:trace contextRef="#ctx0" brushRef="#br0" timeOffset="246694.6532">41774 3712 163 0,'-10'0'236'16,"10"0"-16"-16,0 0-19 0,-16-3-29 0,16 3-16 15,-6 6-12-15,6-6-14 0,0 0-1 0,0 0-2 16,44 6-3-16,-10-2-1 0,19-8-6 0,13 4-6 15,28 4-7-15,5-12-12 0,-2 12-9 0,11-13 1 16,1 4-10-16,39 3-4 0,-44-2-12 0,4 3 0 16,-1-1-5-16,43-4-4 0,-49 1-10 0,-4 2-8 15,9-1 2-15,-7 1-4 0,-7-2-4 0,-2-3 2 16,-5-3-6-16,-22 10 1 0,-10-7-1 0,-10 1-5 16,-5 6-1-16,-8-5 15 0,-1 0-4 0,2-2 9 15,-11 6-1-15,3-3 1 0,-5-2-2 0,-2 1 1 16,-3 4 2-16,-1-2 4 0,-2 1-6 0,-1 2 5 15,-1-3-7-15,-1-1 0 0,-7 5-3 0,12-3-6 16,-7 2-2-16,-5 1-2 0,12-5-6 0,-12 5 5 16,5-2-5-16,-5 2 5 0,0 0-17 0,0 0-17 15,0 0-21-15,0 0-25 0,0 0-16 0,-10 15-21 16,10-15-29-16,-17 12-34 0,10-4-28 0,0-2-36 16,-1 1-233-16,-2 3-498 0,1-1 220 0</inkml:trace>
  <inkml:trace contextRef="#ctx0" brushRef="#br0" timeOffset="249828.8451">42940 4323 160 0,'-5'-7'194'15,"5"7"3"-15,0 0-21 0,-10-5-12 0,10 5-19 16,-7-1-11-16,7 1-17 0,0 0-9 0,0 0-19 16,0 0-8-16,-7-4-8 0,7 4-1 0,0 0-6 15,0 0 13-15,0 0 8 0,24 13 4 0,-8-6-1 16,6-5-15-16,15-2-4 0,-4 0-4 0,18-2-7 16,-5-1 1-16,7-7-14 0,-7 5-1 0,5-4-5 15,-3-2-2-15,-2 7-1 0,0-2-6 16,-12-2-9-16,-2 1 3 0,-1-1 1 0,-9 1-6 0,0 1-3 15,-5 4-3-15,4-3-18 0,-13 2-3 0,8-1-18 16,-8-1-14-16,-3 4-13 0,-5 1-12 0,0 0-15 16,0 0-14-16,0 0 2 0,0 0-13 0,-47 13-2 15,24-12-14-15,1 3 19 0,-8-2-10 16,-1 4 7-16,0 2 1 0,2-1 1 0,-5-3 6 0,3 4 5 16,-3-3 11-16,0 1 3 0,9-1 10 15,-8-1 6-15,1 0 7 0,11 0 9 0,-1-1 9 16,0-3-3-16,2 2 13 0,4 0 12 0,-1 1 0 15,-3-3 25-15,1 2 7 0,4-4 4 0,1 0 13 16,0 2 13-16,4-1 4 0,10 1 3 0,-20-2 13 16,11 2 6-16,9 0-2 0,-20-2-5 0,20 2 3 15,-11 2-4-15,5 1-5 0,-3 2 10 0,2 7-1 16,-5-5-10-16,4 7 2 0,-4 4 5 0,-5 2 2 16,8-1-1-16,1 1 0 0,-1 6-7 0,-1 2-4 15,3-6-6-15,2-5 6 0,-2 2-5 0,7 8-2 16,-7-9-3-16,6 0 3 0,-1-1-5 0,2 1 0 15,-2-3-2-15,-1-2 0 0,3-2 5 0,3 1 8 16,1 0 0-16,-4-4 0 0,1 0-2 0,3 0-11 16,-1-3 1-16,1-3 2 0,1 3 4 0,-5-5 0 15,15 2-6-15,6-4-1 0,-6-3-11 0,0 2 1 16,7-9-4-16,2-1-2 0,4-3 0 0,-5 2-10 16,6 1-2-16,-1 1-3 0,-1 3 5 0,2 2-20 15,-7 3 14-15,-3 3-2 0,12-4-2 0,-4 11-1 16,0 2 3-16,-6 1-4 0,-6 4-2 0,5 1 3 15,-4 9-13-15,-6-5 14 0,4-1 1 0,-6 9-3 16,1 2 4-16,-6 0 1 0,-6 0-2 0,1-1 3 16,-6-6-3-16,1 6-6 0,-9-2 6 15,-4 3-7-15,-6 3-5 0,-3-7-10 0,-8 0-9 16,8-5-19-16,-10 2-18 0,8-2-29 0,-2-8-35 0,3-1-29 16,3-2-31-16,8-6-57 0,-2 3-224 0,4-10-503 15,-2-2 222-15</inkml:trace>
  <inkml:trace contextRef="#ctx0" brushRef="#br0" timeOffset="250726.1024">45947 3299 16 0,'-3'11'129'15,"-3"1"-10"-15,0 7-1 0,4-10-10 0,-3 2-7 16,1-2-22-16,1 2 12 0,1 2-9 0,-1-5 1 16,-1-5 2-16,4 6-1 0,-1-1 2 0,1-8 8 15,0 8 2-15,0-8-2 0,0 0-12 0,0 0-7 16,0 0-5-16,0 0-6 0,0 0-6 0,-2-26-6 16,4 20-6-16,-1-11-6 0,5 3 0 0,0 1-10 15,-2-4-1-15,1 1 0 0,0 1-6 16,-2 7 0-16,3-3 1 0,-3 3-6 0,4 3-6 15,0-3 0-15,-1 6-1 0,1 0-7 0,-7 2 6 16,0 0-3-16,19 11 1 0,-16-5-1 0,1 2-4 16,-1 3 1-16,-1-2 1 0,-2 2 0 0,-2 0 4 0,-1 1-5 15,-1 2 3-15,1-3 2 0,-6-2-7 16,3 0 3-16,-3 4-8 0,2-7 10 0,-1 3 0 16,1-4-5-16,0 3 2 0,2-4 4 0,-2-3-3 15,-3 1 1-15,10-2-3 0,-12 0 2 0,12 0-4 16,-9-3-1-16,9 3 4 0,-5-15-2 0,4 4 2 15,1-3-7-15,0-1 1 0,3-4 0 0,4 1 3 16,0-1-3-16,1 3 0 0,4 4-1 0,-2-2-1 16,2 4-6-16,-1 9 7 0,2 1 0 0,-13 0-5 15,29 13 8-15,-13-1-4 0,2 5 7 0,4 8-2 16,-6 0 4-16,-4 7-5 0,3-7-1 0,-3 19 3 16,-5-17-14-16,-5 6-16 0,-2-2-17 15,5 9-18-15,-5-8-18 0,-7 6-34 0,0-4-22 0,-1-1-33 16,-1-3-108-16,-5-5-299 0,2 0 133 0</inkml:trace>
  <inkml:trace contextRef="#ctx0" brushRef="#br0" timeOffset="251604.1401">47877 2911 83 0,'12'-12'125'0,"9"4"-9"15,1 0-7-15,7 4-10 0,-3 4-12 0,6 4-5 16,0 3-6-16,-1 6-13 0,0 6-1 0,-4 1-3 16,-5 1-9-16,4 4-9 0,-8 3-4 0,-2 0-2 15,-9 0-18-15,-6 2 12 0,-2-2 2 0,-6 0-7 16,-9 5-4-16,1-6-3 0,-14 9 1 0,-2-4-7 15,6-8-4-15,-6 5-2 0,9-11 3 0,-5 0-7 16,3-3 12-16,9-1-1 0,-1-1 5 0,1-5-14 16,6-1 5-16,2-2-1 0,-1 0 2 0,1 1 0 15,7-6-6-15,0 0 11 0,0 0-12 0,0 0 8 16,0 0 3-16,0-34-19 0,9 22 15 0,4-8-8 16,4-5-10-16,6-3 22 0,0-10-8 0,6 3-7 15,0-3 0-15,0-6 10 0,-3 0-5 16,1 9-6-16,-3-5-2 0,-2 3 11 0,-6 10 3 15,1 7-4-15,-9 2 6 0,1 4 14 0,1-2-2 0,-5 8-1 16,0-4 1-16,-3 8-6 0,-2 4-4 0,0 0-1 16,0 0 0-16,0 0 2 0,-22 26-10 0,13-8 4 15,-10 7-3-15,1 13 11 0,2-10-7 16,-2 12 1-16,2 3-4 0,3-3 1 0,-3 0 2 16,9-9 4-16,2 0-13 0,4 1-14 0,-1-2-15 15,4-2-25-15,4 0-3 0,1-2-26 0,3-6-25 16,2-5-13-16,7 8-89 0,-3-7-227 0,6 0 101 15</inkml:trace>
  <inkml:trace contextRef="#ctx0" brushRef="#br0" timeOffset="251926.7401">49238 2882 175 0,'5'-27'195'16,"-10"7"-1"-16,-2 5-14 0,-1-6-9 0,-1 6-11 15,4 3-11-15,-7 1-11 0,0 5-11 0,2 0-12 16,10 6-13-16,-22 3-7 0,1 9-10 0,-4 7-9 16,1 4-7-16,-12 11-6 0,6 3-3 0,2 9-3 15,4-3-7-15,9 5-1 0,0 2-3 0,1-4-12 16,2 7 5-16,0-8-4 0,12 1-8 0,0-1 4 15,2-2-5-15,11-3-2 0,-4 3 2 0,-2-15-21 16,8-3-4-16,-1 6-4 0,1-2-14 0,2-8-16 16,12-1-19-16,-7-3-4 0,2-4-19 0,4-6-24 15,-1-2-19-15,2-5-20 0,5-11-45 0,-7 3-122 16,-5-7-331-16,2-6 146 0</inkml:trace>
  <inkml:trace contextRef="#ctx0" brushRef="#br0" timeOffset="252146.9301">48916 3182 121 0,'0'0'140'0,"0"0"-13"0,51 4-17 16,-22-4 1-16,-7 4-14 0,14-4-15 0,10 0-11 15,-14 0-1-15,18 1-11 0,-1-2-13 0,4-3-10 16,0 3-23-16,0-2-47 0,-4-5-22 0,4 1-35 16,-5-2-60-16,0 0-163 0,-4 2 73 0</inkml:trace>
  <inkml:trace contextRef="#ctx0" brushRef="#br0" timeOffset="252491.9854">50400 2650 84 0,'0'-27'208'0,"-2"8"-20"0,-3 2 10 16,3-3-4-16,2 12-10 0,-3-4-14 0,-1 9-22 15,4 3-16-15,0-12-13 0,0 12-12 0,0 0-9 16,0 0-7-16,-27 35-8 0,10-7 8 0,-7 14-7 16,9 14 1-16,-14 15 21 0,5-12-2 0,0 17-11 15,7-20-7-15,3 16-12 0,4-20-5 0,7 4 0 16,1 0-12-16,2-5 0 0,2 1-19 0,6 0-3 16,2-4-30-16,2-5-27 0,2-3-26 0,1 6-31 15,6-8-30-15,-3-12-34 0,-2 0-55 0,3-4-212 16,-7-12-444-16,3 2 196 0</inkml:trace>
  <inkml:trace contextRef="#ctx0" brushRef="#br0" timeOffset="252775.9171">50787 2875 149 0,'-2'-20'234'0,"2"4"-6"0,-5 1-9 0,3-2-16 16,2 9-14-16,0-4-12 0,-2 3-13 0,2 9-18 15,-5-9-15-15,5 9-17 0,0 0-13 0,0 0-7 16,0 0-7-16,0 0-3 0,-12 30-8 0,9-14-6 16,1 28-5-16,2-4 0 0,-7 0-7 0,7 5-7 15,-6 3 3-15,6-2-6 0,-7-17-4 0,2 18-7 16,8-4-17-16,-6-2-21 0,-1 0-24 0,-3-10-36 15,1 9-27-15,-3 4-43 0,6-13-55 0,-2-4-48 16,-2-6-130-16,7-4-394 0,0-1 175 16</inkml:trace>
  <inkml:trace contextRef="#ctx0" brushRef="#br0" timeOffset="253019.8397">51181 3402 1920 0,'5'-13'48'0,"-4"2"9"16,6 0-44-16,-5-1 58 0,1 3 27 0,-1-3 12 16,-2 0-7-16,0 4-9 0,2 1-16 0,-2-2 7 15,0 9 4-15,0-14-11 0,0 14-4 0,0-10-11 16,0 10-5-16,0 0-7 0,0 0-12 0,0 0 10 16,0 0-10-16,0 0-6 0,-9 25 7 0,2-10-21 15,1 8 12-15,-3 1-4 0,1 0 3 0,2 3-6 16,-2 1 4-16,1 5-2 0,-3 8-2 0,3-10-7 15,-7 10-22-15,2-13-28 0,6 3-33 0,-3-3-41 16,6 0-41-16,-4-8-47 0,7-6-65 16,-9 3-191-16,9-8-488 0,-3-2 217 0</inkml:trace>
  <inkml:trace contextRef="#ctx0" brushRef="#br0" timeOffset="253435.865">51796 3177 1796 0,'10'-19'37'0,"-3"-1"-36"0,-2-4-24 15,-5 9 26-15,0-17 7 0,-1 11 32 0,-3 6 33 16,1-6-16-16,-4 1-11 0,5 3-2 16,-4 6-1-16,-1 0 0 0,-2 5-2 0,2 0-6 0,-11 3-3 15,18 3 7-15,-28 15-1 0,11-4 8 16,-3 10 8-16,-4 3-4 0,2 3 5 0,-2 11 5 0,0 4-7 15,0 1-4-15,10 0-12 0,-1-2 10 0,1-9-7 16,6 9 2-16,8 2-8 0,2-11-1 0,-2 2 1 16,0-4-6-16,8-2-1 0,-1 4 0 0,7-11-3 15,-1 4-3-15,-2-3-6 0,7-9 2 16,-2 3-3-16,1-5 5 0,-2-2-6 0,2-3 3 16,5-5-2-16,7-5-3 0,-7 0 0 0,7-8-4 15,-1-3 3-15,-6-1-3 0,7-4-16 0,-12-4 18 16,5-2 2-16,-7-2-2 0,-1 0 2 0,-5-2-6 15,-1 3 4-15,-3-2-8 0,-3 10 17 0,-4 1-9 16,1 3 3-16,-6 7-6 0,-5 1 1 0,-4 4-4 16,-6 3-1-16,5 2 1 0,-13 6-1 0,1 0-18 15,-2 7-25-15,9 3-22 0,-7 4-40 0,8-1-31 16,-1-2-45-16,7-4-63 0,-7 11-216 0,10-11-494 16,3 2 219-16</inkml:trace>
  <inkml:trace contextRef="#ctx0" brushRef="#br0" timeOffset="253753.9436">52337 3126 1978 0,'5'-19'-2'15,"5"-7"-3"-15,-5 9 12 0,2-11-20 0,-2 1 72 16,4 1 1-16,-9 6 18 0,1 2 5 0,5 3-10 15,-5 2 5-15,1 3 1 0,-2 2-7 0,3-1-5 16,-3 9-13-16,4-11-2 0,-4 11-12 0,0 0-1 16,0 0 16-16,15 29-12 0,-5-2 10 0,6 9 2 15,-1 4-3-15,0 4 0 0,-3 7-5 0,-1 0-13 16,-8-2 12-16,2 1-8 0,-1 1 0 0,-11-1-1 16,5 3 0-16,-5 3 3 0,-3-1-6 0,-2-3-5 15,2 4-4-15,-7-8-11 0,1 1-12 0,-9-7-18 16,1 6-25-16,-5-7-26 0,5 6-23 0,-13-11-25 15,-1 5-26-15,-8-1-45 0,8-6-42 0,-8 2-213 16,-8-7-478-16,6-4 211 0</inkml:trace>
  <inkml:trace contextRef="#ctx0" brushRef="#br0" timeOffset="257198.3114">7763 18232 148 0,'-16'-15'195'0,"6"0"7"15,-2 0-14-15,-3 3-9 0,6 4-1 0,-6 0-18 16,3 6-13-16,2-5-16 0,-4 6-15 0,2 2-12 15,0 8 1-15,-1-1-16 0,4 9-5 0,-5 4 1 16,4 11 9-16,9 9-13 0,1 4-1 0,0 5-1 16,1 2-4-16,9 0 1 0,4 0 2 0,7 2-6 15,-4 2 2-15,0-1-9 0,12 18 0 0,1-4 0 16,-11-13-5-16,8 12-1 0,-4-12-3 0,-1-2-9 16,8 15 8-16,-7-17-8 0,-3-1 4 0,4 2-9 15,-4-9 0-15,-3 7-5 0,-3-5 1 0,-2 2 4 16,-3-3 14-16,-3-3 2 0,-2-2-4 0,-8-1-7 15,-2 1 4-15,-3-8-14 0,-1-2 8 0,-6-2-9 16,-1 1 3-16,0-1-8 0,-3 0 5 0,-1-7-8 16,-2 2-1-16,-6 1-7 0,5-8-5 0,-12 0-12 15,7-2-22-15,-2-3-23 0,-1-4-28 0,-4-7-33 16,5 0-35-16,-1-1-37 0,5-5-44 0,6-3-33 16,1 5-36-16,-3 0-190 0,6-4-519 0,-3 7 230 15</inkml:trace>
  <inkml:trace contextRef="#ctx0" brushRef="#br0" timeOffset="257742.9226">8061 20987 33 0,'-3'-9'211'0,"-2"-2"-13"15,-2-2-20-15,3 2-18 0,4-4-11 0,2 5-9 16,3-6-15-16,4 7-10 0,-2-2-13 0,1 4-8 16,6-3-17-16,3 7-4 0,3 3-2 0,-1 3-9 15,3 5-7-15,2 4-9 0,-4-2 5 0,4 13-5 16,-3-5-5-16,-4 9-4 0,-7 1 1 0,2-1-8 16,-5 2 0-16,-5 2-5 0,-2 3-3 0,-4-3 4 15,-6 12-5-15,-7-4 0 0,0-2 0 0,-4 3 3 16,-3-4 16-16,2-10 0 0,2-1 1 0,-4-1 9 15,5 0 1-15,-1-5-1 0,4-6-1 0,6 1 5 16,3-6 1-16,2 0 0 0,0 1 1 0,2-3-6 16,3-6-7-16,-5 8-4 0,5-8 1 0,0 0-8 15,-7 7 1-15,7-7-8 0,0 0-1 0,0 0-1 16,37-10 4-16,-11-4-10 0,6-2 1 0,-1 0 2 16,8-1-6-16,4-2-2 0,-4-1-13 0,-7 3-29 15,3 2-22-15,-5 0-26 0,1 2-34 0,1-2-35 16,-1 3-35-16,-2-3-46 0,2-3-181 0,-9-1-442 15,9-1 196-15</inkml:trace>
  <inkml:trace contextRef="#ctx0" brushRef="#br0" timeOffset="258460.0714">8181 17440 166 0,'-2'-4'185'0,"-5"-4"-2"15,7 8 0-15,-7-8-13 0,0 3-11 0,7 5-12 16,0 0-11-16,-6-2-15 0,6 2-13 0,0 0-10 15,0 0-15-15,-18 9-4 0,8 5-14 0,0 1-2 16,-7 10-6-16,3 14-7 0,-1 0-6 0,5 6-4 16,3-2-5-16,0 5-3 0,7 0-1 0,2-5 1 15,8 2-7-15,0-5-4 0,6 0 0 0,-1-11-2 16,-3-1-1-16,7-5-2 0,5 2 4 0,-2-6-5 16,5-1 2-16,-3-4-6 0,0-7 4 0,5-2-1 15,-5-3-3-15,5 3 3 0,-7-10 7 0,-3 3 2 16,1-4 13-16,2 0 4 0,-7 0 5 0,1-5 0 15,-3-1 3-15,-2-3 1 0,-4 3 13 0,1-1-1 16,-6-2-3-16,-2 0-1 0,-2 0-4 0,-6-3-6 16,-3-2-5-16,-1 5-7 0,-3 1-1 0,0 3-7 15,-2 2-1-15,-4 4-1 0,2 5-18 0,-1 5-15 16,-2 4-18-16,-2 5-16 0,2 8-29 0,-2-2-24 16,3 4-31-16,4 3-28 0,4-1-39 0,4-3-30 15,2 7-179-15,1-2-434 0,6-2 192 0</inkml:trace>
  <inkml:trace contextRef="#ctx0" brushRef="#br0" timeOffset="259481.9732">9439 18084 2 0,'0'0'118'16,"0"-11"2"-16,0 4 3 0,0 7-6 0,-2-10-1 15,2 10-15-15,0-10 12 0,-3 3 0 0,0 2-9 16,1-3 1-16,2 8 2 0,-10-8-3 0,6 1-9 16,2 2 9-16,-4-1-3 0,1 3 1 0,-2-3-8 15,0 0-20-15,3-1 2 0,-4 4-13 0,1-1 1 16,0-2-3-16,0 4 0 0,-1-3-3 0,8 5-6 16,-12-3-4-16,12 3-8 0,-17 3-5 0,15 5-1 15,-5 4-3-15,1 4 0 0,4 10-5 0,-5 8 5 16,5 3-3-16,4 9 7 0,7 2 3 0,-3-7 1 15,3 6 1-15,8 0-3 0,-3-3-4 0,-1 2 1 16,3 1-2-16,-1-6 7 0,2 6 2 0,-2-9-4 16,4 0 0-16,-3 1-3 0,-8-8-3 0,9 10 0 15,-5-9-4-15,-3 7 6 0,-1 1-7 0,-3-7-5 16,-1-2-1-16,-4 1-1 0,0-3-2 0,-4-3-6 16,-8 0-9-16,2 1-17 0,-2-7-20 0,-3-3-24 15,-1-3-17-15,-1-1-31 0,-1 0-32 0,-8 1-5 16,4-11-37-16,0-3-26 0,-2-2-194 0,-7-5-434 15,2-9 192-15</inkml:trace>
  <inkml:trace contextRef="#ctx0" brushRef="#br0" timeOffset="259630.5746">9045 18792 2 0,'7'-11'155'0,"1"-2"-14"0,8 1-4 15,8-11-11-15,3 2-17 0,12-7-14 0,-1-4-10 16,9 3-9-16,5-1-16 0,0 1-18 0,3-2-26 15,1-2-28-15,-3 2-35 0,-2-1-26 0,-1 4-79 16,-13-5-165-16,1 2 72 0</inkml:trace>
  <inkml:trace contextRef="#ctx0" brushRef="#br0" timeOffset="259876.1787">9853 18056 133 0,'-6'-6'175'0,"1"2"-6"0,-2-1-2 16,0 2-1-16,7 3-9 0,-9-8-13 0,9 8-9 15,-15 0-16-15,15 0-12 0,-9 8 12 0,3 0 4 16,2 8-18-16,1 6-1 0,1 7-7 0,0 3-4 16,-1 10-9-16,3-3-3 0,7 8-3 0,-2-4-13 15,-3-2-4-15,6 1-6 0,4 1-1 0,5-1-5 16,-1-1-9-16,-1-3 0 0,-7-5-6 0,8-5-19 16,-1-1-22-16,6 2-17 0,-6-7-20 0,0 1-13 15,1-4-22-15,-1-3-27 0,0-1-26 16,1-5-24-16,-3 1-8 0,-4-4-17 0,4-9-123 0,-4 1-328 15,-1-6 145-15</inkml:trace>
  <inkml:trace contextRef="#ctx0" brushRef="#br0" timeOffset="260266.2188">10060 18508 50 0,'-7'-28'152'0,"0"-2"1"0,7 1-4 16,0 4-1-16,5-2-5 0,-3 7-2 0,-2 2-10 16,5 1-8-16,0 0-4 0,5 1-14 0,1 4-5 15,-1 0-10-15,2 1-10 0,1 2-5 0,-2 2-9 16,1 3-4-16,0 3-6 0,1 1-6 0,1 0 1 15,-6 4-6-15,6 0-6 0,-4 4-2 0,-1 4-1 16,4 4-7-16,-7 3-2 0,-6-1 1 0,3 1-4 16,-3 12 1-16,-2-14-1 0,-5 7-3 0,2-5-5 15,0 1-2-15,-2-6 1 0,2 5-3 0,2-8-2 16,-2-3 3-16,0 2 7 0,3-3 9 0,2-7-1 16,-2 2-1-16,2-2-2 0,0 0-3 0,4-19-3 15,2 3-2-15,1 1-3 0,2-12 0 0,4 4 1 16,-4-7-5-16,-1 1 2 0,6-2-6 15,-5 3 2-15,-1-3-4 0,4 2 3 0,-8-3-1 16,2 4 2-16,1 0-1 0,0 6-2 0,0 7-7 0,0-3 7 16,-6 1-1-16,-1 9 0 0,0 1 0 0,5-1 0 15,-3 3-4-15,-2 5 6 0,0 0-2 0,0 0 3 16,0 0 2-16,2 32 0 0,3-14 1 16,-3 12-1-16,-2-1-1 0,0 6 1 0,7-3-3 15,1 1-1-15,-1-5 4 0,1 3-2 0,-1-3 2 16,0-1-2-16,7-2-6 0,-6 2-15 0,6-1-12 0,-4-10-18 15,5-1 2-15,1 0 1 0,1-5-36 0,2-3-62 16,3 1-22-16,-3-4-51 0,-1-4-145 0,1-5-387 16,3-2 171-16</inkml:trace>
  <inkml:trace contextRef="#ctx0" brushRef="#br0" timeOffset="260474.6147">10660 17975 164 0,'-7'-18'250'0,"0"-2"-7"0,1 3-7 15,4 6-9-15,-2 0-22 0,-1 3-17 16,5 4-28-16,0 4-17 0,0-11-11 0,0 11-9 16,16 3-12-16,-1 5-14 0,0 1-4 0,1 6-10 15,4 5-4-15,-3 5-7 0,12-2-6 0,-10 5-1 16,8 7-14-16,-11 5-1 0,8-4-9 0,-4 4 0 16,-8 0-11-16,0-11-24 0,-2 11-28 0,0 0-29 15,-5-9-36-15,-6 1-37 0,2 0-40 0,3 0-61 16,-2-5-156-16,-2-2-412 0,-6-3 182 0</inkml:trace>
  <inkml:trace contextRef="#ctx0" brushRef="#br0" timeOffset="261398.3476">11178 18094 66 0,'0'-26'210'0,"-1"6"-2"0,-1-7-8 15,-5 0-16-15,2 3-8 0,0 0-15 0,-7-7-10 16,4 8-7-16,-1 3-9 0,-5 3 3 0,4 0-16 16,-2 1 0-16,2 4-11 0,-4 8-9 0,6-3-13 15,-6 2-9-15,-1 5-7 0,-1 7-8 0,1 0-7 16,-5 3-7-16,4 6-3 0,4 2-7 0,0 8-7 16,-1 5 7-16,3 14-11 0,3-5-1 0,0 4-4 15,10-1 0-15,-1-7-2 0,1-4-11 0,9 3 4 16,-3-9 2-16,1-3 4 0,4 2 0 0,-1-10-14 15,3 0 2-15,-1-2 0 0,2 0 0 0,-3-7 0 16,3-3-2-16,2-5 1 0,-9 1 4 0,10-6-2 16,4-9-2-16,-8 4 1 0,-3-4-6 0,3-1 1 15,-5-6-1-15,3-4 4 0,7-13-4 0,-15 10 1 16,-4-13 2-16,0 0-1 0,1-5 0 0,-8-1-1 16,-3-10 0-16,-1 0 0 0,-10-17 1 0,4 18-4 15,-2 7 7-15,7 0 3 0,-6 5 1 0,-1 4 7 16,7 14 1-16,-5 5 8 0,1 2 8 0,6 1 6 15,1 12 9-15,5-5 5 0,-5 7-11 0,-1-2-5 16,3 5 1-16,-2-3-8 0,7 6-10 0,0 0 2 16,-17 20-2-16,17-3-4 0,-2 14 2 0,4-2 1 15,-1 13-11-15,13 1 4 0,0 8 4 0,8 0 0 16,0 5-4-16,0-4-5 0,0-2 4 0,-1 1-2 16,4 0 6-16,-1-3-11 0,2-1 6 0,-4-3 3 15,2-7-2-15,1 2-13 0,-9-10-4 0,3-1-15 16,-4-5-9-16,-1-4-13 0,1-7-17 0,0 4-13 15,-1-7 4-15,1-2-12 0,1-2-4 0,1-3-2 16,-2-4-5-16,5-7 2 0,-4 1 5 0,3-3 11 16,-1-9 3-16,-6-5 6 0,2-2 8 0,-2-4 2 15,-9-2 8-15,2-5 7 0,-1 7 1 0,1-1 3 16,-3 2 9-16,1 10 21 0,0 0 4 0,-4-1 5 16,4 6 4-16,1 0 3 0,-3 4 6 0,1 4 4 15,3 3 3-15,2 1 6 0,-7 3 5 0,0 0 11 16,22 12 7-16,-12-2-1 0,2 1 6 0,-2 3-2 15,1-2-3-15,-1 4-2 0,0-1 2 0,-1 1-5 16,-1-4-1-16,-1 3-7 0,2-2 3 0,-3 0-6 16,1 0-9-16,0-6 2 0,-5 3-3 0,3-4 1 15,-3 0 0-15,4-1-2 0,-6-5 1 0,5 3 4 16,-5-3 2-16,0 0-6 0,0 0 3 0,18-11 0 16,-12 2-8-16,-4-2 3 0,5 0-9 0,0 2-3 15,-6-3 4-15,6 4 4 0,-2-3 5 0,-1 3-4 16,-3 4-5-16,5-3 2 0,-1 3-7 0,2-1 1 15,-7 5 1-15,10-1-3 0,-10 1 1 0,17 6 4 16,-17-6 1-16,15 11 0 0,-6-7 8 0,1 4-12 16,-2-4-4-16,3 3 2 0,-3-1 0 0,2 1-4 15,-10-7 2-15,12 3-1 0,-3-3 7 0,-9 0-7 16,22-1 8-16,-22 1-10 0,19-9 8 0,-9 1-7 16,5-4 2-16,-8-4-9 0,3 3-20 0,4-1-9 15,0-5-16-15,-6-1-14 0,1 3-12 0,3 0-7 16,-2-2-15-16,-5 5-8 0,4-1-16 0,-1-4-12 15,1 5-8-15,3 5-8 0,-4-2 8 0,1 3 4 16,6 0-22-16,5-5-46 0,-1 6-41 0,2 4-34 16,-6-6-138-16,-5 8-444 0,-10 1 197 0</inkml:trace>
  <inkml:trace contextRef="#ctx0" brushRef="#br0" timeOffset="262013.4123">7490 23020 76 0,'-24'13'185'0,"2"-9"-16"15,6 4 2-15,3-5-7 0,4 2-6 0,-1-4-8 16,0 5-17-16,10-6-16 0,-10 1-10 0,3 1-12 16,7-2-4-16,0 0-9 0,0 0-4 15,0 0-14-15,0 0-2 0,32-17-7 0,-10 8-7 0,7 0-4 16,9-9 0-16,6 0-11 0,-3-1-23 0,2 1-25 15,1 5-34-15,-3-11-16 0,5 7-39 0,-2 2-26 16,-8 3-16-16,-10 10-126 0,-4-4-294 16,-2 1 131-16</inkml:trace>
  <inkml:trace contextRef="#ctx0" brushRef="#br0" timeOffset="262177.7142">7579 23293 92 0,'-9'10'157'15,"4"0"-7"-15,0-2-2 0,3 0-17 0,0 0-11 16,4-4-7-16,-2-4-14 0,12 10-6 0,-2-8-8 16,7-4-9-16,5 0-3 0,7-7-8 0,7-2-17 15,10-2-29-15,-3-6-52 0,8-5-36 0,2 4-49 16,0-1-91-16,1-6-225 0,4 4 100 0</inkml:trace>
  <inkml:trace contextRef="#ctx0" brushRef="#br0" timeOffset="262681.0591">9315 22077 142 0,'-14'-23'238'0,"0"-2"-14"0,7 10-5 0,-3 1 2 16,3 3-5-16,1 3-18 0,-1 2-16 0,-2-2-20 15,-4 2-18-15,4 5-15 0,9 1-10 0,-22 10 3 16,8 8-12-16,2 6-5 0,-1 15-7 0,6 7-2 16,0 5-10-16,5 1-1 0,6 7 0 0,8 14 0 15,5 6-8-15,5-3-2 0,0 3-9 0,2-10 4 16,5 13 0-16,2-8 7 0,6 2-5 0,-15-21-8 16,16 15-4-16,-9-16-13 0,10 11 14 0,-15-11-17 15,0-9-7-15,-11 3-1 0,4-1 3 16,-8-4-9-16,3-5 6 0,-12 6-4 0,-5-14-9 0,-2 2 5 15,-2-1-2-15,-6-6-4 0,-4 2-2 0,-15 1 5 16,7-7-15-16,-5-4 3 0,1-6-5 0,-2-3-27 16,-4 3-24-16,6-6-26 0,-5-5-33 0,4 0-39 15,1 0-17-15,9-2-43 0,0-3-35 0,5-1-22 16,0 3-244-16,-2 0-542 0,9 0 240 0</inkml:trace>
  <inkml:trace contextRef="#ctx0" brushRef="#br0" timeOffset="263388.6947">9720 24058 166 0,'-8'-10'174'0,"8"10"-9"0,-2-13-3 16,2 13-2-16,-5-12-9 0,5 8 1 0,-2-3-5 15,1 2-4-15,1 5-6 0,0 0-8 0,-5-7-6 16,5 7-6-16,0-8-8 0,0 8-11 15,-2-9-7-15,2 9-12 0,-5-8-5 0,10 0-10 16,-3 0-5-16,6 1-8 0,-3 4-4 0,4-3-7 0,-1-6-2 16,-1 5-3-16,3 6-7 0,2-3-1 0,2-8-2 15,-2 6 2-15,3 3-7 0,4 1-1 0,-9 2-3 16,4 0 8-16,-4 5-16 0,5 3 6 0,1 2-6 16,-1-2 3-16,-1 4-3 0,-2 1 0 0,-2 6-2 15,-3-2 2-15,-6 7 1 0,1-1 0 16,-2 4-2-16,-2 2-1 0,-4-1 2 0,-1 2 3 15,-2-1-2-15,-3 4-1 0,-6 3 6 0,4-8 0 0,-3 0 3 16,-7 11 8-16,4-11 4 0,4-4 4 0,4 0-7 16,-3 2 5-16,3-8 7 0,3 1 5 15,1-2 0-15,-1-5-5 0,4 0-4 0,0-4-3 16,5 0 3-16,-3 1-2 0,3-2-7 0,0-7 0 16,0 0 2-16,0 0-3 0,0 0-1 0,0 0-2 15,37-20-3-15,-20 8-4 0,7-4 4 0,3-4-2 16,2 1-17-16,-1-1-17 0,1 6-26 0,1-5-22 15,-1 4-23-15,2-1-32 0,0-1-24 0,-2 5-34 16,0-5-31-16,1 2-22 0,-4-1-206 0,-5 4-473 16,2-7 209-16</inkml:trace>
  <inkml:trace contextRef="#ctx0" brushRef="#br0" timeOffset="263994.1667">9681 21176 92 0,'-10'-19'150'0,"-2"0"13"16,4 1-16-16,-1 0-9 0,-5 5 7 0,6-1-1 16,-6 6 0-16,1 2-17 0,2 0-14 0,4 5-13 15,7 1-10-15,-15 16-7 0,0 9-3 0,1 5-6 16,6 13-7-16,-1 5-4 0,4-2-7 0,5 2 0 16,5 0-3-16,0 0-7 0,5 0-1 0,6-5 0 15,-6 1-9-15,10-8-4 0,-4-4 3 0,-1-4-3 16,7-7-4-16,-1 1-4 0,1-5 0 0,-5-5-7 15,2-3 5-15,1 1-1 0,1-7-6 0,-3-3-1 16,1 2 1-16,-7-4 2 0,2 2-1 0,-6-6-8 16,4-1 3-16,-1 0 1 0,-5-1 5 0,-1 0-10 15,-5-4 0-15,4 2 0 0,-11-5-2 0,0 2 0 16,-1 1 2-16,-3 0-4 0,-4 8 2 0,1-1-7 16,1 5-6-16,1 7-11 0,-7 1-22 0,2 5-22 15,5 8-29-15,-5 3-27 0,9 2-27 0,1-1-42 16,3 3-144-16,8 0-357 0,3-6 158 0</inkml:trace>
  <inkml:trace contextRef="#ctx0" brushRef="#br0" timeOffset="264284.8863">10950 21574 86 0,'-9'-12'248'0,"1"-1"-14"16,-1 9-15-16,1-4-5 0,1-1-14 16,0 3-17-16,0 1-20 0,7 5-15 0,-8-3-17 15,8 3-9-15,0 0 1 0,-9 19-7 0,9-3-9 16,0 4-11-16,4 0-5 0,3 8-10 0,1-4-7 0,4 3-7 15,-3 2-10-15,6-1-2 0,-1 0-17 0,-2 0-24 16,5-1-26-16,-6-3-33 0,5 8-38 16,4-8-40-16,-9 4-49 0,2-1-38 0,3-2-161 15,-10-7-401-15,-4-1 177 0</inkml:trace>
  <inkml:trace contextRef="#ctx0" brushRef="#br0" timeOffset="264483.525">10786 22372 2078 0,'-22'15'31'16,"2"-2"14"-16,4-5 28 0,8-2 45 0,-6 0-6 16,7 1-23-16,0-3-20 0,4-1-17 0,-2 0-10 15,5-3 1-15,0 0 1 0,0 0-1 0,31-6-4 0,3-3-2 16,8-6 0-16,10-7-5 0,7-3-4 16,-4 4-2-16,4-7-6 0,-4 5-16 0,3-1-23 15,-3 0-18-15,-3 0-39 0,3 4-38 0,-4 0-28 16,4-1-49-16,-11 8-34 0,2 3-152 0,0 3-407 15,-10 1 180-15</inkml:trace>
  <inkml:trace contextRef="#ctx0" brushRef="#br0" timeOffset="264695.6332">11439 22602 2190 0,'-20'13'54'0,"-2"-4"-48"16,6-1 20-16,-2-5 72 0,-1 3 7 0,10 0-8 15,-4-4-18-15,4-1-11 0,1 3-7 0,8-4-10 16,-11 5-3-16,11-5-9 0,0 0 0 0,0 0-7 16,26-25 0-16,-2 12-7 0,5-2-11 0,-5 4-24 15,5-8-20-15,-5 10-19 0,3-8-18 0,-5 8-31 16,-5-2-38-16,2 0-28 0,1 5-24 0,-6-1-31 16,-4 3-132-16,-1 1-379 0,-9 3 167 0</inkml:trace>
  <inkml:trace contextRef="#ctx0" brushRef="#br0" timeOffset="264997.0951">11207 22745 69 0,'-23'13'244'0,"0"-1"-12"16,8-3-9-16,0-2-8 0,-1 3-11 0,6-1-15 16,3-4-5-16,-1 3-16 0,3 1-13 0,-2 0-15 15,7 2-10-15,5 0-12 0,2-2-10 16,-4-3-9-16,9 2-11 0,4 6-3 0,7-7-7 0,0 1-9 15,6 3-8-15,1-5-8 0,-2-3-3 0,2 1-7 16,1 0-4-16,5 1-9 0,-6-3 1 0,-1 3-3 16,-5 0 8-16,-2-2-10 0,1 4-4 0,-8-2-3 15,5 3 3-15,-8 0-6 0,2 3 4 0,-5-8 8 16,-4 7 0-16,-4 1 3 0,-1 1-5 0,-5 4 3 16,-3-2-6-16,-4 5-2 0,-4-4 0 15,-6 5-6-15,-5 0 2 0,1-3-9 0,-1 3-19 0,-2-4-33 16,4-4-31-16,-4 4-29 0,6-5-65 0,6-8-44 15,0 5-47-15,-3-3-185 0,6-5-480 0,2 0 212 16</inkml:trace>
  <inkml:trace contextRef="#ctx0" brushRef="#br0" timeOffset="265573.2423">11997 21681 57 0,'-3'-26'249'0,"-2"-2"-6"0,1-2-18 16,-3 2-12-16,-1 0-1 0,-4 1-10 0,3 7 10 15,-1-5-20-15,-2 10-18 0,2-2-10 0,-4 6-6 16,2-2-12-16,4 6-4 0,-4 3-14 0,-2 7-11 16,-5 0-15-16,1 7-8 0,-4 9-2 0,4 7-8 15,-4 10-10-15,2 6-3 0,4-2-3 0,8 6 2 16,1 0-18-16,7 1-1 0,2-1-3 0,5 2-8 16,6-11-3-16,-2 5-1 0,2-14-11 0,3-2 3 15,-1-1-4-15,0-1-5 0,-1-6 4 0,6-6-1 16,-4-1 0-16,-1-4-6 0,-3-2 14 0,3-3-17 15,-1-4 1-15,1-4-1 0,-3-1-3 0,5-8-2 16,-3 0 9-16,1-10-7 0,2 0 5 0,-1-4-7 16,-8-14 1-16,4 4-7 0,-5-5 5 0,-2-1-6 15,-7-3 2-15,2-13-3 0,-6 6 2 0,-3-8 2 16,-1 7 2-16,-9-19-1 0,7 26 5 0,-2-6-11 16,-1 10 5-16,3-1-5 0,-3 8-3 0,5 10-1 15,-2 3 6-15,7 8-2 0,-1 0-6 0,1 9 1 16,2 4 3-16,1 4-5 0,2 0 5 0,0 0-5 15,0 24 1-15,2-2 2 0,5 9 0 0,1 12-5 16,1 4 7-16,4 1 6 0,1 3 1 0,1 3-2 16,-3 1 10-16,2 1-5 0,1-4-10 0,2 3-15 15,2-7-23-15,-2-5-24 0,-1-4-23 0,-1-7-18 16,-1-2-39-16,-6-4-34 0,6 1-37 0,-6-11-19 16,1-2-33-16,-2-5-185 0,-7-4-489 0,0-5 218 15</inkml:trace>
  <inkml:trace contextRef="#ctx0" brushRef="#br0" timeOffset="265960.4989">12205 21491 199 0,'0'-18'206'0,"2"1"11"15,-2 4-2-15,5-2-13 0,-5 4-8 0,3 6-16 16,4-2-11-16,2 2-26 0,3-2-13 0,-2 4-4 16,3 6-6-16,-2 1-7 0,9 1-3 0,-3 3-10 15,-1-1-10-15,1 2-9 0,5 6 0 0,-7-2-11 16,-1 2-4-16,-2 2-5 0,-2-4-3 0,5 5 0 15,-8-9-18-15,0 6 0 0,1-7 0 0,-6 0-4 16,5 5-3-16,0-6 1 0,-5-2 6 0,4 2 8 16,-6-3 4-16,0-4-8 0,0 0-2 0,0 0-7 15,0 0-1-15,23-24-1 0,-18 4-6 0,3-7-3 16,-6-1 2-16,5-1 6 0,-2 2-6 0,-2 4-4 16,-3 1-1-16,5 7 2 0,-3-3-3 0,-2 8 0 15,0 1-1-15,5 3-6 0,-1 3 11 0,-4 3 4 16,15 9 3-16,-7 2 0 0,4 6 1 0,-3 0-2 15,5 2-5-15,1 9 1 0,-5-4 1 0,5 5-2 16,-1-1 0-16,1-1-5 0,1-4 0 0,-3-10 0 16,1 6-12-16,5-6-15 0,-7-4-24 0,7-2-31 15,-6-5-28-15,3-4-31 0,-1-4-35 0,7-1-48 16,7-9-40-16,3-8-41 0,-8 1-189 0,5-13-515 16,4-6 229-16</inkml:trace>
  <inkml:trace contextRef="#ctx0" brushRef="#br0" timeOffset="266407.2525">11949 24297 199 0,'0'0'243'0,"-13"-2"-23"15,13 2-21-15,-11-4-19 0,11 4-22 16,-1-4-10-16,1 4-15 0,12-13-18 0,6 1-10 0,6 0-11 15,2-6-8-15,5 5-9 0,-1-4-17 0,6 9-25 16,-7-8-30-16,2 7-28 0,-1-2-19 0,1 4-44 16,-10 5-40-16,-1 0-33 0,-8 2-112 0,-12 0-292 15,24 11 129-15</inkml:trace>
  <inkml:trace contextRef="#ctx0" brushRef="#br0" timeOffset="266530.1831">12043 24555 153 0,'-10'15'157'0,"0"1"-11"0,3-4-17 15,2 0-6-15,5-8-11 0,1 2-19 0,6-5-5 16,-7-1-9-16,39-11-21 0,-3-6-40 0,9-11-44 16,7-2-57-16,-4 1-92 0,19-19-189 15,-14 12 84-15</inkml:trace>
  <inkml:trace contextRef="#ctx0" brushRef="#br0" timeOffset="267060.3464">13192 23308 12 0,'0'-16'228'16,"0"1"2"-16,-6-1-4 0,6 7-7 0,0 2-4 15,0-6-11-15,0 10-13 0,-5-6-4 0,5 9-24 16,-2-8-14-16,2 8-7 0,0 0 6 0,0 0-2 16,-7 25-7-16,7-10-4 0,0 1-7 0,-2 8-7 15,2 4-1-15,-5 1-11 0,0 6-10 0,2-5-5 16,-4 5-13-16,5-7 10 0,-3 3-27 0,0 2-2 16,0-5-2-16,5-1-9 0,-5 1-12 0,3-6 2 15,2 3-7-15,0-9 2 0,0 2 0 0,2-4-13 16,3-1 8-16,-3-8-5 0,4 2-4 0,1-4 0 15,5-2-8-15,0-2-10 0,8-6-4 0,-2 0-14 16,9-6-18-16,-5 1-7 0,2-9-1 0,-2 3-2 16,0 0 2-16,-3-7 2 0,-2 3 4 0,-3 6 12 15,1-11-7-15,-3 11 4 0,-2-4-1 0,-1 2 4 16,-2-1 5-16,-1 3-5 0,-1-4 4 0,-1 4 4 16,-4 1 6-16,3 2 7 0,-3 2 4 0,0 0 12 15,0 9 6-15,4-9 1 0,-4 2 2 0,0 9-4 16,0-5-1-16,0 5-5 0,0 0 12 0,0 0-9 15,0 25 14-15,0-12-11 0,0 7-5 0,0 8 0 16,1 4 3-16,3 7-8 0,-2 8-1 0,-2-4-1 16,1-1-8-16,6 6-22 0,-7-5-20 0,7 1-25 15,3 0-19-15,0 4-29 0,-5 0-45 0,7-5-43 16,-3-1-46-16,-1 0-255 0,1-13-546 0,-2 2 242 16</inkml:trace>
  <inkml:trace contextRef="#ctx0" brushRef="#br0" timeOffset="267312.4866">13825 23595 2026 0,'-2'-31'-16'0,"-6"3"28"16,6-1 6-16,-3 1 40 0,0-1 31 0,3 10 6 15,-5 4 6-15,6 1-4 0,-1 4-10 0,-3 2 1 16,5 0-4-16,0 8 3 0,0 0-4 0,0 0 10 0,2 32 2 15,3-6-5-15,0 5-6 0,0 11-6 0,7 6-6 16,-4-5-8-16,1 10-5 0,-2-5-3 16,0 8-3-16,-7-3-14 0,5 2-15 0,-2 1-22 15,-1-4-23-15,3-3-39 0,-3 1-40 0,5-2-36 16,-6 0-42-16,4-8-41 0,-3-7-51 0,-4-12-186 0,4 6-494 16,3-8 219-16</inkml:trace>
  <inkml:trace contextRef="#ctx0" brushRef="#br0" timeOffset="267491.0376">14158 23711 247 0,'5'-15'247'0,"5"-2"-21"0,2-2-31 16,10 0-16-16,-1-4-18 0,8 1-13 15,0 1-23-15,8-7-32 0,-11 8-28 0,10-6-19 16,-7 5-48-16,1 6-41 0,-4-1-28 0,-1-2-31 15,-6 11-151-15,-7 4-273 0,-2-2 121 0</inkml:trace>
  <inkml:trace contextRef="#ctx0" brushRef="#br0" timeOffset="267792.6473">14338 23637 2235 0,'-15'15'101'16,"0"-7"-61"-16,1 6-25 0,-1-8 28 0,6 1 12 15,-6 5 9-15,6 0-10 0,-4 1 8 0,8-2 2 16,3 1-4-16,0-3-5 0,2 2-6 0,2 1-4 16,6-4-3-16,6 5 0 0,3-5-6 0,4-1-5 15,-1 1-2-15,2-1-5 0,4 1 0 0,-4-2-4 16,7 5-1-16,-10-3-2 0,3 1-2 0,0-5-6 16,0 6 13-16,-1 0-12 0,-3-2 4 0,-2 2-8 15,-3 0 4-15,3-5 0 0,-6 9 1 0,4-2-1 16,-7-3 0-16,-6-2-1 0,4 1 6 0,-5 0-8 15,0 4 1-15,-6 1 1 0,-1 2-3 0,-9 0-2 16,3 1-3-16,-4 4 1 0,-6-2-11 0,8-1-20 16,-10 3-31-16,1-2-38 0,2 2-42 0,-1 3-50 15,5-13-39-15,-8 6-215 0,11-6-480 0,1-5 213 16</inkml:trace>
  <inkml:trace contextRef="#ctx0" brushRef="#br0" timeOffset="268065.7351">15522 23074 25 0,'-5'-8'245'0,"1"3"-23"0,4-2-27 16,4-1-11-16,3-1-19 0,1 2-12 0,13-5-17 16,6-4-16-16,0 4-11 0,14-9-16 15,0-3-36-15,-3 6-24 0,-8 1-30 0,15 2-33 16,-16-1-32-16,-2 4-31 0,-1-2-38 0,-8 8-107 0,1 1-257 16,-4-3 114-16</inkml:trace>
  <inkml:trace contextRef="#ctx0" brushRef="#br0" timeOffset="268229.9442">15788 23175 45 0,'-9'9'293'0,"3"-1"-21"0,-1 1-22 0,3-8-23 0,-1 2-22 16,5-3-19-16,0 0-17 0,22 0-9 16,-6-3-27-16,13-7-23 0,-4-6-35 0,4 5-37 0,0-5-27 15,-3 0-34-15,3 0-43 0,-5 0-41 16,0 0-40-16,-4 7-159 0,-4-2-330 0,1 0 146 15</inkml:trace>
  <inkml:trace contextRef="#ctx0" brushRef="#br0" timeOffset="269081.9205">17101 22148 112 0,'-2'-8'157'0,"2"-4"-7"0,0 3-3 16,0-3-4-16,0 2-6 0,-5 2 1 0,4-2 2 16,-3 0-11-16,-1 2-6 0,-2-2-10 15,0 2 3-15,-1 2-3 0,1 1-15 0,-1-1-4 16,1 4-3-16,-9-1-5 0,6 3-3 0,-2 5-9 16,2 1-7-16,-4 2-7 0,1 9-3 0,1 6-2 0,0 4-1 15,-2 18 2-15,7-5-4 0,4 4 0 0,-2 1-6 16,3-2-6-16,4 5 1 0,3-5-6 15,3-1 3-15,6 0-1 0,-4 0-4 0,9-5-1 16,-2-8-4-16,5 11-3 0,-5-10-3 0,11 4-2 16,-3-14-2-16,-3 0 2 0,2-1-5 0,-2-9 0 15,7 1 0-15,2 3 1 0,-2-11-2 0,-7-3-3 0,6 0-2 16,-6-6-1-16,7-2-2 0,-5-6 2 0,-4 2 4 16,-3-3-6-16,5-5 5 0,-5-3-7 0,-1-5 2 15,-3-4 2-15,-6 6-2 0,2-19-2 16,-9 14 0-16,-7-15 0 0,-2 6-3 0,-6-3-2 15,-5-4 2-15,-6 2 3 0,0-1-2 0,-6 5-1 0,1 1 3 16,4 7-7-16,-9-3 2 0,7 12 1 0,-1 9-6 16,4 3 7-16,-3 4-5 0,-2 5-10 15,-3 3-11-15,7 7-8 0,-2 1-15 0,0 5-18 16,5 7-20-16,-2-3-4 0,4 8-24 0,2-2-25 16,4 3-25-16,8-7-17 0,1 5-24 0,5 4-153 15,2-8-389-15,7 4 172 0</inkml:trace>
  <inkml:trace contextRef="#ctx0" brushRef="#br0" timeOffset="269472.9652">17836 22556 22 0,'0'11'234'0,"7"-7"-14"0,0 4-11 0,-6 4-12 16,5-7-8-16,-5-2-13 0,1 2-10 0,-2-5-6 16,0 0-4-16,0 0-5 0,7 10-15 0,-7-10-2 15,0 0-9-15,0 0-9 0,0 0-13 0,0 0-10 16,0 0-6-16,7-23-8 0,-2 11-8 0,-5 4-7 15,0-7-6-15,-5 0-4 0,5 4-5 0,0 0 4 16,0 2 7-16,-2-2-12 0,2 5-9 0,0 0-6 16,0 6-3-16,-5-9-3 0,5 9-1 0,0 0-1 15,0 0 6-15,0 0-15 0,-9 24 0 0,9-11-2 16,0-4-10-16,0 5-15 0,2-5-17 0,-2 3-14 16,5 0-15-16,-3 1-19 0,-2-1-33 0,5-6-29 15,-5 6-31-15,2-5-22 0,3-1-38 0,-5-6-175 16,0 0-437-16,0 0 194 0</inkml:trace>
  <inkml:trace contextRef="#ctx0" brushRef="#br0" timeOffset="270399.0398">18283 21753 106 0,'-7'-25'148'0,"4"6"-5"16,-4 0 0-16,0 1 8 0,-1 1-14 0,-4 2-11 16,3 7 0-16,1-5-12 0,-6 6-8 0,0 4-7 15,4 3-13-15,-4 3 0 0,-1 4-11 0,0 6 3 16,-1 0-6-16,-6 7-12 0,7 1-1 0,-2 5-11 16,1 3-1-16,3-1-5 0,9 4-3 0,1-4-2 15,8 7-6-15,9-7 1 0,-4 0-7 0,14-4 0 16,0-1-3-16,11 2-3 0,10-3 5 0,-1-4-6 15,4-1 0-15,-2-3-7 0,0-5 2 0,3 2-6 16,-2-3 10-16,-13 0-6 0,1 0-5 0,-2 2 0 16,4-3 0-16,-3 0-1 0,-6 2 0 0,-6-1 0 15,-2-2 0-15,-3 2 0 0,-3 2-1 0,-4-2 2 16,-5 4 0-16,-3-1-1 0,-2 2 5 0,-2-1-8 16,-6 6 4-16,-4-3-1 0,-7 7-3 0,-5-4 2 15,-3 0 1-15,-4-2-4 0,2-4-1 0,-1 1 0 16,-1 1 1-16,2-2-1 0,2-6 9 0,5-4-8 15,1-1-1-15,4-1-4 0,-3-3 5 0,4-4-3 16,3-4-1-16,2-3-2 0,-1-3 1 0,2-10 6 16,3-8-12-16,6 5-4 0,-1-13-5 0,2-1 3 15,2-1-3-15,1 2 0 0,2 3 6 0,-3-7-5 16,3 8 7-16,-3 5-3 0,-2 2 1 0,1 0 3 16,-2 5 4-16,-3 3-5 0,-1-3 3 0,-2 9 4 15,-6-7-1-15,4 5 2 0,-4 4-3 0,1 2 2 16,-2 5-1-16,-1 2-1 0,-1 0-6 0,-1 4 9 15,-3 3 0-15,-2 2-16 0,6 6-10 0,-6 0-13 16,0 7-26-16,3 8-23 0,0 0-26 0,7 3-29 16,-1 3-143-16,-4 10-313 0,3 0 139 0</inkml:trace>
  <inkml:trace contextRef="#ctx0" brushRef="#br0" timeOffset="270854.9046">17174 23932 53 0,'-51'14'279'0,"5"-1"-8"0,0-1-7 0,17-3-8 16,5-4-8-16,7-2-16 0,-1 4-8 0,7-2-32 16,-1-3-21-16,7 1-16 0,5-3-11 0,0 0-6 15,26-22-9-15,13-1-5 0,12-5-10 0,28-8-11 16,8-9-7-16,3-3-4 0,46-18-9 0,-42 14-12 16,49-16 2-16,2 1-7 0,-3 2-4 0,3 5-7 15,-7-4 2-15,4 6-17 0,-6 0-7 0,-42 15 3 16,-4 11-6-16,-5-2 5 0,-3-3-5 0,-29 16-8 15,-2-3-3-15,-8 0-3 0,-11 7 3 0,-8 4 0 16,-5-1-1-16,-4 5 4 0,1-2-5 0,-1 3 12 16,-1 0 1-16,-2 3-5 0,-7-2 3 0,5 3-1 15,-5 0 13-15,2 1-9 0,-7 3-23 0,14-6 5 16,-14 6-4-16,0 0 4 0,0 0 7 0,1 9-14 16,-2 4-26-16,1-4-23 0,0 4-39 0,-14 2-36 15,7 3-38-15,-3-3-37 0,-5 9-33 0,4-5-45 16,-2 8-50-16,-8-1-173 0,-1 1-533 0,-5 6 237 15</inkml:trace>
  <inkml:trace contextRef="#ctx0" brushRef="#br0" timeOffset="271226.1056">17145 24466 289 0,'-46'15'289'16,"11"-6"-13"-16,7 1-9 0,8-8-4 0,-1 5-3 16,9 1-16-16,1-7-21 0,0 1-22 15,11-2-15-15,0 0-27 0,0 0-12 0,33-28-7 16,9 6-7-16,15-12-6 0,31-12-13 0,42-21-11 0,1 4-5 16,4-2-14-16,1 1-5 0,2 1-1 0,-1-3-12 15,1 10-10-15,-36 14-6 0,-1 6 2 0,0-2-9 16,-1 3-2-16,-1 0-1 0,-3 7 8 0,-13-5-25 15,-1 10 1-15,-22 3 7 0,-7 5-11 16,-2-2 0-16,-10 2 2 0,-12 9-8 0,-11-1 2 16,1 4 25-16,-2-6-4 0,-5 6 12 0,-2 2 2 0,-1 1 0 15,-1-2-11-15,-8 2 5 0,14-2-8 0,-14 2 0 16,0 0 1-16,0 8-7 0,0-8-1 0,0 11-7 16,-5-6-18-16,5-5-18 0,0 8-51 15,0-8-43-15,-2 10-51 0,2-10-50 0,-3 6-60 16,3-6-64-16,0 0-284 0,0 0-666 0,0 0 295 15</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17:53.761"/>
    </inkml:context>
    <inkml:brush xml:id="br0">
      <inkml:brushProperty name="width" value="0.05292" units="cm"/>
      <inkml:brushProperty name="height" value="0.05292" units="cm"/>
      <inkml:brushProperty name="color" value="#FF0000"/>
    </inkml:brush>
  </inkml:definitions>
  <inkml:trace contextRef="#ctx0" brushRef="#br0">36124 12094 59 0,'0'0'149'15,"0"0"-8"-15,-2 16-12 0,2-9 1 0,0 1-13 16,2 0-7-16,-2 3 2 0,7-2-7 0,-2-2-9 16,-1 1-5-16,2 0-3 0,3 1-13 0,-2-7 1 15,0 4-6-15,1 1 1 0,-1-4-4 0,7-2-2 16,-6-1-5-16,-8 0-2 0,22-1-1 0,-12-1-4 16,-3-3-2-16,2 1 0 0,-2-3-1 0,-2-2 0 15,-4 0-8-15,5-2 1 0,-3-1-6 0,-3-4-7 16,-7 0-2-16,2 1 0 0,-7-2-3 0,-2 4 4 15,2-6-10-15,1 10-4 0,-5-2-1 0,1 6-4 16,1 3 1-16,4 2-1 0,-10 5 2 0,4 1-6 16,1 9-1-16,-7 5 1 0,10 3-1 0,-4-1 0 15,4 5 1-15,6-5-6 0,-1 2 9 0,5-6-6 16,4 2 0-16,5-3 2 0,-1 1-1 0,1 0 2 16,2-6 0-16,3-6-7 0,0 6 8 0,3-4-1 15,5-3-1-15,-4 0 2 0,-3-7 1 0,6 4 2 16,0-4 3-16,-9-1-5 0,4-2 1 0,-1 2 10 15,3-5 7-15,-6-1 3 0,-3 1 0 0,0 1-5 16,1-8 1-16,-1 7-4 0,-4-4-4 0,-3 0 0 16,0 1-3-16,0 0-1 0,-1 4-3 0,-1-3-1 15,0 3 0-15,-3 1 1 0,0-2-4 0,5 8-1 16,-8-4-1-16,8 4-2 0,0 0-2 0,-9 12 3 16,2-6-1-16,4 0-1 0,-1-2 2 0,1 4-1 15,0 3 0-15,-1-3 0 0,2 0-3 0,-3-1-1 16,4 4 1-16,-3-4-3 0,4 1 3 0,-1-1 0 15,1-1 0-15,0-6 2 0,0 11-4 0,0-11 0 16,0 6 0-16,0-6 5 0,0 0-5 0,-2 6 4 16,2-6-2-16,0 0 0 0,0 0 2 0,0 0-1 15,0 0-4-15,0 0 3 0,-5-23 3 0,3 12-5 16,-5 3 6-16,6-1-6 0,-6-2 3 0,5 1-1 16,-5-3-2-16,0 2 0 0,1-1 2 0,-3-4 2 15,0 1 1-15,3 7-5 0,1-5 0 0,-4 5 3 16,0 0 0-16,1 0 0 0,1 0-3 0,-5 4-2 15,4 0-1-15,1 1 6 0,2 2-3 0,5 1-2 16,0 0 1-16,-19 6-2 0,12-3 2 0,5 2 3 16,-4 2-2-16,-1 0 4 0,7-1 2 0,-2 1-4 15,2 1 0-15,0 0-1 0,2-1-3 0,1 0 2 16,1 1 11-16,2-2-8 0,-4-1-1 0,5 1 3 16,0-3-2-16,1 3 2 0,-1-3-4 0,2 1 4 15,4-3-2-15,-4 0 6 0,4-1-7 0,1-1 0 16,1 1 0-16,4 0 3 0,0-1 1 0,0-4-4 15,3 2-1-15,0-1 3 0,9 0 3 0,-1-2-2 16,1 1 0-16,15-4-7 0,-15 2 7 0,18-5-2 16,-3 6-1-16,-1-4 5 0,4 1-3 0,4 5 9 15,0-4-15-15,0-3 5 0,5 6-2 0,-4 2 4 16,4 3 1-16,-1-1-8 0,1-1 6 0,0 1-1 16,1 1-1-16,6-3 2 0,-4-3 2 0,6 4-3 15,20 2 1-15,5-5-3 0,-2 2 4 0,6 0 0 16,6-1 2-16,1-6-7 0,4 7 3 0,0-3-6 15,1 2-2-15,44-3 2 0,-53 2-2 0,6-1-5 16,1 3-4-16,0-1 0 0,-6 1-1 0,9-10 4 16,-3 9 1-16,0-2-3 0,-4-3 2 0,6 6 0 15,1 2 3-15,-5-8 1 0,7-1 0 0,-4 4 2 16,-1-1 2-16,0 0-2 0,-7 2 5 0,-1 2-2 16,6 2 0-16,-3-5 1 0,3 0 1 0,-3 3 0 15,-2-2-2-15,1 1 1 0,1 1 2 0,1-1-1 16,-3 1 0-16,-2 3 1 0,-8-8 2 0,-2 8-3 15,-21 0-2-15,20 2 6 0,-25-4-6 0,4 2 5 16,27-5 2-16,-31 5-1 0,6 0 0 0,-2-2-2 16,1 3-1-16,1-5 0 0,-6 2 5 0,6 1-1 15,-3-3-1-15,-2 3 1 0,1-1-3 0,2-4 1 16,-6 0 0-16,3 5 2 0,-1-3-3 0,-1 0 3 16,0 5-2-16,-6-2-3 0,4-3 3 0,-5 3-3 15,0-2 5-15,-5 3-4 0,4-6 2 0,-6 4 3 16,1-1-3-16,11 0 3 0,-6 1-7 0,-2 1 5 15,-2-2 1-15,-2-2-2 0,-12 3 1 0,3-2-1 16,-6 3-3-16,0-3 2 0,4 4 1 0,-2-4-1 16,-2 4 3-16,-2-2-2 0,-7 0 1 0,2 2-1 15,-6-1 2-15,3 1-4 0,-2-3-1 0,-2-3 2 16,-2 4 1-16,-3-1 2 0,0-2 0 0,-5 4 4 16,6-4-5-16,-8 2 1 0,6 0 4 0,-5-5-2 15,-2 4 4-15,3 0 0 0,-7 4 2 0,12-7 10 16,-11 2 7-16,-1 5-2 0,2-9 1 0,-2 9-3 15,5-10-2-15,-5 6-4 0,0 4-2 0,-5-9-1 16,5 9-3-16,0-11 0 0,-2 5-1 0,1-1-4 16,-4 3 6-16,5 4-5 0,-7-12-2 0,5 5 0 15,-3 1 4-15,3 0-1 0,-5 3 1 0,6-7 1 16,-6 3-4-16,0 3 0 0,0-3 0 0,-1-3 1 16,1 7-3-16,-2-2 5 0,1-2-4 0,-2 6 1 15,-1-3 0-15,3 1-4 0,1 3 4 0,7 0-3 16,-22 0-1-16,13 3-1 0,-1 2 2 0,-2 7 2 15,-3-4 2-15,3 4 0 0,-2 3 4 0,1 0-3 16,2 3 4-16,-2 6 3 0,6-4 1 16,-3-1 3-16,5-3-1 0,-4 4-3 0,7 1-2 0,2-4 0 15,0 3 4-15,2-2-8 0,1-2 2 0,3 0 0 16,-1-1 0-16,1-6-3 0,3 3 2 0,-1-4-6 16,1 0 6-16,1-2 2 0,0 0 5 0,1-1-2 15,-3-2-4-15,1 1 7 0,3-3 4 0,-12-1-5 16,18-5 6-16,-7 4 5 0,-3-1-2 0,2-3 6 15,-4-1-5-15,-3-1 6 0,4-3 8 0,1-7-18 16,-1 0 6-16,-3-2-8 0,-1 3 0 0,-3-6-6 16,2-6-1-16,-4 8-3 0,-5 0 0 0,7 2-2 15,-8 5-4-15,1 1 1 0,0 4 0 0,0 1 1 16,-1 6-3-16,-3-1-3 0,11 2 3 0,-23 7-2 16,7-3-4-16,1 5-1 0,1 2 1 15,1 2 0-15,2-2 3 0,4 1-3 0,2-1 1 0,2-2 2 16,0 3 0-16,3 0 2 0,0 0-1 0,3-4 5 15,0 0-6-15,2 0 2 0,2 0 5 0,2-3 0 16,-1 2 5-16,1-2 1 0,-1-2-4 16,3 1 17-16,-3-3-1 0,-8-1 9 0,16 0-6 0,-16 0 15 15,11-5 4-15,-4 2-4 0,-7 3-5 16,12-9-4-16,-8 5 4 0,-1-3-8 0,-3-1-2 0,-3-1-15 16,3 1 3-16,-7-1-31 0,-2 2-34 0,1 0-35 15,1 4-28-15,-5 1-33 0,-3 2-39 0,-2 5-39 16,5 0-57-16,0 5-267 0,-4 3-590 15,8 1 262-15</inkml:trace>
  <inkml:trace contextRef="#ctx0" brushRef="#br0" timeOffset="1346.8041">41129 12690 160 0,'2'-16'244'0,"-2"2"-8"0,0 2-14 0,5 3-18 16,-3 1-23-16,-2 4-23 0,0 4-9 0,0 0-10 16,5 18-3-16,-5-3-3 0,0 5-4 0,0 8-5 15,0 3-8-15,0 9-9 0,-5-6-7 0,10 7-3 16,-5-11-4-16,0 13-3 0,-5-2-8 0,10 1-6 16,-5-10-6-16,-5 0-10 0,5-2-2 0,-2 1-8 15,2-4 2-15,-5 0-3 0,5 1-4 0,-2-7 7 16,2-1-4-16,0-4-3 0,0-4-8 0,-1 1-1 15,1-4 2-15,-5-1 3 0,10 1 13 0,-10-5 13 16,5-4-4-16,0 7 9 0,0-7 8 0,0 0 2 16,0 0-7-16,0 0-12 0,6-28 1 0,-6 9-11 15,7-7-2-15,-5-4-7 0,-2-14-5 0,5 5-1 16,-3-7-10-16,-2-4-2 0,5 1 0 0,-3 6-1 16,-1-1-3-16,-1 1-9 0,7 2 2 0,-14 10-4 15,7 2 4-15,-3 5-4 0,-2-7-8 0,5 14 6 16,-7-5 0-16,5 5-9 0,2 6 9 0,-5-4-7 15,3 5-2-15,2 2-7 0,-1 3 11 0,1 5-5 16,0 0 6-16,-28 9-10 0,20-1 3 0,-1 8 5 16,-13 4-5-16,8 3 4 0,-1 3 2 0,-4 2-6 15,4-1 4-15,-4 1 1 0,2 2-1 0,2-2-1 16,-6 1-3-16,9-3-1 0,-6 2-1 0,6-6 4 16,0-2-3-16,2-3 6 0,1 2-3 0,-3-6-8 15,5-2 13-15,4 0-14 0,-2-2 21 0,-2-2-11 16,5-2 3-16,1-1 3 0,1-4 5 0,-4 8-6 15,4-8-3-15,0 0-5 0,0 0-1 0,7-20 6 0,1 8-8 16,-1-3 2-16,0-5 6 0,8-3-7 16,-1-7 5-16,1 2 4 0,-1-1-6 0,-2 2 0 15,7-17 16-15,-4 15-2 0,-3 1-3 0,7-2-9 16,-5 6-2-16,-3-1-2 0,-2 6 0 0,5 4-4 16,-6 1 4-16,-1 5 0 0,0 3 3 0,-6 1 3 15,6-2-7-15,0 7-6 0,-7 0-3 0,15 10 1 16,-8 1 8-16,-2 6 1 0,1 1-1 0,0 2 4 15,3 12-8-15,-2-1 7 0,5 9 3 0,-11 1-8 16,8-2 7-16,-4-5 7 0,-3 8-15 0,5-1 9 16,-1-10-5-16,-4 4 10 0,5-3-1 0,-5-1-1 15,4-1-5-15,-6 3-23 0,9-6-8 0,-2-3-23 16,-7 0-1-16,5-8-9 0,-2 4-2 0,-3-1-14 16,5-3 7-16,-3-1-6 0,-2 0 0 0,0-7-9 15,0 3-4-15,3-2-1 0,-6-1-2 0,3-2-5 16,0 2 6-16,-2-4-4 0,1 4 4 0,1-8 4 15,-12 5 13-15,3 1-1 0,-1-3 3 0,-2-1 6 16,-3 1 6-16,-1-3 8 0,1 1 9 0,-7-1 4 16,3 2-8-16,-3-2 16 0,-5 2 3 0,-4-1 13 15,0 4 11-15,9-4 12 0,3 4 16 0,-6-5 6 16,3 1 12-16,-11 2 2 0,11 1 9 0,7 0 6 16,-2-4-3-16,-4 4 4 0,7-3 7 0,6 1-4 15,-2 2-6-15,-4 1 0 0,6-4 2 0,-3 1 4 16,11-2-14-16,0 0-1 0,-17 3-5 0,17-3-2 15,0 0 9-15,0 6 3 0,0-6 12 0,0 0 6 16,36 0-12-16,-12 0-3 0,7 0-2 0,4 0-3 16,11-4 0-16,6-1-12 0,-3 2 7 0,2-2-9 15,2 1-6-15,2 2 1 0,3 2-6 0,-4 0 3 16,1-3-9-16,-2 3 2 0,-7 0-6 0,1 0-1 16,-12-2 3-16,-5-1-3 0,1 2 5 0,5-1 17 15,-14 0 14-15,-5 2-1 0,3-3 17 0,-9 2 2 16,2-4-4-16,-4 5 5 0,-9 0-5 0,15-1 0 15,-15 1-7-15,14-2 0 0,-14 2-13 0,10 0 0 16,-10 0-3-16,0 0-9 0,0 0-3 0,12 2-7 16,-12-2 6-16,3 6-4 0,-3-6-3 0,0 6 1 15,0-6-23-15,0 0-19 0,0 0-45 0,-6 10-44 16,1-7-35-16,1 2-17 0,4-5-33 0,-15 5-33 16,6-3-49-16,1 1-64 0,-1-1-268 0,9-2-662 15,0 0 293-15</inkml:trace>
  <inkml:trace contextRef="#ctx0" brushRef="#br0" timeOffset="10020.2738">15548 9856 38 0,'-26'0'101'0,"6"2"6"0,1-1-12 0,-3-2-9 0,5 2 0 15,-4-1 2-15,6 3-8 0,1-2-3 16,4-1-5-16,-11 0-2 0,11 2 3 0,-3-2-16 16,13 0 9-16,-23 0-4 0,17 0-10 0,-3 1 6 15,9-1-3-15,-15 0-4 0,15 0-4 0,-11 0-8 16,11 0 0-16,0 0 3 0,0 0-8 0,0 0 1 0,0 0 1 15,0 0 2-15,43-1 4 0,-14 1-8 16,17-3-1-16,7-1 1 0,12-1-3 0,22-9-9 16,3 5 4-16,0 1 1 0,9 0-7 0,2-4-2 15,3 7-2-15,0-1 3 0,4-5-12 0,-1 8 10 16,45-9-5-16,-47 9 1 0,8-4-7 0,46 2-1 16,-50 1 4-16,49-4 1 0,-8-4-6 0,-47 4 4 15,9 0-4-15,40 0-5 0,-46 6 4 0,47-6 1 16,-47 5 0-16,49-7 4 0,-49 6-5 0,42-4-2 15,-44 5-4-15,0-2 4 0,-5 4-2 0,2-3 6 16,-9-3 3-16,-2 11-12 0,2-13 6 0,-32 6-1 16,8 2 2-16,-5-3-2 0,2 0 4 0,-9 4-7 15,1-6 4-15,-8 5-6 0,2-3 2 0,-20 3 1 16,5-1-2-16,-9 0 6 0,-6-1 0 0,-6 2 2 16,-1-1-5-16,-1 1 5 0,-2 1-7 0,-3 0 0 15,-8 0 10-15,0 0-13 0,20-1-6 0,-16-2-13 16,-4 3-16-16,0 0-12 0,0 0-18 0,0 0-11 15,0 0-25-15,0 0-8 0,0 0-19 0,0 0-120 16,-24 13-274-16,10-13 122 0</inkml:trace>
  <inkml:trace contextRef="#ctx0" brushRef="#br0" timeOffset="10672.3954">15802 10030 109 0,'-14'0'133'0,"5"0"-13"0,9 0-15 0,-15 0-4 16,15 0-7-16,-8 7-2 0,8-7 5 0,0 0 0 15,0 0-4-15,39 1-4 0,-7-2 0 0,14-6-2 16,7 2-3-16,14 5-5 0,23-12-6 0,4 1-5 16,17 6-8-16,47-7-7 0,-49 4-3 0,53-13 1 15,-1 12-7-15,-13-4-1 0,-37 5-5 0,42-7-4 16,-1 6-7-16,-46 1 2 0,44-5-5 0,-41 5-1 15,48-9-6-15,-7 2 3 0,-3 4 0 0,5 3-1 16,-40 3-2-16,-4-4-5 0,43 3 1 0,-50 1 3 16,10-1-1-16,1 0 5 0,-4-5 0 0,-1 7 2 15,-3-4-4-15,-3 0 4 0,-9 4-1 0,-3 0 0 16,-26 4 1-16,-4-1 1 0,-6-2 0 0,-19 3 1 16,0 0-2-16,-11 1 8 0,-1-2-2 0,-7 1 10 15,0 1 10-15,-6-1 2 0,3 2 3 0,-12-2 0 16,15-2-2-16,-15 2 2 0,11 2-4 15,-11-2 0-15,0 0 2 0,13-2-1 0,-13 2 0 0,0 0 1 16,0 0-1-16,0 0 0 0,14-1-9 0,-14 1 5 16,0 0-2-16,0 0 1 0,0 0-6 0,5-4-2 15,-5 4-4-15,0 0 0 0,0 0-5 0,0 0-1 16,0 0 1-16,0 0-2 0,0 0-6 0,0 0-4 16,0 0-3-16,0 0-3 0,0 0-2 15,0 0 6-15,0 0-18 0,0 0-7 0,12-1-8 0,-12 1-2 16,0 0-14-16,0 0-5 0,0 0-13 0,0 0-7 15,0 0-7-15,0 0-20 0,0 0-24 0,0 0-18 16,0 0-15-16,0 0-17 0,0 0-26 0,0 0-12 16,0 0-16-16,0 0-162 0,0 0-409 15,0 0 180-15</inkml:trace>
  <inkml:trace contextRef="#ctx0" brushRef="#br0" timeOffset="12464.3805">24753 8261 3 0,'-5'-7'75'0,"-5"-4"-3"0,8 2-6 0,-5 0-13 16,0-3 11-16,-1 4-6 0,-6-7 2 0,-1 3-18 15,1-1 2-15,-1-3 1 0,-2 2-12 16,-11-3-1-16,5 0-2 0,-6 3 2 0,1-1 5 16,-6 1-9-16,0 2-4 0,-5-8-2 0,-4 4-10 15,11 2 11-15,-4 1-21 0,5 0 16 0,-5 3 10 0,6-3-2 16,-4 4-7-16,3-2-7 0,-13-2 6 15,-1 2-11-15,1-2 7 0,6 8 2 0,-8-5-1 16,9 4-5-16,6-1-3 0,-6-1 4 0,-9-4-11 16,0 2 6-16,0 0 3 0,8 7-3 0,1-1-1 15,-8 1 1-15,-1-3 10 0,0 3-5 0,0-1-2 16,10 0-7-16,-1 1-12 0,-11 3 15 0,2-5 1 0,2 5-3 16,-2 4-7-16,-6-8 4 0,5 4 11 15,-5-1-7-15,3 1-3 0,-2 0-1 0,-2-2-4 16,0 4 0-16,-3-1 16 0,0-2 3 0,-1 1-8 15,1-3-10-15,1-4 0 0,3 7 2 0,-3 2-6 16,-3-2 8-16,3 1-4 0,-4 3 9 0,3-3-3 16,-4 1-7-16,2-1-2 0,3 4 4 0,-8-3 3 15,3 3-2-15,-1 0 3 0,1 2-5 0,-6 0 7 16,4-3-2-16,-23 8-4 0,2 0 7 0,16-3-12 16,-15 2 9-16,19-2-2 0,-22 4-5 0,18 1 7 15,-21-2-7-15,26 1 11 0,-25 2-9 0,26-9 0 16,-4 4 3-16,6 2-3 0,1 0 1 0,-2 2-3 15,0-4 4-15,2 7 7 0,-3-9-1 0,1 7-14 16,2-3-4-16,-2-1 18 0,2 1-5 0,4 4 9 16,-6-3-18-16,0 3 17 0,6 0-5 0,-4 2-7 15,5-6 3-15,4 2-3 0,-3 2 10 0,5-3 4 16,-6 0-16-16,2 2 2 0,3-2 3 0,2 4 5 16,0-5-3-16,3 4-1 0,2 1 5 0,-1 1-3 15,2-4-7-15,-4 5 8 0,3-3 8 0,-1-2-17 16,2 11 6-16,4-12-1 0,6 2 2 0,-11 2-6 15,-2 6 4-15,13-12-5 0,-1 0 1 0,-2 6 10 16,3-2-7-16,-3 0 8 0,6 0-6 0,-4 3 0 16,4-3 3-16,-2 0-5 0,2-2 1 0,0 2 8 15,9-2-7-15,-2 0-2 0,5 2 5 0,-2-1 0 16,-6 3-1-16,1 4-1 0,9-6 1 0,-4 5-2 16,1 1 1-16,9-2-1 0,-3 1 6 0,0 1-7 15,5 2-7-15,0 2 13 0,0 2-7 0,5 1 7 16,5 1-4-16,3-1 8 0,-3 0-7 0,6 3-2 15,2-2 8-15,3 1-11 0,7 3 16 0,0 5-15 16,6-1 6-16,-4-4 1 0,-3-8-4 0,12 8 0 16,-1-2 5-16,-1-2-7 0,2 0 4 0,0 6 9 15,-3-7-3-15,5-1-6 0,2 1 5 0,-1 0 3 16,2-3 3-16,-1 0 0 0,8-2-5 0,5 1 16 16,-2 0-12-16,8 0-4 0,6 0 3 0,20 4-7 15,-21-8-1-15,21-2 4 0,4 8-1 0,0-2 0 16,-1 4-1-16,-3-12 2 0,-16 0-2 0,16 0-3 15,6 4 6-15,-7-7-4 0,6 1 2 0,1 0-6 16,-5-7 13-16,-1 8 3 0,1-7-9 0,6-8 8 16,2 7-3-16,0-1 1 0,5-6 1 0,1 0 1 15,-1 0-2-15,2-6 0 0,-4-3 0 0,3 4-3 16,-1-1 1-16,-3-1-4 0,-4 0 0 0,0-2 5 16,-25-2-8-16,19 2 1 0,-23-4-2 0,2 3-5 15,-1-6 5-15,-6 5 4 0,-2-1-4 0,-4-1 1 16,-1 1 1-16,-1-7 5 0,-2 6-14 0,-2-7 3 15,2 3 4-15,-6-3 5 0,-11 5 9 0,5 0-3 16,-4 1 7-16,-2-6 2 0,8-7 0 0,-9 12 5 16,-2-6-3-16,6 6 3 0,-7-6 2 0,5-1-7 15,0 4-1-15,-5-4-3 0,5 4 0 0,-5-5 6 16,0 1-1-16,-1-1-2 0,3-4-4 0,-2 4 2 16,-2-3-5-16,-3 4 7 0,3-7-8 0,-5 2 2 15,5 3 1-15,-1-2 6 0,-6-1-8 0,2-1-1 16,2 4-1-16,-9-3 2 0,5-1-4 0,-3 3-1 15,-1 2-1-15,-3 7-3 0,-1-8 5 0,-2 8-8 16,0-4 4-16,2-7-7 0,-2 7 4 0,0 0-7 16,-3 3-2-16,-2 5-18 0,0-5-23 0,-5 1-16 15,3 4-17-15,-5-3-12 0,2 3-27 0,0-4-25 16,-2 6-158-16,-1 0-325 0,1-5 144 0</inkml:trace>
  <inkml:trace contextRef="#ctx0" brushRef="#br0" timeOffset="13829.9051">40210 11988 47 0,'0'0'133'0,"0"0"13"0,0 0-28 0,-15 15 15 16,8-1-8-16,2-2-3 0,-2 4-11 0,-1-1-6 15,4 1-8-15,-1 2 7 0,3-8-10 0,1 8-6 16,1-10-11-16,-4 6-3 0,8-5 4 0,-3 3 1 16,-1-4-10-16,7-1 3 0,-3-1-6 15,4 0-3-15,4-5-1 0,-2 1-3 0,4-4-3 0,-14 2-7 16,22-6 2-16,-12 5 5 0,0-4-3 0,1-1 0 15,-3-1-4-15,-1-3-1 0,2-1-7 0,-9-3-3 16,5 0-4-16,-4-5-1 0,-1 4-5 0,-3 1-1 16,0-3-4-16,-1 4-2 0,-3 0-8 15,2 4-1-15,-5 1 2 0,1 5-4 0,-1-1 2 0,-2 4-3 16,12 0-1-16,-27 9 0 0,10-3-3 0,3 3 1 16,1 2 1-16,1-2 1 0,0 3-7 0,2 0 5 15,1-2-1-15,4 2-2 0,-2-4-2 0,7 0 3 16,0 4 3-16,5-6-6 0,-3-1 1 0,3 6 1 15,2-8-2-15,-4 2 5 0,9-4-1 16,-7 2-2-16,-5-3-3 0,16 0 1 0,-16 0 6 0,18-8-5 16,-11 5-9-16,-3-2-11 0,4 2-11 0,-3-2-17 15,0 1-21-15,-1 0-31 0,-2-3-27 0,1 0-27 16,-3 7-41-16,-3-10-177 0,3 10-401 0,-4-4 179 16</inkml:trace>
  <inkml:trace contextRef="#ctx0" brushRef="#br0" timeOffset="15346.6501">21885 11615 36 0,'1'-10'193'0,"-1"2"-12"0,2-4-3 0,-4 9-13 16,2-5-4-16,0 8-2 0,2-9-7 0,-2 9-9 16,-2-8-12-16,2 8-11 0,0 0-11 0,-7-8-8 15,7 8-3-15,0 0 5 0,-23 16-11 0,12-3-3 16,-9 11-3-16,-2 0-10 0,-2 11-2 0,-5 2-6 16,0 2-7-16,-4 3 1 0,-2 3 2 0,1 0-14 15,-2-6 5-15,-3 7-8 0,3-3-1 0,3 1-10 16,-9-3 3-16,4 2-6 0,1-7-1 0,1 3-7 15,2-4 6-15,1-2-10 0,1 2 1 0,0-4-1 16,11-6-5-16,-1 0 1 0,0-2-3 0,0 3-3 16,-1 1 2-16,3-3-6 0,3 3-5 0,-4-6-7 15,6-1-23-15,0-9-20 0,3 6-11 0,0-10-20 16,3 5-15-16,-1-5-10 0,-2-4-32 0,4 5-20 16,8-8-24-16,0 0-21 0,0 0-158 0,-33-11-388 15,26 0 172-15</inkml:trace>
  <inkml:trace contextRef="#ctx0" brushRef="#br0" timeOffset="15681.4291">20928 11701 165 0,'3'-12'173'0,"-4"1"-4"0,2-1-3 0,3 4-13 16,-4 8-7-16,3-15-17 0,-1 9-9 0,-2 6-16 16,5-7 1-16,-5 7-8 0,15 2 7 0,-1 9-4 15,3-1-3-15,5 11-8 0,2 1-6 0,12 15-4 0,-4-2-2 16,11 2 0-16,-11 2-5 0,8 0-2 16,-5-4-10-16,3 1-3 0,1 1-1 0,0-2-11 0,-3 3 1 15,3-6-3-15,-8 0-6 0,7 0-5 16,-6-5 0-16,2 6-2 0,-8-13-3 0,-2 3-1 15,1-2-7-15,1-1-10 0,-4 0-24 0,2 0-16 16,-6 3-30-16,3-10-24 0,-1 4-35 0,-4-7-41 16,4 2-38-16,-10-3-172 0,6-1-401 0,-3-2 177 15</inkml:trace>
  <inkml:trace contextRef="#ctx0" brushRef="#br0" timeOffset="16724.4874">22478 11139 33 0,'-7'-16'116'0,"-1"-4"-5"0,1 0-5 16,-2 5-4-16,-6-8 0 0,5 4-4 0,-9-3-6 16,0 4-7-16,-1-5-14 0,3 1 7 0,-7 4-3 15,-5-6-4-15,0 5 2 0,-9-5-7 0,8 7-2 16,-8-9-15-16,-6 7 4 0,13 2-1 0,-13-1-1 16,1 3-1-16,1 2-6 0,-5 2-3 0,0 0 7 15,-6 1-6-15,2 3-4 0,3-1 3 0,-2 0-10 16,1 1-5-16,0 6 4 0,-1-3-6 0,-6 4 0 15,8-1-3-15,-3 4 3 0,-2 0 6 0,5 4-6 16,2 0 3-16,-5 1-6 0,3-5-2 0,4 2-5 16,-4 5 6-16,-1 3-3 0,1-3-1 0,4 3 2 15,-1 1 1-15,13-1 5 0,-12 7 3 0,13-9-4 16,-13 9-1-16,6 0 1 0,7-1-3 16,-6 6-1-16,-1-1 4 0,6 4 2 0,-4 0-5 0,4 2 5 15,-1 4-7-15,6 3 3 0,-5-2-2 0,-8 7 2 16,0 3 4-16,0 3 4 0,3-2-2 0,-2-1 0 15,6 1 0-15,2 1-1 0,4 1-1 0,2-1-5 16,-3 1-1-16,6 2 2 0,7 3 1 16,1-5 0-16,4 4-8 0,-7-3 8 0,5-2-4 15,3 1 2-15,-1-4 3 0,3 0-1 0,4 4 0 16,3 0 1-16,0-4 0 0,-2 2 2 0,2-1-3 0,2 1 5 16,5-1-1-16,1 1 1 0,-3-2 3 0,11 0-6 15,-9 3 3-15,3 1 1 0,3-4 3 0,1 0 11 16,3-3-5-16,-2 2 7 0,8-2-7 15,-8 1-2-15,7 1-2 0,5 0 2 0,-8-3 3 16,5-2-4-16,2 2-2 0,-1-4 5 0,-1-1 0 16,5-1-2-16,2 1 1 0,1-3-1 0,4-4 0 0,2 3-1 15,-1-6 5-15,1 2-12 0,3-4-3 16,-1-2-4-16,6-1 3 0,1-1-1 0,7-1 7 16,1-3-11-16,-2 1 0 0,6-4-6 0,3-2-2 15,2 0 6-15,23-3-6 0,-1 6-2 0,-20-7 15 16,23-4-7-16,-4 1-7 0,-23 1 4 0,4-4-6 15,18-6-1-15,-23 5 7 0,0-1-1 0,-1-3-6 16,-7 2-1-16,1-2-2 0,-2-8 1 0,-6 5-3 0,-2-6 5 16,4 0 0-16,-4-6-6 0,-5 4 2 0,-8 0 5 15,12-11-2-15,-9 2 6 0,2-4-8 16,-1-1-8-16,-2 2 9 0,-3-7-3 0,3 2-1 16,-4-3 5-16,-5 0 2 0,3 4-4 0,-3-5-6 15,-2-2-3-15,4 0 0 0,-6 2 8 0,7-5-2 16,-3 5 3-16,-2-6-5 0,-3 2 3 0,3-4-2 15,-1 1 1-15,-2-1-3 0,1-5 3 0,1 6-2 16,-3-1-2-16,1-2 3 0,0-4-3 0,1 3 1 16,-4 0 8-16,-1-4-5 0,2 1-6 0,-3 2-1 15,-1-6 2-15,3 2 7 0,-6 0-3 0,2-2-10 16,-2 4 12-16,0-9-2 0,2 5 3 0,-3 6-13 16,-2-7 10-16,-6-3 3 0,3 7-5 0,-3-4 0 15,-9 5 1-15,-2-2 0 0,-2 5 1 0,-4 5-2 16,3 2-4-16,-3 13 5 0,-13-13 4 0,6 7-1 15,-1 6 3-15,-12-1-7 0,0 3-4 0,0-2 6 16,-5 7-3-16,-1 1-4 0,-3 4 5 0,-8 2-1 16,7 3-5-16,-5 0-8 0,-2 0-16 0,0 5-8 15,6 2-7-15,1 6-9 0,8 0-8 0,-6 1-11 16,8 3-14-16,-3 2-17 0,8 3-28 0,-1 0-23 16,4 4-17-16,3 0-35 0,10 1-35 0,-6 4-226 15,6-1-510-15,1 6 226 0</inkml:trace>
  <inkml:trace contextRef="#ctx0" brushRef="#br0" timeOffset="17705.1488">22558 12232 99 0,'-34'-1'183'16,"5"-2"2"-16,-2-1-2 0,14 3-2 0,-5 1-4 15,0 1-4-15,10-1-6 0,2 0-8 0,10 0-10 0,-17 4-12 16,17-4-13-16,0 0-11 0,-14-4-9 0,14 4-6 16,0 0 5-16,0 0-11 0,0 0-5 15,60-3-4-15,-23 3-6 0,11-5-5 0,8 2-8 16,6 0-12-16,23 1-3 0,0-2-1 0,4 0-3 16,0-4-11-16,-2 2-2 0,10 1 3 0,-5-1-7 15,10-1-5-15,-1-3-3 0,6 8 0 0,-1-6 1 0,0-1-4 16,1-2-4-16,4 0 3 0,-5-2-2 0,-4 6 2 15,2 0-1-15,-12-6-9 0,2 8 1 16,-5-3 2-16,-28 0-7 0,-1 1 5 0,6 3-1 16,-4 0-6-16,-6-8 2 0,0 6-2 0,0-4 6 15,-4 1 0-15,-1 2 0 0,-17 3-3 0,0-1 0 16,-2 0-1-16,-9-1-3 0,-1 0 5 0,-3 3 2 16,-1-4 16-16,-6 6 0 0,2-3 3 0,-6 2 12 15,6 1-11-15,-5-4 8 0,-3 3-1 0,-6 2 1 16,9-10 0-16,-2 9 6 0,-7 1-5 0,1-7 8 15,5 4-6-15,-6 3-4 0,0 0-2 0,-7-18-3 16,0 12-2-16,-2 3-1 0,3-5-3 0,-3 3-4 0,-1 0 2 16,-2-2-7-16,-3 3-1 0,1 0-7 15,5-3 1-15,-9 6 4 0,2-3-6 0,-3 0 7 16,1-1-8-16,-4 2 17 0,1-3-23 0,1 1 10 16,-1 2-3-16,-1 1 0 0,-7-6-1 0,7 8-2 15,0-3 0-15,1-1 1 0,4 4-2 0,-2-3 4 16,7 1-2-16,-8-1 3 0,8 2-4 0,4 1 2 0,8 0-6 15,-16-4 0-15,16 4 2 0,-10 0-1 16,10 0 5-16,0 0-3 0,-5-1 2 0,5 1-1 16,0 0-1-16,15-11-4 0,-15 11-3 0,31-6 6 15,-9 4 0-15,5 1 1 0,9-2-2 0,-3 1 2 16,2 4-2-16,-4-2 2 0,1 3-9 0,3-2 12 16,-5 3-3-16,-8 2-2 0,1 3-2 0,-5-6 5 15,3 3-2-15,-4 5-7 0,-2-2 7 0,1 1 9 16,-8 0-12-16,-1 2 7 0,-5 1-9 0,3 2 8 15,-5 5-4-15,-7-4 8 0,-2 3-1 0,-4 4-2 16,-6 2-7-16,-7-2 6 0,-4 5-5 0,-1 2-6 16,5-6-17-16,-6 0-15 0,5-2-21 0,1-1-22 15,-1 0-22-15,5-1-22 0,-2 0-28 0,3-9-49 16,6 5-32-16,5-6-50 0,-7 8-173 0,12-10-496 16,-9 4 220-16</inkml:trace>
  <inkml:trace contextRef="#ctx0" brushRef="#br0" timeOffset="34016.7771">27461 11514 35 0,'0'0'83'0,"0"-10"-5"0,0 2-17 16,0 8 10-16,-5-12 3 0,3 9 8 15,2 3-5-15,-7-11-5 0,6 7-16 0,1-6 9 16,-5-1-1-16,3 5 11 0,-2 0-5 0,1-1-3 16,3 7-9-16,-3-8 0 0,-2-4-8 0,-2 6 3 15,0 3-7-15,2-4 0 0,-5 0 7 0,6 1-3 16,-4 4 1-16,1-3-15 0,0-2 14 0,7 7 4 0,-14-8 3 15,11 3-4-15,-7 3-3 0,5 0-3 16,-6-1-3-16,11 3-10 0,-17-8 2 0,9 7 0 16,1-3-3-16,7 4-3 0,-17-4 2 0,8 4-8 15,-3-4-1-15,-3 5-3 0,15-1-3 0,-22 0 1 16,13-1-3-16,9 1 3 0,-17 4 1 0,5-4-1 16,6 3-5-16,6-3-1 0,-17 1-1 0,10 3 1 15,-2 0 1-15,-4 0 1 0,4 0-5 0,-6-4 0 16,4 0 4-16,-1 4-6 0,4 1-3 0,-2-2 2 15,-1 2-4-15,3-3 0 0,1 3 2 0,-1-4-1 16,1 3 0-16,-2-2 0 0,2 3 5 0,-1-2-5 16,1 5 0-16,0-1-3 0,2-4 2 0,-2 7-1 15,2-3-5-15,2-1 7 0,-4 2-5 0,4 3 7 16,-4-3-5-16,3-2 0 0,-1 5 3 0,-3 0 0 16,4-3 2-16,-1 4 0 0,0-3 0 0,0 5 1 15,-2-6 1-15,2 6 3 0,-2-2 2 0,-1-1 2 16,6 2-2-16,-3 0-2 0,1 2 1 0,-1 0-7 15,4 3 6-15,-5-3 3 0,3 4-3 0,-2-2 4 16,3 3-1-16,-5 7 4 0,2-3 0 0,5 7-1 16,0-3 0-16,0 1-5 0,0 1 4 0,0-1-3 15,5 0-1-15,-3-1 5 0,-2 0-1 0,0-1 3 16,5-2-8-16,-3-2 7 0,3-1 0 0,-5 0-5 16,3-5 1-16,4 3-7 0,-7-1 8 0,9-4-2 15,-4 1-1-15,-3 1 0 0,3-6-5 0,-2 6-1 16,4-7 6-16,0 4-1 0,-2-2-1 0,3-2-2 15,-1 2 1-15,-2-2-2 0,1-1 1 0,2 2-2 16,-1-3 0-16,5-1 0 0,-4 1 10 0,3 1-12 16,-3-5-3-16,4 1 3 0,-3-3 2 0,1 4-1 15,2-4-3-15,1 6 3 0,3-6 6 0,-4 0 0 16,3-2-7-16,-1 1 0 0,1-2-1 0,-1 1-3 16,3 0 5-16,-4 0-6 0,-2-2 12 0,9 0-9 15,-6-6 3-15,-4 5-7 0,7-2 5 0,2-2-4 16,-2 5 2-16,-2-1 4 0,0-7 6 0,1 4-10 15,-3 3 1-15,3-5 2 0,-6 2-7 0,2-3 2 16,3 3 1-16,-1-2 1 0,1-3-4 0,1-1 6 16,-4 1-1-16,1-2 3 0,1 1-3 0,-6 0-3 15,6 0 1-15,-4-3 2 0,4 3 0 0,1-3-2 16,-6 1 9-16,4-5-11 0,-4 3 1 0,3 1-1 16,-9-5 1-16,9 2 0 0,-7 1 0 0,0-3 3 15,4 1 2-15,-4 0 9 0,2-1-1 0,-5-1-1 16,-1 1 2-16,3-2-2 0,-3-3-2 0,-1-3 0 15,-1 4-2-15,-4-4-2 0,3 3 4 0,-3-3-4 16,-4 2 2-16,2 5-4 0,-3-4 1 0,-2 2 3 16,2 2 0-16,-2 2-4 0,2 3 4 0,-4-3-6 15,-1 3 3-15,0 1-8 0,1 0 10 0,-1-2 0 16,-1 8-5-16,1-3-2 0,0 0-1 0,-1 4-2 16,6 3-15-16,-9-2-14 0,7 6-12 0,0-2-12 15,-1 3-24-15,13 0-16 0,-19 4-26 0,10 0-26 16,3 6-27-16,2-5-36 0,1 6-148 0,1-1-391 15,5-2 174-15</inkml:trace>
  <inkml:trace contextRef="#ctx0" brushRef="#br0" timeOffset="34374.5817">28068 12080 157 0,'0'0'201'0,"0"-9"-2"0,0 9-15 0,0 0-14 15,0 0-21-15,0 0-11 0,0 0 0 0,0 0-3 16,0 0-5-16,0 26-9 0,0-11-11 0,0 1-2 16,0 3-11-16,-3 9-3 0,3-2-7 0,-10 4-5 15,4-3-6-15,1 1-8 0,-2 0 2 16,1 2-4-16,2-2-16 0,-3 0 1 0,2 4-12 0,2 12-6 16,-1-12-19-16,1-2-23 0,-4 1-25 0,2-1-23 15,3-2-21-15,-3-1-26 0,5-1-36 0,-3 1-29 16,-2-11-29-16,3 6-132 0,-5-3-357 0,7-4 158 15</inkml:trace>
  <inkml:trace contextRef="#ctx0" brushRef="#br0" timeOffset="35700.9937">28781 11535 48 0,'-2'-9'124'16,"2"-5"-9"-16,0 6-5 0,-1 0-7 0,-3-4 7 16,2 4-3-16,2 0-2 0,-1-1-4 0,1 9 3 15,-5-5-21-15,5 5-8 0,-5-8-8 0,5 8-3 16,0 0-13-16,0 0-2 0,0 0 4 0,-4 27 4 16,2-7-4-16,2 4-3 0,0 1-5 0,0 8-5 15,-3-3 1-15,3 15-4 0,0-7 2 0,-2-5-9 16,1 7 1-16,1-5-3 0,0-4-3 0,-4-1 0 15,-1 3-7-15,2-5-3 0,-1 2 2 0,-1-2 2 16,3-5-3-16,-3 2-3 0,4 0-13 0,1-5-27 16,-6-4-9-16,3 1-21 0,1 0-30 0,2-3-23 15,-3-2-28-15,3 1-132 0,0-4-291 0,0-1 130 16</inkml:trace>
  <inkml:trace contextRef="#ctx0" brushRef="#br0" timeOffset="35988.7405">29168 11805 179 0,'-2'-8'207'0,"1"-2"-13"0,1 4-11 15,-4 1-15-15,4 5-20 0,0 0-16 0,-7-7-7 16,7 7-5-16,-10 13-7 0,5 2-10 0,-2 4-10 0,-5 6-1 15,6 3 1-15,-8 3-8 0,-1 10-9 0,4 1 2 16,-2-2-9-16,1 1-2 0,-4-3-7 16,4 5-7-16,-1-3-2 0,-3-1-4 0,3-7-8 0,-3 8-4 15,1-2-2-15,0-4-6 0,-1-2-6 16,-6 9-19-16,9-12-19 0,-3-1-10 0,1 1-14 16,0 0-25-16,-2-5-8 0,3 5-21 0,-1-7-12 0,4-2-25 15,3-3-15-15,-2-3-10 0,1 0-148 0,0-2-331 16,3-2 146-16</inkml:trace>
  <inkml:trace contextRef="#ctx0" brushRef="#br0" timeOffset="36364.901">29143 12395 46 0,'10'-15'196'0,"-2"7"-13"0,1 3-15 16,1-5-14-16,0 4-12 0,-1 0-15 0,3 3-18 16,-2 1-7-16,2 2-9 0,7 0-11 0,-4 5-5 0,0 1-8 15,-6 2-3-15,5 3-9 0,-1 3-6 16,-6 1-2-16,-5-2-4 0,6 3-9 0,-8 6 0 16,-1-5-3-16,-6 4-5 0,-7 2 3 0,4-7-4 15,-7 13-4-15,5-5 12 0,-10 0 6 0,6-3-2 16,-6-3 1-16,7 2-1 0,-2-4-5 0,3-5 1 15,0 2 1-15,3 2-4 0,5-5-1 0,-2 0-4 16,1-3-5-16,5 3 2 0,-3-2-8 0,4-1 7 16,1 1-2-16,0-8 0 0,1 9 2 0,4-3 0 15,4-1 4-15,-1-2-8 0,8-3 1 0,-3 2-6 16,6-2-3-16,3 0 3 0,4-2-3 0,6-5 2 16,-6 4-3-16,8-4-24 0,-2-3-24 0,-1 6-43 15,1-3-35-15,3-1-46 0,-5-2-61 0,-4 1-127 16,8 0-379-16,-2-3 168 0</inkml:trace>
  <inkml:trace contextRef="#ctx0" brushRef="#br0" timeOffset="36710.9432">30128 11306 50 0,'-5'-7'193'16,"3"-2"-20"-16,-1 1-19 0,3 8-13 0,3-8-12 16,-3 8-4-16,16 13 2 0,-4 3-12 0,8 10 0 15,7 8-7-15,1 8-5 0,-1-1-3 0,5 7-8 16,-9-3-4-16,0 5-7 0,1 1 1 0,5 22-4 15,-13-21-9-15,-3 0-2 0,1 8-9 0,-6-2-2 16,-1 16-4-16,-12-16 2 0,-3-1-12 0,1 4-3 16,-3 14-8-16,-9-21-24 0,2 4-14 0,-7 17-19 15,2-26-25-15,-4 1-15 0,1 1-20 0,-3-1-23 16,-4-2-12-16,1-5-33 0,0-3-36 0,-6 1-97 16,3-5-310-16,-4 1 137 0</inkml:trace>
  <inkml:trace contextRef="#ctx0" brushRef="#br0" timeOffset="37292.7171">26460 11186 2 0,'-15'-11'162'0,"-1"2"-11"0,-4 7-6 0,3-3-11 16,-5 7-3-16,-1 3-1 0,-7 10-12 0,-8 13-11 16,4 14 20-16,-10 25-3 0,-1 15-4 0,13 14 0 15,-19 41 7-15,15 3-8 0,9-7-8 0,8-39-6 16,11 6 1-16,8 1-2 0,11 30-8 0,1-40-3 16,14 4-10-16,6-9-7 0,-6-3 1 0,15-7-12 15,-2-4-6-15,5-4-2 0,-9-21-6 0,2 1-2 16,2-7-11-16,6-2-1 0,-8-2-1 0,2 0-11 15,4-7-13-15,-5-6-21 0,-9-7-22 0,-2-3-20 16,4 0-33-16,-4-2-30 0,2-5-45 0,-2-6-44 16,-5-1-205-16,7-6-442 0,2-5 196 0</inkml:trace>
  <inkml:trace contextRef="#ctx0" brushRef="#br0" timeOffset="49768.804">20582 14035 7 0,'-31'-8'124'0,"2"4"-5"0,7 2-4 0,-2-1-3 16,-5-3 5-16,9 1-8 0,-9 3-2 0,8-3 6 15,-1 5-10-15,5-4-6 0,-4 0-4 0,4-1 0 16,4 2-12-16,4-2-1 0,-4 5 3 0,4-2-1 16,9 2 4-16,-19-2-8 0,19 2-4 0,-15-2-9 15,15 2-10-15,-10-3-6 0,10 3 1 0,0 0-10 16,0 0-2-16,0 0-4 0,0 0 3 0,0 0 6 16,0 0 4-16,44 9-5 0,-17-6-1 0,7-3 6 15,18-3-10-15,6 8 6 0,3-5 0 0,4-2-8 16,32-7 4-16,2 8-5 0,7-7 3 0,45 4-6 15,-40-2-4-15,51 2-2 0,4 1-2 0,-8-12-3 16,11 11-6-16,-4 1 2 0,-3-15 1 0,14 11 0 16,-2 3 0-16,7-1-5 0,1-6 0 0,-3 10-1 15,-8 1-3-15,10-3-1 0,-7 3 0 0,5 1-2 16,-2-2 2-16,7 1-2 0,-3-5-8 0,1 5 2 0,-6 0-5 16,1 5-4-16,1-4 4 0,-3-2-6 15,3-3-3-15,1-4-3 0,-12 8-1 0,5 4 2 16,-20-12-9-16,0 5-2 0,-41-2-3 0,37 4 1 15,-42-2 2-15,1-2 2 0,2 3-3 0,-8 2 4 16,-7-5 1-16,-1 3 0 0,-28-1 2 0,4 0 2 0,-10 3 0 16,-6-7 3-16,-7 2 5 0,-15 1-1 0,0 1 4 15,-11 2 0-15,-3-6-1 0,2 2 4 16,-7 2 9-16,-4 2-10 0,2-3 0 0,1 2 7 16,-11 2-5-16,8-6 2 0,-1 4 1 0,-7 2-4 15,7-5-2-15,-7 5-14 0,0 0-19 0,0 0-26 0,0 0-28 16,0 0-22-16,0 0-38 0,-36-1-172 0,9 1-355 15,-2 1 157-15</inkml:trace>
  <inkml:trace contextRef="#ctx0" brushRef="#br0" timeOffset="50335.5789">21158 14146 113 0,'0'0'134'0,"-10"-3"-5"0,3-1 9 16,7 4-1-16,0 0 1 0,-14 0-7 0,14 0-7 0,0 0-7 16,0 0-23-16,0 0-4 0,0 0-2 0,0 0 7 15,0 0-4-15,0 0 1 0,24-3-3 0,-3-1-7 16,8 3 5-16,8-3-9 0,16 3-2 16,9-2 3-16,23-4-9 0,0 2-5 0,14-7-9 15,10 4-3-15,0 5-5 0,48-2-2 0,-2-2-4 0,-3-5-1 16,7 1-3-16,15 2-3 0,-6 0-5 0,12 1 1 15,-5-1-3-15,1-2-6 0,13 2 4 0,0-1-4 16,9 4 0-16,-3-4-6 0,-4-2-1 16,0 6 0-16,5-1-4 0,-5-6 2 0,3 10-1 15,-8-3-1-15,7-5 0 0,-7 3 0 0,-4 8-5 0,-11 5-3 16,-8-12 2-16,10 7-1 0,-10 0 2 0,-54 0-3 16,45 0 0-16,-43 1 1 0,-7 0 5 0,-2-1-4 15,-10 1-5-15,-3-1 2 0,-28-1 3 0,-3-1-6 16,-5 3-2-16,-5-2 5 0,-16-4-5 15,-10 5 2-15,1-8-2 0,-8 5 4 0,0 1-1 0,-3 0-2 16,-2 2-2-16,-1-1-1 0,-9 1-8 0,14-3 2 16,-14 3-30-16,0 0-21 0,0 0-27 0,0 0-25 15,0 0-22-15,-40-3-17 0,10 3-27 16,-6 6-8-16,-17-5-153 0,-7 11-368 0,-4-9 163 16</inkml:trace>
  <inkml:trace contextRef="#ctx0" brushRef="#br0" timeOffset="51566.9295">22038 13859 24 0,'-3'-7'105'15,"-1"-1"5"-15,-4 5 1 0,4-2 3 16,1 0-4-16,3 5-7 0,-9-3-5 0,9 3-12 16,0 0-8-16,-5-8-1 0,5 8-12 0,-3-5 0 0,3 5-4 15,0 0-4-15,0 0-6 0,0 0 2 0,0 0 8 16,0 0 2-16,2 19 2 0,-2-19 1 16,5 17-6-16,2-4 7 0,-4 3-3 0,4 3-3 15,1-2 4-15,-1 1-4 0,0 2-1 0,1-2 0 16,1 8-2-16,-2-6 0 0,8 3-3 0,-6 4-2 0,-3-7 0 15,8 1-5-15,-5-3-5 0,-3 1-4 0,3-1-4 16,-2 0 1-16,1 2 0 0,-1-5-1 0,2 3-5 16,-2 1-1-16,6-8-2 0,-4 9-4 15,4-6 3-15,4 6-4 0,-5-4-2 0,-1 0-1 16,4 0 1-16,0 0-3 0,1-6 0 0,-1 8 2 0,0-10-6 16,2 7-2-16,2-3 1 0,-2-3-18 0,4 2 1 15,-3-2-1-15,1 1-2 0,0 2 6 0,5-4-2 16,-2-1 2-16,0 4 1 0,0-3 2 15,7-2-1-15,-10-1 1 0,8 6-2 0,-3-6-3 16,-2-1 8-16,7-3-3 0,2 2-6 0,1 2 5 0,3 0-2 16,-1-2 2-16,-4 0-2 0,6-3-1 0,0 0 3 15,-5 3 1-15,3-2 1 0,-4-1-2 16,1-1 2-16,0 2 2 0,1-2-3 0,-4 1 3 0,2 0-4 16,1 0 3-16,5-3-1 0,-6-1 1 15,8 2-1-15,-2-3 0 0,12 0 0 0,-1 2 1 16,6 2-3-16,-2-6-2 0,9 2 2 0,0 1 4 0,-6-4-5 15,8 4 1-15,-1 4 0 0,-1-4-2 0,1-1 6 16,-1-5-2-16,-1 7 0 0,1 0-2 0,-4-1-1 16,-1-3 0-16,3-1 0 0,-3 3 2 15,-6 2 0-15,4-4-1 0,-4 2-3 0,4-3 5 16,-2 8 0-16,-5-8-1 0,7 0-1 0,-2-4-4 16,-3 0 2-16,0 5 3 0,3-2 1 0,2-4-2 0,-2 4-3 15,2-1 5-15,0 0-4 0,-4-3 2 0,4 1-1 16,0 3-1-16,-2-5 4 0,-5 5-4 15,0-3-1-15,5 0 5 0,-3 0-3 0,3 0 1 16,-3 0 0-16,5 0-2 0,-2 0-1 0,-3-4 5 16,-4 8-2-16,2-5-3 0,-1 2 2 0,2 2 1 15,-2-3 1-15,1 4 5 0,0-1-10 0,-12-1 0 16,0 2 1-16,10 1 0 0,2-1 0 0,-10 2 0 16,9-1 0-16,-11 0 6 0,3 4-4 0,9-3-3 15,-1-1 3-15,-15 7 0 0,3 0-3 0,1-4 2 16,-2 4-2-16,1 0 2 0,-1 0 3 0,-5 4-1 15,9-4-4-15,-5 0 5 0,-1 2-4 0,8 3 3 0,-7-1-2 16,1-2 1-16,2 1 0 0,-3 2 1 0,1 1-3 16,-1 2 4-16,3 0-3 0,-7-1 3 15,2-1 4-15,-6 1-6 0,5 0-2 0,-4 1 2 16,0 0 4-16,4 4-6 0,-11-4-1 0,3 0 7 16,-1 1 0-16,1 3-6 0,-3-4 4 0,0 4 1 15,2 0-3-15,-4-8-5 0,3 8 8 0,-3-1-1 0,0 0-2 16,1-1 2-16,4 2-1 0,-5-4 2 0,2 5-2 15,-1-6 0-15,-1 8 2 0,0-5-2 16,-1 0 1-16,1-2 0 0,-4 0 1 0,1 1 8 16,-2 0-9-16,4-7-7 0,-3 8-20 0,-2-3-25 15,1-3-45-15,-3 0-54 0,5-1-76 0,-12-3-169 16,10 12-429-16,-10-12 190 0</inkml:trace>
  <inkml:trace contextRef="#ctx0" brushRef="#br0" timeOffset="60403.193">8772 9990 143 0,'-22'-1'242'15,"3"-3"-13"-15,-1 8-15 0,-1-4-15 0,4 1-12 16,7-1-13-16,-4 0-15 0,14 0-11 0,-15 0-6 15,15 0-21-15,-12 0-16 0,12 0-15 0,0 0 6 16,-3 5-3-16,3-5 5 0,0 0-2 0,22 10-9 16,-3-5-7-16,15-2-9 0,14-4 1 0,10-6-4 15,5 0-7-15,25-2-9 0,3-5 4 0,-3-5-15 16,1 4-1-16,8 0-14 0,-5-5-7 0,7 5-16 16,-2-2-7-16,4 5-12 0,-5-4-18 0,-3 1-14 15,-2 2-13-15,-3 1-15 0,-4-1-12 0,-19 11-16 16,-4-11-19-16,4 5-1 0,-10-5-16 0,-1 2-13 15,-8 7-7-15,2-8 4 0,-17 9-15 0,-4-6-122 16,-2 6-316-16,-7-2 140 0</inkml:trace>
  <inkml:trace contextRef="#ctx0" brushRef="#br0" timeOffset="61401.1824">9369 9990 77 0,'-7'-5'203'0,"0"1"-10"0,1 1-10 15,-3 0-9-15,9 3-5 0,0 0-13 0,-8-6-9 16,8 6-19-16,-7-4-13 0,7 4-16 0,0 0-9 16,0 0-11-16,0 0-5 0,0 0-7 15,-9 16-4-15,9-3 0 0,-1-2-3 0,1 16 4 16,-6 7-5-16,6 9-2 0,7 1-3 0,-8 5-1 16,1 6-3-16,0 5-3 0,0 21 5 0,-6 1-4 0,0-2-6 15,11 6-2-15,-4-10-1 0,-2 5-3 0,2-6-2 16,-1-15-4-16,-6 17 2 0,11 5-4 0,-10 0 3 15,5-2-6-15,0 4-4 0,-2-7-3 16,-5 4 0-16,5-5 2 0,-3-1-8 0,-2-14 4 16,1 13-4-16,2-16-1 0,-1-2-1 0,-2 4-4 15,6 0 1-15,-6-5 0 0,5 6-1 0,-5-5 0 16,0 0 2-16,1 1 6 0,4 4-14 0,-5-5 5 16,0-1-2-16,6 2-1 0,-6-1 3 0,2-8-3 15,3 1 3-15,2-1 1 0,-7 0-8 0,5-5 2 16,-3 0 1-16,4-10 5 0,1-1-1 0,-7-1-4 15,3-3-1-15,1-1 4 0,1 0-5 0,2-6 1 0,-3-1 1 16,-2-3-2-16,3-1-1 0,-1 0-1 0,1-2 1 16,2-4 3-16,-2 2-3 0,2-4-5 15,2-5 5-15,-4 7 0 0,2-10 2 0,-3 10-1 16,3-10 2-16,-2 4 0 0,2-4-2 0,0 0-1 16,0 0 3-16,0 0 0 0,0 0 1 0,0 0-4 15,-22-22 0-15,15 15 1 0,-1-11 1 0,1 10 4 16,-2-8-5-16,-1 0 0 0,1 0-4 0,-3-1 6 15,2-3-4-15,-5-3-1 0,1 0-1 0,-1-1 3 16,3 7 2-16,-7-7-4 0,6 1 6 0,-5 2-3 16,-2 2-3-16,5 6-1 0,4-5 7 0,-2 5-4 15,-1-2 3-15,1 1-6 0,2 1 3 0,1 3 5 16,-5-2 0-16,4 6 0 0,3-4 1 0,-1 3 0 16,4-1-2-16,2-2 1 0,-2 3 6 0,-2 3-2 15,5-1-4-15,2 5 4 0,-10-11-3 0,5 7 0 16,5 4-4-16,-7-7 4 0,7 7-2 0,-2-6 1 15,2 6-3-15,0 0-3 0,0 0 3 0,0 0 0 16,5 28-7-16,4-12 7 0,1 11 1 0,-1 1-2 16,3 2 2-16,1 0 3 0,3 12 4 0,-1-11 1 15,-3 6-1-15,3-6 5 0,6 5 0 0,-4-8-1 16,-2-4 0-16,-1 1 5 0,-1-11-3 0,1 6 3 16,3-9 6-16,-1 3 0 0,-1-6 10 0,5-7 9 15,-1-1-5-15,3-1-4 0,9-9 2 0,-2-4-2 16,12-14 0-16,-4 0-1 0,6-1 7 0,-4-6-2 15,4-4-3-15,-4-3 11 0,-5-3-4 0,7-3-2 16,-7 5-4-16,-3-4-2 0,0 3 3 0,-1-3-9 16,-2 9 3-16,-4-1-1 0,3 0-1 0,-17 15-4 15,2 0 6-15,-2 4-5 0,-3 5-6 0,0-2 7 16,-5 6 1-16,4-2-7 0,-4 5-2 0,0 1 1 16,-2 7 0-16,5-9-15 0,-5 9-5 0,0 0-17 15,0 0-13-15,0 0-20 0,0 0-11 0,-15 28-31 16,8-14-19-16,5 8-13 0,-5-2-18 0,-1 8-27 15,-6 0-26-15,7 0-28 0,4 16-25 0,-9-4-30 16,2 0-151-16,-4 0-465 0,-8-1 206 0</inkml:trace>
  <inkml:trace contextRef="#ctx0" brushRef="#br0" timeOffset="61906.9242">8753 15118 142 0,'-6'-1'232'16,"-3"-3"-15"-16,9 4-20 0,-10-2-20 0,10 2-22 16,-10-5-17-16,10 5-11 0,0 0-15 0,13-11-10 15,4 2-15-15,4 3-8 0,10-5-3 0,1-3-12 16,14 6-9-16,-2-2-19 0,-8 0-19 0,-2 4-24 15,2-2-27-15,-4 4-40 0,15-4-22 0,-13 1-28 16,-7 2-40-16,-7 1-89 0,3 4-273 0,-6-1 121 16</inkml:trace>
  <inkml:trace contextRef="#ctx0" brushRef="#br0" timeOffset="62247.9576">8801 15205 70 0,'0'0'183'0,"-17"0"-4"0,7-1-7 0,1-2-11 16,1-1-6-16,1 1-11 0,-1-2-10 0,8 5-1 15,-14-1 3-15,14 1 4 0,-10-4-8 16,10 4-11-16,-12 0-12 0,12 0-13 0,0 0-13 16,-10-2-7-16,10 2-5 0,-2 12 4 0,-2-1 4 0,3 13-5 15,1 0 0-15,0 7-9 0,1 9 0 0,3 6-2 16,-8-1 1-16,8 3 2 0,-8 1-5 0,4-1-4 15,-1 8-2-15,-1-6 0 0,2 1-7 0,-2-4-6 16,2 3 0-16,0-5-4 0,-3-13-1 16,6 10-7-16,-3-12 2 0,5 2-5 0,1-3 2 0,0-3-6 15,3-1 0-15,3-6-9 0,0-2 0 0,1-3 3 16,11 1 1-16,-7-5-18 0,4-1-12 0,1-5-11 16,10 3-21-16,-9-7-19 0,7 3-18 0,-1-10-34 15,4 1-20-15,-6 1-38 0,5-10-34 0,-3 2-30 16,-7 0-179-16,2-6-449 0,-2 1 198 0</inkml:trace>
  <inkml:trace contextRef="#ctx0" brushRef="#br0" timeOffset="62480.0849">8702 15842 168 0,'-12'0'198'16,"12"0"-20"-16,-1-7-20 0,1 7-13 0,0 0-21 15,22-15-9-15,-5 3-14 0,14 3-2 0,3-5-17 16,7-4-8-16,10-3-19 0,-5 4-18 0,2-4-28 16,3 2-24-16,-3 1-19 0,-1 0-33 0,-4 0-26 15,1 1-130-15,-13 2-241 0,-2 2 107 0</inkml:trace>
  <inkml:trace contextRef="#ctx0" brushRef="#br0" timeOffset="62745.7405">9575 15128 240 0,'-6'-11'228'0,"-3"-3"-12"0,2 6-5 0,0-1-3 16,1 3-11-16,4-2-10 0,2 8-13 0,-14-7-30 15,6 3-10-15,8 4-10 0,0 0-4 0,-29 22-13 16,20-8 1-16,-3 18-10 0,-1 7-5 0,-3 4-8 16,8 5-9-16,1 5-4 0,0 3-9 0,0-3-3 15,6 6-2-15,-4 1-8 0,5 18-4 0,-2-23-9 16,4-1-5-16,4 3-21 0,3-9-28 0,3-2-18 16,0-1-12-16,7-1 2 0,-2-4-13 0,3-5-24 15,2-8-38-15,12 7-27 0,-10-12-27 0,14-1-21 16,-9-7-182-16,0-1-408 0,1-5 181 0</inkml:trace>
  <inkml:trace contextRef="#ctx0" brushRef="#br0" timeOffset="63004.4927">10288 15437 1942 0,'-5'-24'41'0,"3"-3"-14"16,-6 9-11-16,3-2 24 0,0 2 27 0,0 5 15 0,-1 4-7 15,5 0-10-15,-6 2-11 0,4 2-3 0,3 5 6 16,0 0-4-16,-19 18 11 0,10-1-12 16,-4 8-1-16,4 3-4 0,-8 11-5 0,2 4-3 15,-2-1-5-15,1 7-2 0,-4-5-4 0,4 2-4 16,-6-1 0-16,7-5-5 0,5 1-19 0,-11 2-10 16,8-3-20-16,-4-4-27 0,3-8-24 0,0 0-28 0,4-1-16 15,-4-6-30-15,6-1-24 0,-2-8-18 16,-2 8-151-16,-4-9-376 0,3-1 167 0</inkml:trace>
  <inkml:trace contextRef="#ctx0" brushRef="#br0" timeOffset="63218.1611">9697 15491 123 0,'-2'-6'229'0,"2"6"-25"0,0-6-20 15,0 6-18-15,0 0 0 0,0 0-1 0,0 0-5 16,24 21-14-16,-14-5-13 0,10 2-5 0,3 3-10 16,-1 4-10-16,10 5-10 0,-5-9-12 0,11 3-3 15,3 2-16-15,-4-3-2 0,1 2-2 0,-14-8-33 16,5 4-30-16,8 6-39 0,-13-7-43 0,2 0-42 16,1-4-47-16,-3 2-180 0,-9-7-381 0,2 1 168 15</inkml:trace>
  <inkml:trace contextRef="#ctx0" brushRef="#br0" timeOffset="63474.2899">10575 15157 112 0,'-4'-28'262'0,"3"12"-16"0,2 0-16 16,3 5-29-16,-4 2-19 0,2 4-17 0,-2 5 6 15,0 0-14-15,23 3-13 0,-9 8-2 0,6 12-5 16,-1 2-17-16,3 9-10 0,2 3-12 16,-2 8-6-16,1-2-7 0,-3 5-8 0,-8 0-6 15,2 4-10-15,-1 6-3 0,3 19-6 0,-6-22-12 0,-10 2-24 16,3-1-27-16,-3 3-35 0,-7-3-31 0,1-4-44 16,4-4-51-16,-5 0-45 0,-1 0-181 0,-4-6-431 15,3-14 191-15</inkml:trace>
  <inkml:trace contextRef="#ctx0" brushRef="#br0" timeOffset="63662.1594">11131 15472 48 0,'0'-4'223'0,"0"4"-25"0,5-12-25 15,-3 5-21-15,11 1-37 0,-1-1-44 0,7-1-49 16,6-5-50-16,-2 6-52 0,-3 5-69 0,2-4-162 16,4 2 71-16</inkml:trace>
  <inkml:trace contextRef="#ctx0" brushRef="#br0" timeOffset="63813.3719">11260 15709 191 0,'-8'9'244'0,"1"0"-21"16,4-4-24-16,-3 3-17 0,8-2-21 0,-2-6-17 16,12 6-5-16,-2-6-34 0,9-1-49 0,2-4-50 15,9-4-56-15,6-4-52 0,3-3-148 0,11-3-270 16,-4 1 119-16</inkml:trace>
  <inkml:trace contextRef="#ctx0" brushRef="#br0" timeOffset="64463.0184">12473 15292 45 0,'8'-16'96'0,"1"-1"4"0,5-10 8 15,-1 4 4-15,1 0-7 0,-6-4-2 0,-1-1 13 16,-2-2-2-16,-1-2 3 0,-3 3-4 0,-2-6-1 15,-3 6-5-15,4-1-5 0,-3 1-3 0,-4 3 2 16,0 0-9-16,-1 6-10 0,1 3-6 0,-2 0-5 16,3 3-2-16,-3 3-3 0,2 3-4 0,-6 2-8 15,6 4-5-15,7 2-3 0,-17 8-4 0,-7 11-2 16,7 1-5-16,-2 19-6 0,0 3-1 0,6 2 1 16,1 11 2-16,1 5-12 0,10-4 4 0,-3 20-3 15,8-15 1-15,-3-6-5 0,1-4 0 0,7 1-3 16,3-9-1-16,-2 2 3 0,3-9-4 0,-4-6-3 0,5-4 2 15,-6 1-2-15,6-11-3 0,-9 1 0 16,5-4 4-16,-1 1-4 0,-3-6 6 0,3-3 5 16,-2-2 2-16,-7-3 3 0,17-3-1 0,-5-4-1 15,-2-6-1-15,4-4-3 0,1-7 2 0,0 4-5 16,-4-12 1-16,1-11 1 0,-2 0-2 0,0-2-3 0,-1-3-1 16,-8-7 2-16,-1 1-3 0,5 3-1 0,-5-1 7 15,0 6-2-15,0 8 1 0,0 7 0 16,0 14-2-16,0 2 2 0,0 2-1 0,0 2-8 15,0 8 0-15,0 3 2 0,0 0 2 0,0 0-2 16,4 35-4-16,-2-8 3 0,4 12 3 0,-2 3-4 16,-3-1 2-16,3 4 0 0,3 3-3 0,3-2-10 15,-2-7-20-15,1-7-17 0,1-2-25 0,2-1-19 16,3-3-34-16,1 1-25 0,1-7-33 0,5 3-36 16,-7-6-156-16,1-6-404 0,6-3 180 0</inkml:trace>
  <inkml:trace contextRef="#ctx0" brushRef="#br0" timeOffset="64667.6975">12906 15214 218 0,'-9'-5'266'0,"9"5"-24"16,0 0-20-16,0 0-16 0,0 0-13 0,0 0-20 15,23-5-15-15,-8 3-8 0,7-3-21 0,0 2-12 16,9-3-20-16,3 0-12 0,17-7-25 0,-3-2-27 15,8 1-20-15,-1-1-19 0,6 3-15 0,-6-1-22 16,5 2-20-16,-6-5-41 0,4 4-26 0,-3-4-38 16,-1 8-137-16,-4-8-330 0,-6 4 146 0</inkml:trace>
  <inkml:trace contextRef="#ctx0" brushRef="#br0" timeOffset="64929.2142">13472 14670 202 0,'-12'-11'263'15,"0"2"-13"-15,0-3-4 0,6 0-12 0,-3 8-16 16,2-2-21-16,0 4-14 0,7 2-18 0,-8 10-8 16,6-1-8-16,2 9 0 0,4 9-3 0,1 5-6 15,3 12-18-15,1-1-6 0,4 5-14 0,3 5-12 16,-4-1-4-16,-2 2-5 0,0-5-13 0,4 7-6 15,-6-4-3-15,6-2-16 0,0-1-24 0,-6-1-26 16,7-3-26-16,-1 0-31 0,-5-6-27 0,-1-8-33 16,1-3-41-16,4-5-49 0,-4-3-61 0,-2-4-154 15,3-9-465-15,2-2 205 0</inkml:trace>
  <inkml:trace contextRef="#ctx0" brushRef="#br0" timeOffset="65360.1165">14057 14571 123 0,'-5'-9'286'0,"2"4"-20"15,-1-4-21-15,4 9-26 0,0 0-14 0,0 0-1 16,0 0-5-16,-5 28-9 0,5-8-1 16,0 10-26-16,0 13-10 0,0 5-3 0,0 0-10 0,2 4-6 15,-2 0-5-15,0 6-11 0,1-8-4 0,-1 3-16 16,6 0 2-16,-5 1-20 0,4-5-2 0,-5-5-12 15,2-5-1-15,2-4-2 0,-4-6-11 0,3-2-7 16,-3-7-3-16,0-2 0 0,0-3-4 0,0-4-2 16,-3-1-5-16,3-3 10 0,0 0 0 0,0-7-1 15,0 0-6-15,0 0-2 0,0 0-6 0,0 0 3 16,5-42-6-16,-5 14-7 0,6-14 3 0,-2-7-7 16,6-2-2-16,-1-3-7 0,4 5 17 15,-1 1-21-15,4 7-6 0,-3 14-3 0,-3 7-4 0,4 5-2 16,1 2-3-16,1 5 2 0,4 4-1 15,-3 8 7-15,4 0-8 0,-4 12 6 0,-2-7 5 16,7 14 2-16,-6 1 5 0,4-3-2 0,-8 6 0 0,2-1-1 16,-2 0-3-16,-6 1 8 0,-2-2 0 0,-4 2 2 15,-2-2 0-15,-5 7-5 0,1-6 4 16,-10-1-2-16,6 1-8 0,-11-6-12 0,4-1-13 16,-10 0-26-16,5-6-18 0,5-2-46 0,-5-6-48 15,0-1-56-15,-2-2-69 0,-9-4-242 0,11 1-582 16,0-3 257-16</inkml:trace>
  <inkml:trace contextRef="#ctx0" brushRef="#br0" timeOffset="65687.8894">12822 16363 132 0,'-29'7'368'0,"7"1"-6"0,5-1-31 16,4-2-16-16,1-2-39 0,3 2-15 0,9-5-13 15,-3 2-13-15,3-2-8 0,0 0-21 0,75-10-18 16,-16-6-16-16,34-3-19 0,5-2-9 0,54-19-18 16,-3 4-10-16,-8 0-20 0,-39 5-4 0,43-2-11 15,-44 8-1-15,47-6-14 0,-45 4-6 0,42-8-11 16,-41 10-10-16,-7 12-15 0,-5-10-18 0,0 11-5 15,-10 0-16-15,-28 4-17 0,-4 2-17 0,-4-2-25 16,-15 3-28-16,-9 4-24 0,-3 1-15 0,-6 0-12 16,-4 1-17-16,-1 1-21 0,1 1-40 0,3 2-37 15,-12 0-216-15,0 2-524 0,0-7 232 0</inkml:trace>
  <inkml:trace contextRef="#ctx0" brushRef="#br0" timeOffset="66304.746">13974 16728 2565 0,'-14'0'53'0,"14"0"-25"0,-22-5-15 0,13 3 19 15,9 2 31-15,-17 0 1 0,17 0-7 0,-19 4-9 16,18 0-1-16,-8 1 2 0,2 4 7 0,1 1 2 15,-3 3-1-15,2 0 0 0,4 2-1 0,-2 3-4 16,0-1-4-16,-1-2 1 0,1 5 3 0,-2-4 2 16,-1 2-3-16,-1-3 0 0,-4 0 3 0,-1 0-5 15,4-2 4-15,-4 0 5 0,-3-2-7 0,2 0-5 16,1-1 1-16,-1-3-7 0,-2 2 0 0,3-6 5 16,2 0-11-16,0-3 2 0,-1-5-3 0,2-5-1 15,-1 3-19-15,4-11 6 0,1-5 0 0,0-5-3 16,6-16-8-16,-1 1 0 0,5 3-1 0,4-4-2 15,8 6-2-15,-1 15-5 0,1-5 2 0,4 8 7 16,-2 6-13-16,-1 5 1 0,4-2 0 0,2 6 1 16,-1 5 4-16,9 5-4 0,-4 9 2 0,3 3 2 15,0 6 14-15,2 10-19 0,4 7 3 0,-11 1-5 16,-1 5 5-16,-6 2 0 0,-4 5 6 0,-6 3-2 16,-10-1 3-16,-2-2-1 0,-9 6-2 0,0-5 0 15,-10 2 3-15,2-2-1 0,-15 14-1 0,8-14 4 16,-4-5-7-16,-4-1 3 0,-2-1 0 0,1-2-7 15,-1-9 7-15,-2 0 2 0,2-8 14 0,15-9-17 16,2-6 2-16,-9-5-5 0,9-6 4 0,0-5-17 16,-1-8-9-16,1-6-8 0,5-7 10 0,-7-12 2 15,14 9 0-15,-4-13 1 0,8 11-4 0,4 1-2 16,4-3 1-16,4 8 2 0,1 4 1 0,3 5 6 16,4 3 1-16,0 2-1 0,5 6 0 0,-4 5 0 15,7-1 6-15,5 6 13 0,-8 3-13 0,12 5 13 16,-2 5-8-16,-5-4-7 0,13 12 2 0,-1-3 1 15,-2 9-9-15,-2-5-21 0,1 3-26 0,-9-9-39 16,8 5-44-16,-6-4-54 0,-1-7-52 0,4-2-290 16,2-4-588-16,-2-3 261 0</inkml:trace>
  <inkml:trace contextRef="#ctx0" brushRef="#br0" timeOffset="66698.3289">16890 17172 190 0,'-12'-5'316'0,"0"2"-25"0,2-1-18 15,1 3-25-15,2-3-26 0,7 4-17 0,-7-3-25 16,7 3-11-16,0 0-20 0,0 0-16 0,38-5-15 16,-7 2-32-16,13-6-19 0,2-2-35 0,2 4-38 15,5 0-49-15,-7 2-32 0,-2 4-56 0,-8-3-37 16,-9 8-188-16,-5-3-399 0,-3 4 176 0</inkml:trace>
  <inkml:trace contextRef="#ctx0" brushRef="#br0" timeOffset="66841.7946">17048 17427 211 0,'-24'13'234'0,"2"3"-7"0,5-9-22 16,5 5-14-16,4-4-25 0,6-6-15 0,2 3-16 15,0-5-14-15,17 6-9 0,5-4-21 0,9-5-38 16,15-7-44-16,3 4-57 0,-1-3-49 0,2-1-72 16,-20-2-97-16,3 3-287 0,-3-2 127 0</inkml:trace>
  <inkml:trace contextRef="#ctx0" brushRef="#br0" timeOffset="67281.2432">18404 16753 2524 0,'-5'-32'-33'0,"-4"-9"42"0,1 10-7 0,-2-1-4 0,-4 0 44 15,-1 4 28-15,3 5 1 0,0 0 3 0,-2 1-2 16,2 4 10-16,2 5 11 0,3 1-7 0,4 2 0 16,-2 2-6-16,-2 5-19 0,7 3 4 0,-9 13 3 15,2 7-2-15,-1 7 1 0,-1 5-8 16,4 8-7-16,-3 13-2 0,1 2-2 0,7 0-3 0,-7-6-2 16,7 11-4-16,5-5-5 0,2-3-1 0,-4 0-13 15,9-4 6-15,-1 1-6 0,9-7 8 0,-5-13-5 16,1 2-10-16,3-6 18 0,1-6-18 0,4 1 1 15,0-5-4-15,3-5 2 0,-3-5 2 0,7-2-1 16,-9-3-2-16,0-8-2 0,5 0 5 0,-1-9-6 16,-9-4 3-16,5-2-3 0,-7-4-4 0,6-14 0 15,-13-6 1-15,1-1-3 0,-4-3 1 0,-10-6 7 16,-10 0-12-16,-1 0 8 0,-13-16-5 0,5 21-1 16,0 7 0-16,-5 2 3 0,-1 8-4 0,-8 8-8 15,8 10-2-15,-1 8-14 0,0 7-15 0,0 2-9 16,1 7-7-16,1 4-16 0,-2 6-18 0,7 6-20 15,-3 1-22-15,10 4-33 0,1 0-32 0,6-4-44 16,7 4-60-16,3-3-170 0,3-2-509 0,2-3 226 16</inkml:trace>
  <inkml:trace contextRef="#ctx0" brushRef="#br0" timeOffset="67598.4814">19090 16725 117 0,'-11'3'254'0,"11"-3"4"0,-20 0-2 15,11 0-14-15,1 1-17 0,8-1-15 0,0 0-19 16,-16 0-21-16,16 0-16 0,-6 4-15 0,6-4-12 16,0 0-11-16,0 0-13 0,34 6-16 0,-16-8-4 15,15-4-5-15,15-2-16 0,-1-1-20 0,1-2-24 16,2 1-30-16,-4-2-31 0,-2 3-36 0,-10 2-36 16,0-5-43-16,-1 5-44 0,-1 1-186 0,-3-5-419 15,-12 2 186-15</inkml:trace>
  <inkml:trace contextRef="#ctx0" brushRef="#br0" timeOffset="67818.4238">19410 16420 143 0,'-17'-14'269'16,"2"1"-5"-16,5 10-11 0,1-7-14 0,0 4-22 15,3 2-23-15,-3 0-16 0,2 3-17 0,7 1-10 16,0 0 4-16,-8 15-8 0,8 5-7 15,0 0-7-15,1 10-15 0,1 4-14 0,5 8-8 0,-2-1-3 16,-1 4-17-16,2 1-3 0,1-1-20 0,-7 1-11 16,7-6-39-16,2 7-34 0,-4 1-39 0,0-7-54 15,0-11-48-15,5-1-59 0,-3 4-215 0,3-8-483 16,-1-5 213-16</inkml:trace>
  <inkml:trace contextRef="#ctx0" brushRef="#br0" timeOffset="68059.2352">20118 16474 2637 0,'2'-18'54'0,"-2"-2"-30"0,0-2-18 0,0 1 37 0,-2 6 50 16,0 3 15-16,2 1-9 0,-3 1-11 0,6 3-17 16,-3 7-6-16,-3-9 3 0,3 9 0 0,0 0 1 15,0 0-4-15,0 0 9 0,-10 36 0 0,3-10-2 16,2 4-7-16,-6 10 6 0,10-7-17 0,-11 10-10 15,3 2-2-15,1 3 1 0,-1-6-15 16,-5 0-17-16,8-2-28 0,6-6-34 0,-7 7-37 0,5-6-49 16,2-6-35-16,0 4-36 0,2-9-53 0,3-2-50 15,-5-3-172-15,2-4-521 0,4-5 231 0</inkml:trace>
  <inkml:trace contextRef="#ctx0" brushRef="#br0" timeOffset="68271.5268">20316 16610 1926 0,'8'-21'33'0,"-1"6"-7"16,-5-5 38-16,5 5 41 0,-2 3 10 16,-4 2-2-16,-1 2-16 0,2 3-11 0,-2 5-5 15,0-6 1-15,0 6-3 0,0 0 0 0,0 0 7 16,-8 23-1-16,6-5-8 0,-5 0 2 0,-7 14-12 0,6-1-3 16,-6 14-8-16,-1-4-5 0,6 6-3 0,-6 5-11 15,1-4-26-15,-1 4-33 0,3-2-37 0,0-4-40 16,2 7-40-16,3-7-48 0,5 1-56 15,-4-6-224-15,6-6-505 0,1-9 223 0</inkml:trace>
  <inkml:trace contextRef="#ctx0" brushRef="#br0" timeOffset="68572.0742">20520 17092 218 0,'9'-12'257'15,"-4"-4"-19"-15,2 8-24 0,1-6-19 0,1 6-16 0,-1-2-18 16,8 3-18-16,-4-1-12 0,0 3-14 0,1 2-14 16,3 3-6-16,-4 0-13 0,-2 5-9 15,0-2-2-15,2 6-8 0,-4 5-5 0,1 0-7 16,-2 4-3-16,-7 0-6 0,0 0-5 0,-2 2 0 16,-10 8-2-16,4-1 2 0,-6-1 7 0,5 1 4 0,-2-4 15 15,-1 5-3-15,-2-4-3 0,7-7 5 0,2 0 4 16,0 1-12-16,0-8 0 0,5 2-6 15,0-2-6-15,3-5 1 0,4-3-7 0,2 3-13 16,8-5-33-16,5-5-30 0,8 2-39 0,1-4-38 16,15-10-18-16,4 10 3 0,4-4-21 0,6-6-49 15,-2 6-232-15,7-1-467 0,-6 2 208 0</inkml:trace>
  <inkml:trace contextRef="#ctx0" brushRef="#br0" timeOffset="68939.6152">18980 18280 325 0,'-15'9'316'0,"0"2"-20"0,1-3-17 0,6-2-25 16,2 0-11-16,6-6-10 0,0 0-21 0,21 0-8 16,15-4-19-16,10-6-22 0,13-2-10 0,35-2-13 0,12-8-15 15,51-7-7-15,-9-7-22 0,9 8-4 0,3-3-10 16,-3 3-8-16,-8 4-12 0,-1-2-2 16,-1 3-7-16,-42 8-5 0,47-6-5 0,-53 7-5 15,3 1 1-15,-6 1-11 0,-2 4-2 0,-29 1 6 16,-6 1-14-16,-8 3-4 0,-3-1-2 0,-17 0-12 0,-9 4-2 15,-2 0-3-15,-3-4-1 0,-3 4-4 0,-5-2-10 16,-1 0-16-16,-8 2-2 0,14-3-36 16,-14 3-24-16,0 0-19 0,0 0-38 0,-21 14-27 0,11-8-26 15,-10 2-41-15,-4 6-229 0,-12-1-516 16,5 2 228-16</inkml:trace>
  <inkml:trace contextRef="#ctx0" brushRef="#br0" timeOffset="69322.2184">19900 18724 84 0,'-11'-11'255'0,"6"-6"-22"0,5 1-22 0,5-4-12 16,6 4-7-16,7-9-20 0,8 2-14 0,-2 1-10 15,6 3-15-15,-1 4-12 0,16-5-9 0,-13 7-14 16,-1 6-12-16,3 4-3 0,-7-1-7 0,-5 9-5 0,1 2 2 16,-6 1-5-16,3 5-3 0,-4 2 0 15,-10 5-2-15,3 8 1 0,-9 2 12 0,-7 11 0 16,-8-1 1-16,-1 4 9 0,-2-8-3 0,-5 5 10 16,0-3-1-16,0 2 0 0,5-15-5 0,6 8 2 15,-4-13-5-15,10-2 5 0,-5 2-12 0,8-10-5 0,5 1-7 16,-2 0-8-16,6-2-5 0,3-2 2 0,6-2-8 15,9-5-4-15,5-5-9 0,17-3-8 16,5-11-24-16,-3-2-24 0,10 0-22 0,-3-5-18 16,-2-2-33-16,4 4-52 0,-9-1-52 0,5-2-59 15,7 1-41-15,-12 4-241 0,6-2-586 0,6 0 260 16</inkml:trace>
  <inkml:trace contextRef="#ctx0" brushRef="#br0" timeOffset="69546.8669">22567 17731 239 0,'-9'-8'321'0,"2"3"-28"0,7 5-29 0,-5-2-26 16,5 2-23-16,0 0-26 0,22-8-17 0,-1-2-20 15,-2 7-26-15,10-4-34 0,1 2-44 16,1 2-52-16,0-3-48 0,-1 2-44 0,1 1-39 16,-2-2-38-16,-12 3-143 0,4 1-340 0,-6 2 151 15</inkml:trace>
  <inkml:trace contextRef="#ctx0" brushRef="#br0" timeOffset="69674.0813">22674 17920 42 0,'-8'9'269'0,"1"-3"-17"0,7-6-22 0,0 0-17 0,0 0-20 16,15 8-24-16,6-8-28 0,-1-6-53 0,14 3-72 16,-1-11-78-16,-1 4-197 0,4 0-280 15,0 0 124-15</inkml:trace>
  <inkml:trace contextRef="#ctx0" brushRef="#br0" timeOffset="70070.9343">24119 16829 205 0,'3'-35'247'0,"-3"5"-10"16,3 0 9-16,1 1-7 0,-1 1-7 0,2 9-1 16,-5-1-13-16,4 2-8 0,-4 3-10 0,7 5-16 15,-7 4-12-15,3 1-16 0,-3 5 2 0,0 0-11 0,0 0 3 16,19 28 1-16,-11-3-14 0,1-1-4 15,1 8-25-15,0 12-9 0,-5 0-4 0,2 5-7 16,-2 0-11-16,2 0-7 0,0 1-10 0,0 1-8 16,-6-3-32-16,6-1-34 0,0 1-37 0,-5-5-42 15,3 0-37-15,-5-2-41 0,2-11-64 0,-2 0-60 0,3-1-261 16,0-3-602-16,-3-5 266 0</inkml:trace>
  <inkml:trace contextRef="#ctx0" brushRef="#br0" timeOffset="70309.9977">24603 17127 2037 0,'14'-23'52'0,"-6"-4"-20"0,-1 7 25 0,0-1 43 15,-6 2 35-15,5 0-22 0,-5 10 4 0,-1-4-12 16,2 6-9-16,3 3-1 0,-5 4 2 0,0 0 12 16,0 0-2-16,0 0 2 0,-14 28 7 0,6-12-4 15,-1 12 1-15,-4 3-13 0,-6 13 1 0,-3 0 5 0,0 4-12 16,1-3-6-16,-3 9-4 0,2-2-9 15,0 1-10-15,0 1 6 0,3-1-28 0,-10 21-19 16,9-18-36-16,1-7-35 0,5 0-19 0,1 2-37 16,-3-1-37-16,3-4-36 0,4-1-50 0,-6-3-41 15,8-9-45-15,0-9-222 0,5-2-579 0,2-4 256 0</inkml:trace>
  <inkml:trace contextRef="#ctx0" brushRef="#br0" timeOffset="70771.9917">24594 17668 250 0,'7'-14'245'0,"2"-5"-17"0,-2 4-16 0,1 6-19 15,-1 2-7-15,1-5-17 0,-1 6-15 16,2-2-16-16,3 5-16 0,-4 0-10 0,1 2-5 16,-9 1-9-16,20 5-9 0,-11 2-8 0,-2 1-3 15,-1 0-5-15,-2 8-7 0,1 3-7 0,-3 7 2 16,-2-4-3-16,-7 4-13 0,5-3-3 0,-3 5-1 0,-4 1-6 15,1-1-4-15,-6-2-2 0,6 4-4 16,1-4 3-16,-2-1-6 0,3-2-2 0,-1-6-7 16,5 2-9-16,-3-3-10 0,10 0-8 0,-3 0-9 15,5-5-3-15,-1 2-7 0,8-2-5 0,1-3-7 16,2 0 0-16,-1-7 4 0,4 1 0 0,-1-5 2 16,10-5 2-16,-7 1 2 0,0-3 2 0,2-1 9 15,4-6 0-15,-3 0 14 0,-4-3 3 0,4-1 7 16,-8-6 15-16,4-1 15 0,-8 2-1 0,-2-5 15 15,-5 4-2-15,1-1 3 0,-5-4 13 0,5 4 13 16,-7 1 4-16,0 6 5 0,0 6 7 0,-2-3 3 16,2 3 7-16,-5 7-7 0,5 1-5 0,0 7 7 15,0 0-15-15,0 0 5 0,0 0-4 0,-24 36-3 16,17-9-7-16,-1 16-7 0,1-11-4 0,-7 8-7 16,11 6-1-16,-4 0-6 0,2 2-18 0,0 0-8 15,0 0-36-15,-2 0-38 0,3 0-31 0,1 0-19 16,3-5-35-16,0 1-41 0,0-12-56 0,7 1-64 0,-5-7-226 15,11-5-571-15,-6 2 253 0</inkml:trace>
  <inkml:trace contextRef="#ctx0" brushRef="#br0" timeOffset="70976.3811">25785 17412 20 0,'-2'-13'314'0,"-3"5"-23"0,5 2-29 16,-2 0-29-16,2 6-22 0,2-14-17 0,10 8-21 15,-2 2-18-15,4-2-15 0,4 1-31 0,3 0-30 16,3 2-38-16,0-1-34 0,1 3-34 0,-3-1-33 16,-1 0-29-16,1 2-35 0,0 2-20 0,-3 0-154 15,0-1-323-15,-6 4 144 0</inkml:trace>
  <inkml:trace contextRef="#ctx0" brushRef="#br0" timeOffset="71121.4182">25943 17587 59 0,'-7'2'257'0,"1"1"-9"0,2 4-23 16,4-7-3-16,4 7-19 0,-4-7-24 0,15 1-18 16,-3-1-32-16,5-1-47 0,0-1-53 0,5-5-66 15,9-4-60-15,-2 0-180 0,2-1-300 0,20-4 133 16</inkml:trace>
  <inkml:trace contextRef="#ctx0" brushRef="#br0" timeOffset="71581.0686">27294 16912 39 0,'-9'-27'226'0,"4"1"-17"0,4 4-13 0,-5 2 6 16,6 0-1-16,-1 9-13 0,-1-6-12 0,2 7-13 16,-2 0-3-16,2-2-7 0,0 4-6 0,0 0-7 15,0 1-11-15,0 7-6 0,0 0-12 0,0 0-5 16,0 0 0-16,-18 25-7 0,9-2-3 0,2 9-12 15,-8 10 1-15,6 2-5 0,1 8-6 0,-1-6-10 16,2 4-7-16,2-1 0 0,5 1-8 0,5-4-1 16,-3-3-8-16,7-1-2 0,4-3-4 0,1-9 0 15,-2 2-7-15,2-6-11 0,4-4 3 0,-2-6-7 16,1 0-2-16,-2-5-3 0,0-1 4 0,1-3-2 16,1-3 1-16,2 1-3 0,-4-6 0 0,-5-6 1 15,6-5-4-15,-5-1 0 0,0-3 5 0,4-6-1 16,-6-4-6-16,-3-4 3 0,-4-12-4 0,-2-2-1 15,-2-7 1-15,-6-2 2 0,-6 2-1 0,-5-1 1 16,1 2-7-16,-6 5 6 0,0 10-3 0,2 7-1 16,0 7-7-16,-1 1-10 0,5 8-13 0,-1 9-15 15,2 1-25-15,-5 6-20 0,5 8-24 0,1 1-35 16,3-2-41-16,4 7-56 0,-3 1-238 0,11 0-527 16,7 8 233-16</inkml:trace>
  <inkml:trace contextRef="#ctx0" brushRef="#br0" timeOffset="71770.6624">27826 17111 54 0,'0'0'275'0,"0"-11"-28"15,0 7-27-15,0 4-22 0,2-7-24 0,-2 7-16 16,5-4-37-16,-5 4-48 0,0 0-57 0,0 0-46 15,29 6-48-15,-21-5-59 0,1 3-79 0,-2 4-233 16,1-4 104-16</inkml:trace>
  <inkml:trace contextRef="#ctx0" brushRef="#br0" timeOffset="72105.8467">28068 16768 239 0,'2'-19'250'15,"5"1"-12"-15,-4-2-11 0,6 4-10 0,-1 1-15 16,2 0-15-16,4 2-19 0,1 1-13 16,-6 5-8-16,10 4-18 0,-9-2-10 0,7 2-5 0,3 10-7 15,-3-3-10-15,-3 4-8 0,1 4-7 0,6 3-2 16,-6 6 1-16,1 6-8 0,-6 0-7 0,-3 6-11 16,-1-2-9-16,1 15 4 0,-7 1-11 0,-3-7 0 15,-1 3 8-15,-9-3-16 0,3 1-4 0,-6-1-2 16,4-11-1-16,2-2-5 0,-4 1 1 0,1-1 5 15,4-7-2-15,-4-4-4 0,4 1 9 0,1-1 3 16,4-4 3-16,1-4-8 0,1 4-1 0,-5-5 3 16,7 2 1-16,0-9-5 0,9 7-2 0,-2-6 1 15,6-1-3-15,3-1-12 0,1-6-4 0,5 6-19 16,7-10-34-16,-5-2-15 0,6 2-12 0,1-1-36 16,0-1-26-16,-1-2-36 0,1 2-42 0,3-2-25 15,-6-1-222-15,1 4-500 0,0-6 221 0</inkml:trace>
  <inkml:trace contextRef="#ctx0" brushRef="#br0" timeOffset="72298.427">28994 16703 152 0,'0'-10'295'0,"-3"2"-21"0,-2-2-21 0,5 1-22 15,0 1-29-15,8-4-19 0,4 3-19 0,-2-8-15 16,6 9-14-16,-1-3-16 0,-1 0-16 15,1 2-23-15,5-3-28 0,-2 4-19 0,4 1-27 0,3-5-25 16,4 4-30-16,-5 1-15 0,-2 1-29 0,2-1-28 16,-2 4-40-16,1 0-160 0,-15-1-348 0,7 1 154 15</inkml:trace>
  <inkml:trace contextRef="#ctx0" brushRef="#br0" timeOffset="72572.2031">29061 16610 121 0,'-17'3'248'0,"6"6"-7"0,-1 1-5 0,-1-1-10 0,4 2-11 16,4-3-10-16,-3 2-17 0,6 0-15 15,-3 3-14-15,3-5-11 0,4 5-5 0,-2 1-16 0,5 1-10 16,-3-5-15-16,4 3-2 0,3 0-14 0,3 1-11 16,3 0-6-16,1 1-7 0,-1-3-8 0,0 6-4 15,11-1 1-15,-6-1-3 0,-3-1-15 0,-1-2-8 16,-1 2-12-16,0 2-6 0,1-1-13 0,-1-1-9 15,-6 0-16-15,4 2-10 0,-4-1-9 0,-2-3-7 16,-7 7-10-16,1-8-17 0,-1 3-4 0,-1-2-17 16,-3 0-4-16,-1-4-25 0,-2 0-14 0,0 0-33 15,-4 1-20-15,-7-1-134 0,8-1-362 0,-7 0 161 16</inkml:trace>
  <inkml:trace contextRef="#ctx0" brushRef="#br0" timeOffset="72893.2813">27309 18177 3380 0,'-44'16'75'0,"10"-6"-42"0,-2-8-18 0,5 6 25 15,1-6 76-15,7 0 6 0,1-1-20 16,7-1-12-16,1 4-17 0,4-3-3 0,10-1 4 15,0 0-5-15,0 0-1 0,0 0-3 0,44-10-3 0,13 0-8 16,31-6-10-16,11-1-6 0,46-12-8 0,-37 14 3 16,52-7-6-16,-54 4-2 0,57-6-17 0,-9 3 3 15,4 5-8-15,-4 5-14 0,-48 3 0 0,47-5-14 16,-49 10-9-16,4-2-8 0,4 3-12 0,-11 1-5 16,-6-4-4-16,-4-2-18 0,-30 3-11 0,-6 1-8 15,-6 2-10-15,-15-4-11 0,-3 2-13 0,-12-1-3 16,-4 3-6-16,-3 0-5 0,-4 1-8 0,-8 0-35 15,12 0-28-15,-12 0-41 0,0 0-163 0,0 0-458 16,0 0 203-16</inkml:trace>
  <inkml:trace contextRef="#ctx0" brushRef="#br0" timeOffset="73276.413">27732 18641 3233 0,'-44'15'33'0,"-4"-9"-39"0,14 0 1 15,3-2 13-15,7 0 29 0,2 2 20 0,9-4 4 16,4-1 9-16,9-1-7 0,0 0 20 0,0 0 2 16,0 0 7-16,60-11 10 0,-14 4-5 0,15-8 6 15,30-1 10-15,8 1-3 0,1-6-1 0,6 4-21 16,3 3 7-16,0 0-1 0,-1-1-6 0,1-4-6 15,-7 3-10-15,-3 8 0 0,0-5-8 16,-9 2 1-16,1 3-4 0,-1 1-9 0,-27 4-3 0,24-3-6 16,-24 1-2-16,-3-2-1 0,-4 7-3 0,-3-2-4 15,-2-6-2-15,-5 5-11 0,-12-4 6 0,-3 6-1 16,-12-1-3-16,3 0-3 0,-7 0-1 0,-6 1-2 16,4 1-4-16,-4-2 3 0,-9 2-2 0,14-2-3 15,-14 2 0-15,8-4 0 0,-8 4-18 0,0 0-20 16,0 0-15-16,0 0-26 0,0 0-42 0,0 0-47 15,0 0-54-15,0 0-58 0,-22 13-68 0,22-13-81 16,-9 3-267-16,3 4-742 0,6-7 328 0</inkml:trace>
  <inkml:trace contextRef="#ctx0" brushRef="#br0" timeOffset="75662.0585">37830 15986 132 0,'-23'-2'219'15,"8"-3"-15"-15,1 5-19 0,6 0-10 0,8 0-18 16,-16-1-14-16,16 1-10 0,0 0-13 15,0 0-5-15,0 0-4 0,0 0-8 0,55 1-11 16,-24 4-8-16,5-3-11 0,1 4-10 0,9-6-3 16,5 3 0-16,-13-3-14 0,10 4-17 0,3-4-19 0,-7 0-17 15,-10 3-24-15,4-1-22 0,-8 0-19 0,1-1-20 16,-9 3-12-16,-1-4-15 0,-3 0-1 0,-7 1-3 16,-3 1 11-16,-6 3 5 0,-2-5 10 15,0 0 11-15,-17 12 10 0,-2-9 8 0,0 3 9 16,-3-4 0-16,-7-1 14 0,-2 5 6 0,-4 0 3 15,2-2 9-15,-4-4 3 0,1 0 13 0,-7 0 0 16,8 0 22-16,-3 1-2 0,-6-2 0 0,4 1-3 0,10 1 15 16,-1-2 17-16,4-3 11 0,-1 4 2 15,8 0 13-15,3 0 10 0,5-1 9 0,-3 1 10 16,4 1 11-16,11-1 11 0,-22-5 1 0,14 5 4 16,8 0-1-16,0 0 8 0,-21 0-4 0,21 0-6 0,0 0-10 15,-10 0-6-15,10 0-11 0,0 0-14 0,-5 12 0 16,2-5 12-16,-1 12 6 0,-3 0 4 15,4 12 1-15,-4-1-2 0,0 16 1 0,0-6 9 16,-1 8-9-16,-1-5 24 0,1 3-29 0,-8 1-10 16,5 1 0-16,-5-1 7 0,1 1-14 0,-1-7-3 0,1 3-4 15,7-5-19-15,-6-10 11 0,14-1-2 0,-9-1-11 16,3 0-2-16,2-7-9 0,1 1 4 0,3-1-5 16,0-5-4-16,0-2-4 0,3-1-2 15,2-2-3-15,2-2 14 0,7-2-16 0,1-2-2 16,16-6-4-16,0 2-14 0,-2-7-23 0,17-1-23 0,-14 1-30 15,16-6-26-15,-16 2-29 0,9-7-40 0,-5 9-31 16,-5-5-45-16,-1-5-52 0,1 6-269 16,-4-2-612-16,-1 0 271 0</inkml:trace>
  <inkml:trace contextRef="#ctx0" brushRef="#br0" timeOffset="75892.8393">37429 16605 99 0,'-17'-4'283'0,"1"-7"-18"0,4 6-10 0,4 2-13 0,-1 2-15 16,9 1-21-16,-8-11-20 0,8 11-18 16,2-5-19-16,6-3-14 0,4 5-13 0,10-1-13 15,7-5-3-15,21 1-16 0,2-4-24 0,6-1-28 16,-3 4-29-16,6-4-33 0,1 5-37 0,-1-5-43 15,-8 7-36-15,0 1-53 0,-2-3-180 0,-5 0-402 0,-10 3 178 16</inkml:trace>
  <inkml:trace contextRef="#ctx0" brushRef="#br0" timeOffset="76310.3089">38619 16066 25 0,'0'0'171'0,"0"-11"-13"0,0 11-14 0,-2-15-12 15,4 10-2-15,-2 1-6 0,0-8 1 0,0 12-6 16,0-5-6-16,0 5-8 0,0-3-7 0,0 3-10 16,0 0-10-16,0 0-5 0,0 0 0 0,0 0-7 15,-2-12-21-15,2 12-2 0,0 0-8 0,0 0-7 16,0 0 0-16,0 0-5 0,0 0-2 0,0 0 0 16,2-7-3-16,-2 7 1 0,0 0-5 0,0 0 1 15,0 0-5-15,0 0-6 0,0 0 0 0,0 0-3 16,0 0-1-16,0 0-9 0,0 0 0 0,0 0-4 15,0 0 6-15,0 0-8 0,0 0-3 0,0 0-11 16,-7 23-4-16,7-23-31 0,0 16-15 0,0-12 4 16,-1 1-21-16,1-5-10 0,0 14-8 0,0-9-7 15,0-5-107-15,-6 10-246 0,6-10 110 0</inkml:trace>
  <inkml:trace contextRef="#ctx0" brushRef="#br0" timeOffset="77206.5728">38715 15868 230 0,'-6'-17'210'0,"0"0"6"0,-1-2-8 0,-2 4-14 16,6 6-11-16,-4-7-17 0,-5 8-9 0,4 1-12 16,1 6-14-16,7 1-3 0,-16 8-7 0,6 9 0 15,-3 7 5-15,-10 18-5 0,3 3-9 0,-1 7-2 16,-4 20-5-16,1 4-3 0,5-3-12 0,0 3-6 15,1 2-8-15,6-20-3 0,8-2-12 0,-1-1-3 16,5 4-7-16,7-4 0 0,3-7-19 0,4 4 2 16,1-4-25-16,6-5-20 0,4-2-40 0,-1 1-29 15,2-16-28-15,6 2-33 0,-8-8-36 0,7-5-46 16,-9-5-230-16,2-4-490 0,5 1 217 0</inkml:trace>
  <inkml:trace contextRef="#ctx0" brushRef="#br0" timeOffset="77875.8564">39264 16155 171 0,'0'0'260'16,"-7"-10"-7"-16,3 5-5 0,4 5-23 0,-5-7-10 15,5 7-16-15,0 0-19 0,-6-2-14 0,6 2-14 16,0 0-15-16,0 0-11 0,-16 7-6 0,6 0-5 15,1-1-4-15,6 1 7 0,-4-5-25 0,4 4-5 16,-2 2-10-16,1-3-5 0,1 1-11 0,3-6-2 16,-4 5-7-16,3 1-6 0,1-6-2 0,-5 3-7 15,5-3 0-15,0 0 7 0,0 11-11 0,0-11-3 16,-6 4-3-16,6-4-5 0,0 0-1 0,0 0 0 16,0 0-5-16,0 0-1 0,0 0-4 0,0 0-5 15,-6-20-3-15,6 14-3 0,3-3-1 0,-1-2-8 16,-1 2-6-16,3-7 6 0,-2 3-8 0,-2-3 5 15,5-1 1-15,-4 2-2 0,6 0-1 0,-5 3 5 16,3-1 2-16,-3 3-6 0,8-3 3 0,-1 5-1 16,1-1 3-16,0 2-4 0,7-2 3 0,4 6 4 15,-4-1 0-15,3 4-5 0,-3 5 3 0,5 2-2 16,-1 1 2-16,3 5 3 0,-1 7 1 0,-2 2 5 16,-6-1-4-16,-1 2-1 0,-6-3 2 0,3 13-1 15,-4-3-1-15,-6 2 4 0,-2-1-1 0,-1 7-2 16,-3-6 4-16,-6-1 0 0,0 2 0 0,-5-3 7 15,-8 7-7-15,9-13 3 0,0 1-5 0,1-6 4 16,-1 1 2-16,6-3 3 0,1-5-10 0,1 0 0 16,0-4 6-16,0-5 3 0,5 1 2 0,2-4-6 15,0 0 0-15,0 0 1 0,9-27-7 0,5 11 8 16,3-9-8-16,5-11 0 0,5-1-2 0,-3-3-7 16,2 1-1-16,1-8-8 0,-2 0 1 0,3 2-1 15,-3 0 5-15,-1 0-2 0,-2 2-3 0,7 5 8 16,-7-2-4-16,-4 13 4 0,-3 4 2 0,-2 4 0 15,-4 2 1-15,5 5 2 0,-8 1-1 0,1 4 2 16,-3 5 4-16,-4 2 2 0,0 0 4 0,0 0 2 16,-16 29 6-16,6-3 7 0,-10 13-2 0,-2 0 13 15,-1 2-9-15,1 1-4 0,5 4-2 0,-3-3 8 16,3 2-8-16,1-2 3 0,9 0-5 0,-5-2-5 16,9-11-12-16,3-2-15 0,3-1-27 0,-1-5-25 15,5-1-26-15,-4-5-42 0,6 3-28 0,1-6-49 16,-1-5-42-16,1 0-183 0,-2-4-477 0,6-4 212 15</inkml:trace>
  <inkml:trace contextRef="#ctx0" brushRef="#br0" timeOffset="78089.4894">39913 15876 146 0,'4'-17'244'15,"-4"8"-12"-15,0-2-17 0,0 6-8 16,0 1-2-16,0 4-4 0,0 0-16 0,19 13-4 15,-11 3-4-15,4 10-10 0,2 2-9 0,4 10-11 0,-6 7-7 16,2-1-9-16,-5 5-5 0,-8 5-12 0,6 1-7 16,-7 5-5-16,-8-1-18 0,-1 1-7 0,-13 17-2 15,7-4-24-15,-6-16-24 0,1 19-32 0,-3-20-40 16,-2-3-43-16,-8 18-49 0,8-19-67 16,3-4-66-16,0-5-189 0,-7-3-497 0,11-11 221 0</inkml:trace>
  <inkml:trace contextRef="#ctx0" brushRef="#br0" timeOffset="80919.6388">42882 15216 143 0,'7'-8'220'0,"2"-6"-18"0,-2-4-16 0,8-1-11 16,5-5-14-16,-4 2-10 0,1-4-13 0,5-2-16 15,-5-2-10-15,2 2-13 0,6-9-21 0,-8 9-4 0,6-13-14 16,-3-2-4-16,-3-1-1 0,-2-4-12 16,1-1-3-16,-6-9-4 0,-7 3-2 0,3-7 0 15,-6-13-6-15,0 20-6 0,-6 1-1 0,0 4-3 16,-1 5-1-16,-2 4-5 0,2 9 4 0,-1 6-3 16,1 1-6-16,-5 10-2 0,2 3-1 0,5 7 2 15,-7 5 3-15,12 0-7 0,-21 17-1 0,6 5 1 0,-4 15-2 16,-1 11-5-16,5 2 5 0,-1 7 5 15,1 0 0-15,8 2 1 0,5 0-4 0,1-2-3 16,1-1-3-16,8-4 1 0,-1-4-8 0,3-1-1 16,6-6-2-16,-3-12 3 0,2-1 2 0,3 0 3 15,0-10-6-15,-1 0 4 0,-1-4 1 0,-1-2-3 16,2-4 6-16,-2-4-2 0,4 5 0 0,0-9 0 0,0-5 2 16,1-2 3-16,9-1-1 0,-7-4 0 15,2-3-2-15,-2-10-4 0,7 4-3 0,7-10 3 16,-5-2 2-16,-4-6-5 0,0-1 5 0,-3-2-1 15,7-3 5-15,-9 4-5 0,0-3 0 0,2 5 4 16,-2-2-4-16,-6 17 2 0,4-3 0 0,-1 6 1 0,-5 5 0 16,1 5 0-16,2 3 1 0,-3 5 1 15,1 5 2-15,0 4 2 0,-1 4 4 0,-4 8 2 16,2-1-1-16,2 4 6 0,-2 8-2 0,-2-1 4 16,2-1 1-16,-5 2-1 0,1-2 0 0,-3-3 1 15,-1-4 1-15,-1 0-4 0,4 0 5 0,-4-4-5 16,-1 3 2-16,5-10-2 0,-7 3 1 0,3 0-1 0,1-9 2 15,-1 6 8-15,-3-5 3 0,0-4 2 16,0 0-2-16,0 0-5 0,0 0 0 0,0 0 0 16,19-20-1-16,-17 4-4 0,5 1-1 0,-7-6-3 15,0-6 0-15,3-2 2 0,-3-2-5 0,-3 2-3 16,1-3 1-16,-5 4-1 0,-8 1-1 0,8 1-1 16,0 8-2-16,-2 0 1 0,3 4-4 0,-5 6 1 0,-1 2-2 15,4 5 2-15,-11 3-3 0,0 8 1 16,4 4-2-16,-11 8 2 0,4 1 0 0,-5 17 4 15,3-6-5-15,-1 4 3 0,4-2 1 0,6-8-2 16,6 3 3-16,-4 0-3 0,4-3 2 0,-5-3-3 16,14-5-1-16,-6 3 3 0,11-7-3 0,-4 4 2 0,6-3-3 15,-3-6 1-15,1 1 4 0,2-2-1 16,-1-4 0-16,3-2 2 0,-2 1-8 0,1-5 5 16,8 0 2-16,-10-5-2 0,10-5-3 0,-1 0 6 15,4-2-3-15,-4-3-1 0,1 2 0 0,-1-12 0 16,0-3 3-16,-3 0-3 0,2-2-1 0,0-11 6 15,-8 10-5-15,8-8 1 0,-9 7-3 0,2 6 0 16,5 0 1-16,-9 6 2 0,2 3-1 0,-1 2-1 16,-4 7-1-16,3 3-2 0,1 2 1 0,-4 3 0 15,0 0 0-15,6 18 2 0,-6-1 3 0,2 1 0 16,-4 10 1-16,2 3 2 0,0 0 1 0,0-2-1 16,6-1-3-16,-3 0 0 0,-3 0 3 0,7-8-2 15,0-1 4-15,1 1-1 0,-1-1-3 0,2-4-8 16,6-1 10-16,-7-2 1 0,9-3 1 0,2-2-3 15,-3-7 3-15,4 0-1 0,2-4-3 0,0-1-1 16,4-6 1-16,-2-2 1 0,3-2-5 0,-3-5 4 16,2 1-5-16,-4-9 6 0,5-6-3 0,-8-5 3 15,3 1-2-15,-7-7-2 0,-6 3 1 0,3 2-1 16,-4-10 3-16,-1 18-2 0,-5 3-4 0,-2 1 2 16,5 8 0-16,-5 5 2 0,0-1-2 0,0 4 1 15,-5 4-2-15,5 1 1 0,0 7-2 0,0 0 3 16,0 0-3-16,-31 19 2 0,23-8-1 0,-6 5 4 15,5-3-4-15,-1-1 6 0,5 3-3 0,-2 2-1 16,4-6-1-16,-1 1-1 0,4-3-1 0,4-2 0 16,-1 2 1-16,4 0-1 0,2-3 1 0,-1-5 3 15,6 2 1-15,-2-3-5 0,6-1 3 0,-4 1-3 16,3 0 1-16,-3 0 2 0,-1-2 2 0,3 5-2 16,-1 4 0-16,-5-1-1 0,4-2-1 0,-5 4 2 15,2 3 2-15,1 5-1 0,-5-9 6 0,2 7-7 16,-4 0-1-16,2 4 4 0,-4-7 2 0,4 11-6 15,-2-5 2-15,-2-3 3 0,3 1-3 0,-1 4 2 16,-4-5-1-16,-1 1 3 0,4-7 0 0,-1 8 1 16,4-8-1-16,-4 2 2 0,6-4-6 0,-2 2 2 15,5-4-5-15,0-2-6 0,1-2-1 0,3-2-4 16,6-3 5-16,0-6-8 0,9-1 0 0,-2-6 1 16,10-8-1-16,-3 2 4 0,3-4 3 0,-2-5 0 15,-6-2-2-15,-2-8 2 0,5 3-5 0,-5 0 7 16,-1-1 3-16,-1 5-3 0,0 1 5 0,-10 11 4 15,-2-2-3-15,1 15 6 0,-4-4 0 0,-2 6-2 16,2-1 8-16,-4 4 6 0,1 3 11 0,-9 3-1 16,14 6 6-16,-6 4 5 0,1-2 3 0,-1 5-3 15,4 4 5-15,-7 1 2 0,2-1-5 0,2 2-1 16,-4 0-2-16,3 7-3 0,-3-11-1 0,2 0-3 16,0 3-2-16,-4-3 0 0,-1-2 1 0,5-4-4 15,-4 4-4-15,1-5 0 0,-3-3-1 0,3 3 1 16,-1-5 1-16,-3-3 1 0,0 8-3 0,0-8-2 15,0 0-1-15,0 0-1 0,0 0-3 0,-8-28 2 16,4 12-4-16,-2 1-1 0,-6-2 0 0,1-2-2 16,-4-6 0-16,0-1-6 0,1 9 3 0,0 1 2 15,1 0-1-15,1 7-5 0,-4-2 4 0,-4 7-3 16,6 2 0-16,-10 5-3 0,2 6 2 0,0 5-3 16,-9 2 4-16,1 13-2 0,11-3-2 0,-8 5 4 15,8 8-1-15,4-9 1 0,1-2-6 0,7 4-4 16,2-5-3-16,5 1 1 0,0-10-5 0,3 3-3 15,6-4-3-15,1 1-8 0,2-3 0 0,-3-3 0 16,1-4 2-16,5-1 5 0,4-6-2 0,-7 3 2 16,10-8 2-16,-7 3 6 0,8-10-2 0,-8 2 0 15,12-5 3-15,-8-3-6 0,0-8 9 0,0 2 5 16,1-8 3-16,2-6 0 0,-3 0 3 0,0-3 3 16,-4-3 2-16,0-1 3 0,-6 4-4 0,1 10 0 15,0 3 3-15,-5 9 10 0,2 0-2 0,-2 8-4 16,-3 0 1-16,-2 8-4 0,0 2 6 0,0 0 13 15,5 27-6-15,-10-2 1 0,-2 18 6 0,-1 2 0 16,1 6 3-16,-5 9 4 0,-5 20 1 16,2 7 3-16,-1-2 2 0,-1 3-5 0,4 4 1 0,6 2-2 15,2-5-2-15,0-4-7 0,-6-1 4 0,6-6-6 16,0-2-2-16,2-24 1 0,-2-1-1 0,-4-3-1 16,0 0-3-16,-6-5-4 0,0-18 7 0,-1-2-8 15,-4-8-1-15,5-6 3 0,-8-4-3 0,0-5-1 16,-3-12 2-16,0-5-4 0,6-6-5 0,-9-17-8 15,8-9-10-15,-4-1-15 0,10-5-8 0,-1-6-11 16,3-12-4-16,11 17-7 0,4-1-1 0,4 3-6 16,5 1-9-16,9 3-10 0,-3 2-4 0,12 7 3 15,4-1-1-15,-3 1-7 0,4 3 9 0,0 3 14 16,9-1 2-16,-5 1 6 0,-1-5 5 0,-3 5 10 16,4-1 2-16,-1-5 2 0,-1 2 7 0,-4 6 14 15,-1-2 11-15,-2 0 9 0,-5-6 7 0,-9 13 16 16,1 8-6-16,-1-4 10 0,-1 9 12 0,-6 1 4 15,-3 1 11-15,2 5-10 0,-3 1-4 0,1 1-3 16,-4 2-2-16,-1 4-2 0,0 0 10 0,0 0-2 16,0 0-1-16,0 0 1 0,6 20 0 15,-6-2 2-15,0-3-4 0,-6 4-7 0,6-4-1 0,0 1-3 16,0 2-1-16,7-4 0 0,-2-3-2 0,-3 0-9 16,5-1 4-16,0-1 0 0,-2-1-3 0,2 0 5 15,-2-4-7-15,3 2 4 0,-3-5-6 0,-5-1 5 16,16 0-5-16,-16 0 3 0,15-11 0 0,-8 2-7 15,1-7 3-15,-1 6-3 0,-3-8-2 16,1-3 1-16,-2 3 3 0,-3-2-9 0,0 1 5 0,0 1 1 16,0 0-1-16,0 6-2 0,-3 3-3 0,-2-2 5 15,-2 6-3-15,0 1-2 0,7 4-1 0,-19 8 4 16,6 4-2-16,2 4-1 0,-1 4-3 16,-1 7 7-16,1 6 2 0,3-2 0 0,-3 10 1 15,6-11-3-15,4 5 4 0,2-7-4 0,5 3 1 0,-2-5 2 16,9 0-4-16,-1-3 4 0,4 1 0 0,-5-8-1 15,7-1-1-15,-1-2 0 0,1-5 2 0,0-1-3 16,-2-6 3-16,5-1-2 0,-1-1 2 0,3-6 2 16,4-6-3-16,1 2-3 0,-5-8 2 15,2-2 0-15,4-4-1 0,2-11-3 0,-6-3 2 16,5-2-2-16,-7-2 1 0,2 0-3 0,-3-5 2 0,-6 4-8 16,0 0 5-16,-6 16 0 0,1 0-1 0,-6 8 1 15,-3 0-4-15,1 2 5 0,-2 8-3 0,-2 2 1 16,-3 0 1-16,2 5-2 0,3 3 0 0,0 0 2 15,-26 11 0-15,21-7-2 0,-5 7 3 16,1 3-4-16,2 0 6 0,4 6-3 0,-2 0 6 16,8 2-4-16,6 9 2 0,-6-12 0 0,9 6-5 0,-3 3 4 15,1 0-1-15,2-4 7 0,-2 2-9 16,2 0 3-16,0 1 1 0,2-3 4 0,-8-1 3 16,3-4 3-16,0 7 2 0,-3-3 3 0,3-7-6 15,1 1-2-15,-5-2 2 0,2-1 1 0,0 0 0 16,-5-5-1-16,4-2 2 0,1 2 0 0,-2-5-3 15,-1 0 0-15,-4-4-15 0,18-5-16 0,0-7-31 0,-3 4-35 16,7-14-36-16,4 1-29 0,16-15-31 16,6-3-48-16,24-12-152 0,-1-4-417 0,11-1 185 0</inkml:trace>
  <inkml:trace contextRef="#ctx0" brushRef="#br0" timeOffset="82387.5802">47623 13995 142 0,'12'-33'212'0,"-5"-5"-17"16,-4-9-21-16,3 14-11 0,-3 2-15 0,0-1-11 16,-3 4-11-16,-5 7-7 0,4 2-12 0,-5 2-6 0,0 5-11 15,-3 4-10-15,2 4-7 0,-3-3-12 0,-10 11-4 16,-3 4-7-16,0 10 1 0,-6 2-2 16,-2 9-6-16,0 3-3 0,6 4-2 0,1 1-2 15,8-6-8-15,4 9-15 0,11 2-5 0,-3-9 1 16,15 7-2-16,0 1 3 0,8-1 2 0,5-2-4 0,2-5-4 15,-4 3-2-15,7-4 4 0,-12-4-4 0,10-4 3 16,-10 4 2-16,4-5-2 0,-11-2-3 16,-3-2 6-16,1-2-1 0,-3-1-3 0,-3-1-1 15,-2 1 4-15,-2-3 2 0,-3-5 1 0,-3-1-1 16,-6 8 3-16,-3-11-1 0,-3-1 0 0,3 0 6 0,-6-3 3 16,1 0-8-16,-9-5-2 0,1 2-1 15,1-1-1-15,-4-5 1 0,8 0 3 0,3-1-7 0,3 2 0 16,0-4-1-16,4 3-2 0,1-2-1 0,6 3 5 15,-1 2-6-15,2 4 1 0,0 1 3 16,7 1-5-16,0 0-1 0,0 0-1 0,0 0-1 16,0 0 5-16,0 0 0 0,0 0-3 0,18 17 3 0,-5-5 1 15,-4-4-2-15,11 3-1 0,-3-2 3 0,0-1 3 16,11 3 1-16,-6-3-4 0,8-7 4 0,-7 1 0 16,7-5 0-16,-1-5-7 0,5-1-3 15,11-1-3-15,-15-6-2 0,10-4-7 0,-3-4-2 16,-6-4 1-16,-2 8 0 0,7-16 1 0,-6 4 2 15,-4-2-1-15,3-8-3 0,-5-6 4 0,-2-4 0 0,0-1 4 16,2-1 0-16,-4-2 2 0,-4 0 1 0,8-19 2 16,-11 19 0-16,1 7 2 0,-4-3-3 15,-1-1 4-15,3 7 0 0,-2 1 0 0,0 2-2 16,0 11 5-16,-3 4 1 0,-3 8 9 0,1-1-1 16,-2 6 10-16,2 0 7 0,-3 5-3 0,0 2-2 0,-2 1 0 15,0 7 1-15,0 0 0 0,0 0 11 0,0 0 4 16,-11 35-4-16,1-9 3 0,-2 5 5 15,-1 9 0-15,1 5 8 0,-2 5-14 0,5 2 3 16,-2 0-4-16,2 8-6 0,0 15 2 0,4-21 3 16,-3 2-4-16,8-6-4 0,-4 2-6 0,-1-3 5 15,5-1-3-15,2-5-3 0,3-10-1 0,4 10-6 16,-1-12 1-16,6-6 2 0,-4-1-5 0,5-1-7 0,1-6-8 16,3-9-8-16,-1-1-10 0,4-1-12 0,9-6-3 15,0-6-8-15,-2-5-1 0,5-1 3 16,9-10-5-16,-8-4 0 0,1-6 1 0,-9 0 6 15,1-5 6-15,-3-3 0 0,-4 2 4 0,-1 0 2 16,-3-5 5-16,0 6 4 0,-8 6 0 0,1 0 8 16,-5 9 13-16,2 4 3 0,0 2 5 0,-7 7-2 15,2-2-3-15,4 7 2 0,-6-1 8 0,0 5 2 16,0 0 6-16,0 25 7 0,-3-9 1 0,-2 11 3 16,1 1 0-16,-2 0-1 0,-1 3-3 0,2-4-3 15,-2 4-2-15,0 1 0 0,5-5 2 0,-1-3-8 16,3 3 3-16,0-7-4 0,0-3-1 0,0 0 7 15,0-2-11-15,3-2-4 0,-3-4 3 0,2-1-4 16,8-2-2-16,-3-4-1 0,2 0-5 0,3-4-12 16,3-6 5-16,7-2 8 0,-7-3-16 0,13-9-4 15,-4 4 2-15,-4-9 0 0,6-5 3 0,3-3-2 16,-5 0 6-16,-1-3 0 0,1 2 4 0,-5 14 0 16,-5-5-3-16,4 2 2 0,-2 0 9 0,-4 5-6 15,0 4 0-15,1 3-2 0,-8 6 1 0,2-1 3 16,-2 6-2-16,-5 2 7 0,16 2-1 0,-9 5 8 15,1-1 8-15,-1 4 1 0,7 3 0 0,-1 1 0 16,-9 4-1-16,8-15 5 0,-4 15 3 0,-6-11-2 16,5 0 3-16,-1 2 1 0,-4-2-3 0,3 2 6 15,-3-3 8-15,-2-6 3 0,5 7 6 0,-5-7 7 16,0 0-1-16,0 0-8 0,0 0 10 0,0 0-14 16,0 0-8-16,0 0-2 0,2-23-2 0,-4 9-3 15,-3 2-3-15,3-9-6 0,-3 2 9 0,-3-6-9 16,1 6-4-16,3 4 2 0,-8 1-2 0,6 3-7 15,-3 2-2-15,2 2-3 0,2 3 2 0,-5 1 1 16,10 3 0-16,-24 8-6 0,9 4 6 0,1 15-5 16,-8 8 1-16,5 6 4 0,-2-6 2 0,5 5 7 15,8-11-10-15,0 4 3 0,1-1-6 0,2-6 4 16,3 6-4-16,3-4-6 0,2-8-9 0,-5 1-19 16,11-7-9-16,1 3-10 0,3-3-1 0,7-4 3 15,5-3-28-15,6-6-30 0,-1-5-25 0,13-4-17 16,6-1-9-16,-4-2-37 0,-2-9-11 0,-1 0-31 15,4-7-134-15,-4 0-406 0,-6-11 180 0</inkml:trace>
  <inkml:trace contextRef="#ctx0" brushRef="#br0" timeOffset="82622.5368">49593 13561 5 0,'2'-41'127'0,"-4"6"2"0,-3 5 1 0,-2-1 8 16,5 3 0-16,-1 1 13 0,-4-1-14 0,-1 8 0 15,4 4 0-15,-3-1 3 0,6 7 1 16,-5 2-8-16,3-4-11 0,-2 7-9 0,5 5-6 15,0 0 2-15,0 0 7 0,-24 25 5 0,16-5-1 16,-1 8 1-16,-3 11 4 0,4 6-4 0,-6 6-3 0,4 1-10 16,-1 9-4-16,-7 14-9 0,11 6-2 0,-3-3-8 15,1-2-2-15,-3 0-8 0,4-18-9 0,-1 15-6 16,-5 7-11-16,6-21-19 0,1-4-29 16,-7-5-27-16,6 2-32 0,-1 0-30 0,3-12-36 15,-10 4-38-15,8-14-51 0,1-8-41 0,0-6-223 16,0-4-517-16,6-4 229 0</inkml:trace>
  <inkml:trace contextRef="#ctx0" brushRef="#br0" timeOffset="82935.6559">49694 13720 7 0,'15'-18'238'0,"-7"3"-2"16,4 2 0-16,-10 3-14 0,7 2-18 0,-4-3-18 0,2 3-15 15,-6 2-17-15,1-1-13 0,-2-1-17 16,0 8-5-16,0 0-10 0,0 0-6 0,-31 8-17 16,9 0-3-16,-9 5-7 0,4 2-1 0,-10 10-8 15,-4-2-5-15,3 7-2 0,13-8-3 0,1 2-4 16,2-4-11-16,1 0-4 0,6-1 0 0,6-2 2 16,-1 2-10-16,5-7 1 0,7 1-5 0,3-1 4 15,-4 6-15-15,15-4 2 0,2 5 0 0,1-2-7 16,-2-3 2-16,11 3-12 0,-6-5-4 0,0 5-1 15,0 0-8-15,2-2 1 0,-2 0-4 0,-3-2 3 16,3 6-4-16,-3-6-6 0,0-3-9 0,-4 0-18 16,5-2-24-16,-4 2-16 0,1-4-34 0,-2-2-28 15,7-1-59-15,-8-1-186 0,3-4-430 0,2 2 191 16</inkml:trace>
  <inkml:trace contextRef="#ctx0" brushRef="#br0" timeOffset="83273.086">47872 13569 2303 0,'-66'-4'67'0,"4"-5"-33"0,1 1-31 0,5 1 60 16,-1 0 39-16,11 2 16 0,16 4-9 0,-3 1-9 15,13 0-7-15,6-2-14 0,2 2-2 0,4 0-11 16,8 0-14-16,-12 3-4 0,12-3-6 0,0 0 4 16,30 11-4-16,6-11-4 0,27 0-7 0,21-4 9 15,11-3-12-15,15-1-8 0,40-1-18 0,-46 3-20 16,-2-3-18-16,4-2-30 0,-6 8-47 0,-2-5-30 15,-3 6-58-15,-8-7-43 0,-20 8-220 0,21-7-503 16,-23 6 223-16</inkml:trace>
  <inkml:trace contextRef="#ctx0" brushRef="#br0" timeOffset="83631.4439">51066 13435 2706 0,'-30'-10'9'16,"6"-8"-5"-16,-4 0-9 0,1-2-1 0,-2 0 29 16,0 4 26-16,7-8 1 0,0 3-18 0,5-4-3 15,3-1-7-15,-1-2 4 0,6 1 2 0,2-1-2 16,1 0-1-16,6 4 0 0,0 8-9 0,6-4 1 15,-6 0-1-15,16-7-4 0,-3 6-2 0,1 1 8 16,5 0-9-16,3 5-1 0,-3 1-5 0,6 3 1 16,3-1 2-16,-1 4-6 0,4 8-1 0,3 0 2 15,0 5 1-15,2 2-4 0,-4 6 34 0,6 12 0 16,-1-2-4-16,1 5-8 0,-11-6-11 0,-3 5-14 16,0 11-10-16,-2 2-6 0,-9 3-12 0,-11-2-11 15,-7 2-14-15,-3 3-21 0,-10-1-17 0,-9 5-19 16,0 3-18-16,-9-3-40 0,-1-1-24 0,-15 14-189 15,13-12-418-15,5 2 185 0</inkml:trace>
  <inkml:trace contextRef="#ctx0" brushRef="#br0" timeOffset="83818.2327">50952 14265 24 0,'2'20'229'0,"-2"-2"-3"16,3 0-6-16,-1-3-2 0,0 0-1 0,1-2 0 15,-3-1-3-15,2-2-8 0,1 2-28 0,2-3 4 16,-3 2-12-16,3-2-17 0,-3 3-10 0,5-4-18 15,-2 2-15-15,0-1-7 0,2 4-7 0,-1 2-8 16,3-4-6-16,-2 4-20 0,-2-4-23 0,-3-2-39 16,3 6-35-16,-5-4-42 0,3 2-30 0,-6-1-43 15,3 3-44-15,0 3-48 0,-7-4-175 0,5-2-450 16,-1-3 199-16</inkml:trace>
  <inkml:trace contextRef="#ctx0" brushRef="#br0" timeOffset="84472.7799">51656 13316 1742 0,'9'-30'35'15,"-2"-2"-16"-15,3 1-20 0,4-10 17 0,1 3 37 16,-1-4-6-16,-1 14 18 0,-1 2 0 0,2 1-14 16,3 4 5-16,3-4-4 0,-4 10-3 0,6-5-4 15,2 6 0-15,0-4-8 0,5 11-3 0,-14-2-2 16,9 7-5-16,5-6-2 0,-7 8-6 0,7 10 4 15,-7-1-9-15,2 0 1 0,-2 11-3 0,-3-1 1 16,3 6-2-16,-7 2-1 0,-6 4-2 0,3 9 0 16,-12 3-1-16,-5-2 4 0,-7-1-2 0,-3 3-1 15,-4-4 0-15,-3 6-3 0,-4-1 1 0,-1-4 1 16,-6 3-3-16,3 2-1 0,4-2 2 0,-1 0 0 16,5 2 0-16,5-8 5 0,-4 8-4 0,11-5-1 15,3-1 1-15,2-5-1 0,5 6-5 0,0-7 3 16,5-4-7-16,-3 1-11 0,6 2-9 0,-1-4-7 15,7-2-8-15,-7 1-8 0,3 1 2 0,3-1-6 16,-4-7 3-16,5 3 4 0,-6-5-6 0,1 0 14 16,-1-5 1-16,2 3-1 0,-4 0 6 0,5-1 3 15,-2-6-1-15,-2 5 5 0,0-4-3 0,-1 2 6 16,3-4 5-16,-2 0-2 0,0 4 4 16,-2 3-1-16,-2-1 5 0,-1-4 4 0,-2 3 5 0,2 4 11 15,-4-7-4-15,2 2 9 0,2 1 0 0,-2-6 9 16,-2 2 9-16,0 2 10 0,2-2 7 0,-3 1 7 15,3-1 2-15,-4 2-4 0,4-4-1 0,4 1 2 16,-4 2 1-16,0-6 13 0,0 4-2 0,0 0 1 16,3-1-15-16,4-2 3 0,-4-1-8 0,-1 6-7 15,1-4-10-15,4 0-22 0,-5 0-31 0,5-2-36 16,-7-4-41-16,7 8-43 0,-7-8-36 0,6 10-44 16,-4-7-166-16,-2-3-417 0,4 11 184 0</inkml:trace>
  <inkml:trace contextRef="#ctx0" brushRef="#br0" timeOffset="84639.2664">52190 14706 62 0,'0'0'283'0,"0"0"-8"16,0-8-13-16,0 8-14 0,0 0-25 0,5-8-22 16,-5 8-26-16,0 0-10 0,0-4-27 0,0 4-28 15,2-5-31-15,-2 5-34 0,0 0-29 0,0 0-29 0,0 0-30 16,0 0-29-16,0 0-24 0,0 0-32 0,0 0-31 15,0 0-137-15,0 0-320 0,0 0 142 0</inkml:trace>
  <inkml:trace contextRef="#ctx0" brushRef="#br0" timeOffset="85311.4073">42729 16441 3 0,'-12'-3'216'15,"12"3"-13"-15,0 0-14 0,0 0-18 0,0 0-15 16,-12 0-14-16,12 0-15 0,0 0-8 0,0 0-13 15,29-4-12-15,-10 0-10 0,8-5 1 0,7 6-10 16,12-9-8-16,-1 6-12 0,7 4-13 0,-5-5-31 16,2 6-32-16,-3 1-51 0,0-4-35 0,-14 4-60 15,-1 0-96-15,0 4-286 0,-9-1 127 0</inkml:trace>
  <inkml:trace contextRef="#ctx0" brushRef="#br0" timeOffset="85490.6135">42876 16653 120 0,'-9'4'210'15,"9"-4"-19"-15,0 0-15 0,0 0-23 0,0 0-16 16,0 0-16-16,31 1-9 0,-9-1-12 0,7-1-14 16,0 2-13-16,2 1-28 0,1-2-19 0,6 5-28 0,-6-4-22 15,17 1-38-15,-1 2-50 0,-17-4-113 0,6 0-244 16,9 9 108-16</inkml:trace>
  <inkml:trace contextRef="#ctx0" brushRef="#br0" timeOffset="90011.8555">49223 9689 159 0,'-7'-23'158'0,"0"8"6"0,4-2 0 0,-4 7-19 16,2 0-7-16,-4 3-22 0,3 3-7 0,6 4-2 16,-18 11 2-16,3 5 4 0,0 8-1 0,-12 21-6 15,-6 26 2-15,2-2-2 0,1 11-2 0,-1-1-11 16,4 1-7-16,6-1-3 0,9-22-13 0,-1 22-5 16,1-1-11-16,0-23-14 0,12 1-16 0,0-5-19 15,5 3-19-15,2-9-28 0,5 2-21 0,-2-6-19 16,2 3-33-16,3-16-18 0,1-1-16 0,4-3-18 15,-3 1-129-15,-2-3-320 0,6-4 142 0</inkml:trace>
  <inkml:trace contextRef="#ctx0" brushRef="#br0" timeOffset="90322.5863">50043 9546 53 0,'-7'-24'211'16,"2"5"1"-16,2 4-13 0,3 2-11 0,-2 5-27 15,-3 1-13-15,3 2 8 0,2 5-13 16,0 0-4-16,-13 32 0 0,8-14-5 0,1 13-8 15,-6 12-1-15,5 1-10 0,5-1-8 0,-4 8-14 16,1-5-8-16,-4-1-6 0,5 1-9 0,2 2-5 16,-3-8-17-16,0 3-23 0,3-8-26 0,0-6-34 15,0 0-23-15,0-1-40 0,0-3-47 0,3-5-30 0,0-3-211 16,-6-4-416-16,0-5 185 0</inkml:trace>
  <inkml:trace contextRef="#ctx0" brushRef="#br0" timeOffset="90552.4448">49467 10313 1931 0,'-16'7'110'0,"4"-6"-85"16,1-1 35-16,2 0-5 0,0 4-4 0,9-4-10 15,0 0-8-15,0 0-5 0,0 0-2 0,0 0 2 16,26-12 1-16,-4 6-5 0,9 0-2 0,18 2-2 15,4-4-2-15,5-1-4 0,2-1-9 0,5 5-13 16,-4 2-24-16,-5-6-27 0,2 6-19 0,-10 2-38 16,-2-6-33-16,0 6-37 0,-12 1-130 0,-3-5-341 15,-9 6 150-15</inkml:trace>
  <inkml:trace contextRef="#ctx0" brushRef="#br0" timeOffset="90907.7173">49702 10632 57 0,'-2'-9'221'16,"2"9"-10"-16,14-15-15 0,-4 3-11 0,6 3-12 16,4-3-14-16,-3 2-12 0,4 1-15 0,8 0-10 15,-4 2-7-15,-3 4-10 0,0 3-11 0,-3-4-14 16,-5 8-8-16,5-1 3 0,-7 2-14 0,-6 3-4 15,0 3-2-15,-3 0-7 0,0 2-3 0,-9 7-3 16,-3 0-3-16,-6 7-2 0,-4-3-3 0,-5 1 2 16,0-2 0-16,-7 6 4 0,4-8 3 0,3 1 2 15,-1-6 4-15,-3 4 4 0,11-8-3 0,2-1-1 16,-4-1-2-16,9-2-8 0,-4 1-3 0,6 1 1 16,1-2-3-16,7-3 0 0,0 0-7 0,7-2-2 15,1 4-2-15,15-4-1 0,7-2-17 0,8 3-29 16,13-9-23-16,2 3-35 0,0-3-25 0,3-4-44 15,0-2-39-15,-1 2-68 0,-7-3-148 0,4-3-440 16,0 3 196-16</inkml:trace>
  <inkml:trace contextRef="#ctx0" brushRef="#br0" timeOffset="91128.0554">50944 10165 179 0,'-2'-12'293'16,"-3"0"-3"-16,5 2-12 0,-2 2-15 0,-3 1-26 16,3 4-23-16,2 3-23 0,0 0-18 0,0 0-18 15,0 0 4-15,-12 13-9 0,9 2-12 0,-2 3-14 16,-2 2 2-16,2 8-16 0,-2-1-12 16,-2 4-12-16,-1 1-4 0,-2 8-16 0,0-8-15 15,9-3-42-15,-4 1-35 0,2-1-33 0,-2 4-48 0,-1-6-51 16,8-5-70-16,-7-1-255 0,7-6-523 0,0 0 233 15</inkml:trace>
  <inkml:trace contextRef="#ctx0" brushRef="#br0" timeOffset="91473.8126">51719 9750 261 0,'0'-15'263'15,"4"2"-11"-15,-4 1-16 0,2 2 4 0,-4-1-12 16,4 1-11-16,-2 3-13 0,0-1-13 0,0 2-8 16,0 6-16-16,0-12-13 0,0 12-10 0,-2-7-15 15,2 7-17-15,0 0-13 0,0 0 2 0,0 0 0 16,0 0-2-16,0 27-4 0,0-12 0 0,-4 6 2 15,4 7-16-15,0 7-3 0,-3 5-3 0,-4-9-3 16,2 11-5-16,2-2-9 0,-2 3-14 0,-2-2 5 16,3 2-12-16,-1-15-27 0,4 2-24 0,-5 0-41 15,3-2-37-15,-2-1-32 0,-2-1-35 0,5-4-51 16,-3-5-49-16,2 2-296 0,-2-10-601 0,1 3 267 16</inkml:trace>
  <inkml:trace contextRef="#ctx0" brushRef="#br0" timeOffset="91763.2913">51907 9636 2421 0,'7'-26'-16'15,"-5"-1"4"-15,6-3 4 0,-3 2 58 0,4 2 57 16,-4 6 2-16,0 3-26 0,2 1-13 0,3-3-5 0,-5 7 5 15,5 1-5-15,1 4-2 0,-1 5-11 0,4 4 10 16,6 7 9-16,9 9 14 0,10 10-4 16,-1 11 7-16,1-3-2 0,-2 7-1 0,-4 3-6 15,3 2-6-15,-7 5 9 0,-4 0-2 0,-3 2-11 16,2 18 7-16,-8-16-11 0,-3 1 3 0,-8 2-16 16,-3 16 8-16,-10-16-10 0,-6-4-4 0,-7 27-13 0,-2-8-16 15,-15-2-17-15,1 3-29 0,-11-8-40 16,-10 0-47-16,5-1-44 0,-10 1-39 0,0-1-42 15,-2-8-54-15,-10 3-275 0,14 1-617 0,-9-15 273 16</inkml:trace>
  <inkml:trace contextRef="#ctx0" brushRef="#br0" timeOffset="95026.915">44838 16125 115 0,'2'-10'146'0,"3"0"1"0,-3 0-6 0,3 2-6 0,-7-4-6 16,-1 6-10-16,3-1-5 0,0 7-12 15,-2-12-10-15,2 12-10 0,2-4-5 0,-2 4 5 16,0 0-2-16,0 0-7 0,-2 37-3 0,1-18-3 16,1 6-7-16,-7 6-5 0,0-1-5 0,0 12-1 15,0-11-7-15,4 10 1 0,-4 2-7 0,0-2-3 0,2-9-3 16,2 0-24-16,-2-1-21 0,3-4-17 15,2-1-27-15,-2 2-31 0,2-8-17 0,4 0-34 16,-4-2-148-16,0 2-313 0,0-7 140 0</inkml:trace>
  <inkml:trace contextRef="#ctx0" brushRef="#br0" timeOffset="95278.7281">44369 17008 13 0,'0'0'221'16,"0"0"-11"-16,0 0-21 0,0 0-23 0,23-15-15 15,7 6-18-15,4 1-14 0,12-3-9 0,9-4-12 16,-4 0-15-16,12 6-17 0,4-4-26 0,-4 4-22 15,-3-2-28-15,1 5-27 0,0-1-19 0,-6 6-45 16,-4 1-135-16,-13 1-255 0,8 4 113 0</inkml:trace>
  <inkml:trace contextRef="#ctx0" brushRef="#br0" timeOffset="95640.2008">44583 17367 14 0,'-5'-3'222'0,"5"-6"-16"0,1 0-21 15,3-1-16-15,6-3 1 0,2-1-21 0,3 2-16 16,4 1-10-16,0-1-15 0,1 4-8 0,-3 0-11 16,5 5-6-16,-1-1-11 0,-6 4-3 0,2 5-11 15,-1-1-4-15,1 4-6 0,-7 0-5 0,-2 8-3 16,-1-1-2-16,-7 5-1 0,0-3-7 0,-3 6-4 15,-6 4 0-15,1-1-4 0,-14 1 1 0,5-7 0 16,-6 3 5-16,-7 8 7 0,2-8-6 0,-4 4-1 16,-4 4 4-16,9-13 4 0,-2 2-1 0,7 3 0 15,-2-7-4-15,8-7-3 0,3-2 3 0,4 1-7 16,3-1 0-16,-1 0-4 0,7-2 0 0,0-5 0 16,0 0-1-16,27 1-2 0,-7-8-3 0,13-6-4 15,1 7-12-15,19-3-9 0,0-11-11 0,6 7-19 16,-2-2-17-16,2 2-10 0,-1-3-44 0,2 2-33 15,-2-7-56-15,-2 6-169 0,-3-2-400 0,0 3 178 16</inkml:trace>
  <inkml:trace contextRef="#ctx0" brushRef="#br0" timeOffset="95854.4254">45816 16852 2350 0,'-14'-16'18'16,"0"5"6"-16,6 2-28 0,1 2 7 0,0 2 2 16,5-2 6-16,2 7-5 0,0-8-2 0,0 8 0 15,24-4 1-15,-2 1-1 0,7 0 2 0,2 1-2 16,8-6-8-16,-3 8-11 0,12-3-24 0,-11-1-23 16,8-4-22-16,-13 7-28 0,2-4-11 0,-1 0-37 15,-3 1-148-15,-1-4-331 0,-8 0 146 0</inkml:trace>
  <inkml:trace contextRef="#ctx0" brushRef="#br0" timeOffset="96070.096">46136 16489 114 0,'-7'-7'240'0,"-1"-1"-9"15,1 0-3-15,0 7-22 0,2-5-18 0,5 6-19 16,-12 0-14-16,12 0-3 0,-8 15-9 0,1-5-9 15,0 7-14-15,0 3-5 0,0 9-10 0,2 3-13 16,-5 11-4-16,5 0-10 0,-5 5-7 0,6-7-11 16,-1 7-21-16,5-1-38 0,-3-2-30 0,-1-2-39 15,1-14-36-15,6-2-49 0,-3 5-52 0,0-12-157 16,4 3-392-16,-1-2 173 0</inkml:trace>
  <inkml:trace contextRef="#ctx0" brushRef="#br0" timeOffset="96288.7959">46755 16414 146 0,'4'-17'282'0,"-1"3"-17"0,-3 1-21 16,3 6-23-16,-3 1-22 0,2 3-13 0,-2 3-7 15,0 0-12-15,0 0-15 0,4 32-18 0,-8-16-7 16,4 12-8-16,0 13-18 0,0-8-8 0,0 9-12 15,-2 1-21-15,-1 0-26 0,-4-3-37 0,2 4-34 16,-2 1-45-16,0-2-45 0,-4-5-55 0,0 7-212 16,3-12-425-16,-8 7 188 0</inkml:trace>
  <inkml:trace contextRef="#ctx0" brushRef="#br0" timeOffset="96665.8459">44407 18289 2485 0,'-61'-1'21'0,"1"-6"-16"0,7 3 0 0,0 0 52 0,7 4 49 16,14 4 9-16,3-4-15 0,12 1-10 15,-4-1-10-15,11 2-5 0,3-1-2 0,0 3 5 16,7-4-1-16,0 0 1 0,43 4 0 0,13-5 1 16,6-2-18-16,37-4-5 0,6-3-8 0,54-8 0 0,6-2-5 15,-4 0 1-15,6 8 3 0,2-5-17 0,-2-2-10 16,0 4-20-16,-9 2-15 0,-1 3-5 0,-51 3 1 16,3 4-4-16,2-2 0 0,-9-3-12 0,-4 3-9 15,-8-2-6-15,-32 5-3 0,-4-1-9 16,-18 0-6-16,-5-4 3 0,-9 6 2 0,-6-3 1 0,-5 3-1 15,1-1-14-15,-3 2-18 0,-9 0-24 0,7 7-18 16,-7-7-24-16,-5 11-26 0,-2-8-43 0,-9 11-158 16,1-4-421-16,-7-2 186 0</inkml:trace>
  <inkml:trace contextRef="#ctx0" brushRef="#br0" timeOffset="97240.8145">45543 18425 2573 0,'-12'0'78'15,"-5"0"-57"-15,0 2-13 0,1 1 5 0,1 4 25 0,0 5 27 16,-4 1-35-16,4 6 12 0,-2 1-6 16,-4 5-1-16,1 10 10 0,1 2 5 0,0-9-7 15,4-2-3-15,-4 12-1 0,0-11-5 0,0 1 5 16,7-5-8-16,-6 2 13 0,1 2-14 0,0-9 6 15,1-1-2-15,3-1-9 0,-1-3-1 0,5-3 1 0,1-3 2 16,-1 3 4-16,-3-5-1 0,12-5-6 16,0 0-3-16,-15-12-2 0,8 4-3 0,7-4-4 15,7-8 1-15,-7 0-4 0,5-9 2 0,5-13-6 16,4 1 1-16,3-3-2 0,5 0 8 0,2-2-10 16,4 9 0-16,-5 4-1 0,-2 6 1 0,3 7-7 15,-2 8 10-15,3 0-6 0,-2 5 0 0,-6 7 0 16,5 8 0-16,-7-1-4 0,14 12-2 0,-8 4 8 15,-3 5-1-15,1 12 2 0,-9 6 2 0,2 4-2 16,-12-1 1-16,-5 7 5 0,-3-3-9 0,-6 1 8 16,-8-3-6-16,-2 2 2 0,-5 0 0 0,-2-3 2 15,-6-1 3-15,-1-1-4 0,-6-4-2 0,-2-4-2 0,3-1 2 16,-6-4-1-16,3-6 4 0,1-5-1 16,-1-8 0-16,16-3-2 0,-3-5 0 0,4-5-2 15,0-5-3-15,11 0-6 0,-1-11-7 0,9 1-5 16,-4-7-6-16,4-6-2 0,5 5 0 0,3-2-2 15,0 2 1-15,2 5 0 0,0 2-3 0,4 3-5 0,1 4 2 16,3-3 2-16,2 4 6 0,4 5 3 16,7 2 1-16,1 5 2 0,3 6 1 0,3 0 2 15,-1 5 6-15,-3 2 0 0,1 1 1 0,1 3 0 16,-2 0 7-16,-9 0-4 0,7 3-3 0,0-3-30 16,-6-2-25-16,-1-6-38 0,-1 2-32 0,3-8-32 15,5-4-50-15,0-3-192 0,2-10-444 0,7 3 197 16</inkml:trace>
  <inkml:trace contextRef="#ctx0" brushRef="#br0" timeOffset="97768.5594">48623 17991 128 0,'-6'-5'164'0,"6"5"-18"0,0 0-16 0,0 0-9 15,0 0-5-15,38 4-20 0,-7-4-9 0,15 7-8 16,-2-6-19-16,12 6-20 0,-4 1-32 0,0-3-18 15,1-2-38-15,-2 6-26 0,-6 2-101 0,-20-4-187 16,-3 1 83-16</inkml:trace>
  <inkml:trace contextRef="#ctx0" brushRef="#br0" timeOffset="97930.5734">48788 18325 165 0,'-15'11'208'0,"1"-6"-21"0,5-1-18 0,3 7-12 15,4-8-18-15,4 3-13 0,4 0-13 0,5-1-12 16,11 4-11-16,7-7-17 0,7 0-33 0,0-2-49 16,16 3-44-16,1-3-28 0,-8 4-32 0,-8-3-106 15,-4-6-237-15,1 5 105 0</inkml:trace>
  <inkml:trace contextRef="#ctx0" brushRef="#br0" timeOffset="100686.056">50376 16781 22 0,'8'-17'152'15,"8"2"-19"-15,-1 0-13 0,12 2-13 0,4-2-16 16,-2 10-1-16,5-3-10 0,2 8-11 0,-4 0-8 15,4 4-1-15,-4 5-10 0,-1 8-5 0,-5 3-5 16,1-1-3-16,-7 5-8 0,-4 2 3 0,-6-2 2 16,-3 5-7-16,-2-9-9 0,-5 2 5 0,0-1-3 15,-12 0-3-15,-3 5 6 0,6-5 1 0,-13 1-4 16,5-4 6-16,-10 3 2 0,6-7-3 0,-1 4 10 16,-4-2 3-16,3-2 5 0,4-5-5 0,0 2 0 15,7-3-1-15,-3-2-6 0,5-3 2 0,4 0-3 16,0-2-5-16,6-1-2 0,0 0-5 0,-9 4 3 15,9-4-6-15,0 0 6 0,0 0-4 0,0 0-2 16,48-5 1-16,-31-1-12 0,7 1 11 0,5 2-9 16,1 2 7-16,1-3-4 0,-9 3-5 0,9 1 2 15,-9 1-1-15,2 3-4 0,5 4 2 0,-9-4 0 16,-1 5 0-16,2-1 0 0,-6 1 2 0,-6 2 1 16,3-1 2-16,-7-3 2 0,5 7 17 0,-7-3 6 0,-3 0 10 15,-1-1-1-15,-6 0 5 0,-3 3 1 16,-6-1-1-16,-4 0-4 0,-6-1-2 0,-8-2-5 15,2 0 1-15,-18 5-9 0,4-1 2 0,0-7-3 16,0 0-5-16,17 3-14 0,-3-5-14 0,-4-1-29 16,5-2-20-16,-1 3-29 0,3-4-38 0,12 0-35 15,-4-1-54-15,-1 1-121 0,7-3-360 0,-1 6 160 16</inkml:trace>
  <inkml:trace contextRef="#ctx0" brushRef="#br0" timeOffset="101162.287">49966 17785 53 0,'-3'-4'297'0,"0"1"-28"0,3 3-27 15,0 0-21-15,6-12-19 0,10 5-16 0,14 3-15 0,22 0-19 16,7-4-11-16,25 4-17 0,3 1-13 16,10 2-9-16,0-8-18 0,7 6-15 0,-1-3-20 15,-6-1-25-15,-7-5-9 0,2 2-7 0,-6 2-29 16,2-5-6-16,-25 0-10 0,-3 5-13 0,-5 4-18 15,-6 2-8-15,-5-4-21 0,-13 6-1 0,1-2-10 0,-14 1-9 16,2 1-14-16,-6 1-13 0,-4-1-114 0,-3 2-279 16,-7-2 123-16</inkml:trace>
  <inkml:trace contextRef="#ctx0" brushRef="#br0" timeOffset="101581.7161">50398 18041 214 0,'-5'-7'225'0,"0"1"-14"0,5 3-15 0,0 3-19 16,-4-7-7-16,4 7-14 0,0 0 0 0,-8 21-2 0,1-4-2 15,3 0-4-15,-1 8-1 0,-1 7-9 16,-1-3-16-16,-9 10-2 0,10-8-16 0,0 1 2 15,3 0-18-15,-6-4 0 0,8 0-10 0,-1 0-10 16,4 0-9-16,-1-3-1 0,8-6-6 0,-2 1-8 16,1-5-1-16,8-1-3 0,-3 0-1 0,3-1-12 15,-1-5 4-15,2-5-4 0,5 2-4 0,0-5-4 16,1-5 3-16,-1 2-2 0,7-4-6 0,-7-2 1 16,2-7-2-16,-2-4-2 0,2 1 0 0,8-10 0 15,-10 5-5-15,1-4 2 0,-1-2 3 0,-5 7-7 16,-7 4-1-16,5 3 0 0,-4 3-6 0,-5 6 4 15,-2 2-2-15,1 5 1 0,-5 0 1 0,7 20 2 16,-12 0-1-16,-4 9 0 0,2 5 1 0,-5 11 5 16,-6 4-1-16,2 4-7 0,1-3-3 0,-7 5-9 15,6-4-31-15,-2 7-38 0,-1 18-39 0,2-20-30 16,-4-4-70-16,11 0-33 0,-5 3-210 0,6 1-500 16,-3-2 221-16</inkml:trace>
  <inkml:trace contextRef="#ctx0" brushRef="#br0" timeOffset="101932.8985">48655 20237 30 0,'0'0'172'15,"0"-9"-14"-15,0 9-20 0,22-4-14 0,-6-1-10 16,14 2-8-16,6-4-21 0,8 0-18 0,2 7-27 16,2 0-19-16,-10 0-26 0,8 2-31 0,0 5-24 15,-12-1-99-15,-9 1-173 0,-2 5 76 0</inkml:trace>
  <inkml:trace contextRef="#ctx0" brushRef="#br0" timeOffset="102067.3638">48699 20550 30 0,'-10'4'170'0,"-2"4"-17"0,5-2-21 16,7-2-6-16,0-4-22 0,19 8-20 0,3-1-33 15,11-7-38-15,2 3-34 0,12-3-120 0,-5 0-152 16,9-2 68-16</inkml:trace>
  <inkml:trace contextRef="#ctx0" brushRef="#br0" timeOffset="102508.5883">49972 20177 139 0,'-6'-13'243'15,"3"2"-20"-15,-4-6-15 0,4 7-17 0,1 4-19 16,-1 2-13-16,3 4-11 0,0 0-8 0,-29 12-3 16,10 1-14-16,2 12-10 0,-9 10-10 0,-1 4-12 15,5 6-7-15,0 0-10 0,3 3-8 0,4-2-5 16,1 2-9-16,7 0 2 0,0-6-8 0,7-4 0 16,0-7-8-16,12-1 7 0,-2-2-14 0,6-2-2 15,-1-3-3-15,7 3-5 0,0-10-1 0,2 3 2 16,5-7-8-16,0-4 3 0,0 0-4 0,-1-12-3 15,9-2 3-15,-6-5 1 0,-1-1-3 0,-1-7 1 16,7-9-3-16,-10 7-1 0,3-14 0 0,-5 3-2 16,-4-9 5-16,-4-5 1 0,-6-1-4 0,-3-10-2 15,-7 0 9-15,-2-1-11 0,-5 7-3 0,-3 1 2 16,-2 10-2-16,-3 16 3 0,-2 0-9 0,-2 9-14 16,-9 7-7-16,-1 5-24 0,-1 10-21 0,-6 2-28 15,5 3-31-15,2 6-38 0,5 2-36 0,-5 20-186 16,14-17-421-16,3 3 188 0</inkml:trace>
  <inkml:trace contextRef="#ctx0" brushRef="#br0" timeOffset="102693.7997">50585 20372 210 0,'0'-7'264'15,"0"2"-18"-15,0-3-23 0,2 0-26 0,-4 0-15 16,2 8-23-16,4-6-18 0,-4 6-16 0,7-6-28 16,-7 6-29-16,0 0-38 0,0 0-49 15,0 0-46-15,20 16-45 0,-13-6-62 0,-4 0-91 0,2 2-285 16,4 2 127-16</inkml:trace>
  <inkml:trace contextRef="#ctx0" brushRef="#br0" timeOffset="103210.9793">51177 19929 99 0,'-7'-4'237'0,"-5"0"-16"0,9 0-23 15,3 4-19-15,-12-4-15 0,12 4-16 0,0 0-9 16,0 0-6-16,0 13-11 0,0-13-5 0,15 10-16 16,-3-2-3-16,5-4-8 0,7 2-8 0,7 1-8 15,5-4-8-15,10-2-9 0,-10-1 1 0,11 0-8 16,-16-3-4-16,3-2-5 0,0-3-5 0,-5 1-2 16,2-1-3-16,-4-1 0 0,1-3-3 0,-10 4 9 15,1-4-2-15,-4 0 3 0,1 4 4 0,-3-5 6 16,-4 6 0-16,-1 4 2 0,-1-2-1 0,2-2-4 15,-6 4-7-15,-3 3-6 0,0 0 1 0,0 0-3 16,-3 25-3-16,-9-5 0 0,-2 8 1 0,-3 13-5 16,-2 11-2-16,-3 2-3 0,0 29-1 0,-2-27-19 15,0 17-18-15,11-18-22 0,-3-1-28 0,6-2-34 16,-10-1-37-16,9-3-44 0,5-3-40 0,-1-1-205 16,2-15-466-16,3 1 207 0</inkml:trace>
  <inkml:trace contextRef="#ctx0" brushRef="#br0" timeOffset="103420.7255">52204 20098 10 0,'2'-21'240'15,"4"2"-13"-15,-1 5-23 0,4-5-20 0,-1 7-18 16,6-2-15-16,1 5-16 0,3-5-16 0,9 3-13 15,-2 2-21-15,-2 2-21 0,6 3-31 0,0 3-26 16,-11 1-30-16,4 0-29 0,2 1-30 0,-1 3-18 16,-1 4-146-16,-7-1-266 0,7 0 118 15</inkml:trace>
  <inkml:trace contextRef="#ctx0" brushRef="#br0" timeOffset="103695.3127">52185 20196 143 0,'-10'0'270'0,"10"0"-21"15,-16 1-25-15,15 5-8 0,1 7-9 0,1-5-7 16,-1 4-14-16,9 0-12 0,3 4-17 0,-4-1-6 0,1-1-17 16,0-2-3-16,4 7-4 0,2-3 2 15,1 4-10-15,-3-5-12 0,1 2-5 0,-5-1-17 16,-1-3-2-16,-1 2-7 0,0 0-9 0,0-2-1 15,-1 2-9-15,-2 2-3 0,-4-2-2 0,5-1-13 16,-5 0-12-16,-5 1-23 0,1-5-28 0,-6 3-19 16,-2 2-24-16,-1-2-26 0,-10 5-28 0,1 4-34 15,-2 0-23-15,-5-1-43 0,-8 3-48 0,-7 3-143 16,4 0-444-16,-4 1 197 0</inkml:trace>
  <inkml:trace contextRef="#ctx0" brushRef="#br0" timeOffset="103991.9006">49390 22089 2702 0,'-60'11'63'0,"-4"-6"-41"0,2-6-28 16,2-3 12-16,8 1 11 0,0-2 19 0,1 4-3 15,21 1 5-15,-1-2 10 0,5-3 8 0,8 4 9 16,9-3-14-16,2 2 1 0,7 2-5 0,0 0-6 15,22-16 0-15,24 4-1 0,19-1-9 0,41-9 9 16,56-16-6-16,12 10-11 0,17-5-1 0,-4 2 0 16,4 14-4-16,7-1 0 0,0 6-4 0,-2 0-1 15,2 11 1-15,-4 1 1 0,-16 4-4 0,-13-1-12 16,-13 3 1-16,-50 2-22 0,-1-3-18 0,-11 9-22 16,-27-1-36-16,-10-10-40 0,-2 9-42 0,-6-9-54 15,-15 2-47-15,-11 0-148 0,0-3-464 0,-7-1 205 16</inkml:trace>
  <inkml:trace contextRef="#ctx0" brushRef="#br0" timeOffset="104218.4348">50307 22331 92 0,'-10'-2'232'0,"10"2"-20"0,0 0-25 0,31-6-26 15,3-1-26-15,17-6-29 0,11 3-9 0,30-10-21 16,7 3-22-16,-1 5-13 0,15 3-29 0,42-6-46 16,-52 5-53-16,-5 0-127 0,-2 10-233 0,-2 3 103 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12:01.227"/>
    </inkml:context>
    <inkml:brush xml:id="br0">
      <inkml:brushProperty name="width" value="0.05292" units="cm"/>
      <inkml:brushProperty name="height" value="0.05292" units="cm"/>
      <inkml:brushProperty name="color" value="#FF0000"/>
    </inkml:brush>
  </inkml:definitions>
  <inkml:trace contextRef="#ctx0" brushRef="#br0">40053 10716 104 0,'0'-17'224'0,"0"2"-13"0,-1 5-7 0,1-1-34 16,-6 3-16-16,6 1-14 0,0 7-16 0,0 0-8 0,0 0 1 16,0 0-10-16,14 21 7 0,-7 1-4 0,1 6-12 15,-1 2-2-15,2 16-10 0,3 2-1 0,-4 0-7 16,6 4-7-16,-4 4-4 0,0-3-9 0,4 25-6 16,-9-21 3-16,4 0-8 0,-6 2-3 15,2 16-6-15,0-14-4 0,-3-4 0 0,0-1-8 16,-4-3-11-16,0-1-18 0,-3-3-18 0,0 2-31 0,3-7-31 15,-4-15-32-15,-1 6-31 0,2-10-34 0,-2-7-36 16,-2 2-129-16,2-8-372 0,2-4 166 0</inkml:trace>
  <inkml:trace contextRef="#ctx0" brushRef="#br0" timeOffset="337.443">40004 10672 3 0,'-4'-29'205'0,"4"2"-9"16,0-1-23-16,4 7-16 0,1 1-12 0,9 1-14 0,6-1-12 15,4 4-15-15,8 0-3 0,13 8-11 16,1 2-8-16,5 1-6 0,0 12-10 0,-2-3-5 15,3 5-6-15,-8 10-3 0,-3-2-5 0,2 3-4 16,-6 7-4-16,-13-4-3 0,-2 1-3 0,-7 5 1 16,-8-1-2-16,-3 2-6 0,-11 3 1 0,-5 7-2 15,-9-2-1-15,-4 0-3 0,-4 3-4 0,-9-1 0 16,1-1-5-16,-7-2-3 0,6 3-11 0,-6-6-11 16,1-1-18-16,2 2-22 0,2-6-20 0,8 3-38 15,11-6-32-15,4-1-163 0,-1-4-331 0,10-1 147 16</inkml:trace>
  <inkml:trace contextRef="#ctx0" brushRef="#br0" timeOffset="732.5345">41256 10643 90 0,'0'-20'256'16,"-6"4"-14"-16,5-1 5 0,-3 8-5 0,3 1-16 15,1 0-20-15,-2 3-20 0,2 5-22 0,-5-5-13 16,5 5-12-16,-10 18-2 0,-4 4 2 0,4 11-2 16,-2 8-3-16,-4 9-9 0,10 3-4 0,-3 3-3 15,-1 20-2-15,-2-1-15 0,5 13 11 0,5-4-21 16,2-2-1-16,0 3-17 0,9 2 10 0,5-6-20 16,-1 2-8-16,2-1 15 0,4-4-25 0,2 0-5 15,3-2-30-15,-4-24-32 0,2 4-39 0,-3-2-42 16,1-3-35-16,-1-3-50 0,0-6-46 0,7-5-42 15,-13-9-223-15,4-3-538 0,5-13 238 0</inkml:trace>
  <inkml:trace contextRef="#ctx0" brushRef="#br0" timeOffset="1180.2775">42606 10885 231 0,'0'-9'225'16,"0"0"-6"-16,2-2-5 0,-2 2 5 0,-2 1-38 16,2 2-6-16,0 6-19 0,0-10-11 0,0 10-12 0,0 0-14 15,-5-3-19-15,5 3-3 0,-15 19-7 16,-2 0 4-16,-6 7-9 0,-12 13-9 0,1-3-5 15,-1 2-6-15,-2 5-7 0,-1-1-4 0,-3 6-5 16,6 0-3-16,-5-7-3 0,-19 20-5 0,13-21-4 16,5-2-5-16,0 7-5 0,-2-6-11 0,2-3-24 15,4-8-23-15,4 1-27 0,10-6-26 0,-5-3-29 0,9 4-34 16,6-13-26-16,-1-1-34 0,-1-3-163 0,6 0-405 16,-1-6 179-16</inkml:trace>
  <inkml:trace contextRef="#ctx0" brushRef="#br0" timeOffset="1434.7711">41774 10915 131 0,'-5'-16'263'15,"10"1"-16"-15,-5 2-13 0,-5 5-24 0,10 1-21 16,-3 1-22-16,1 3-16 0,-3 3-15 0,0 0-12 0,32 16 6 15,-8-1-16-15,-1 10-1 0,19 7-11 16,-3 0-6-16,7 1-5 0,18 19-8 0,-18-9-9 16,17 12-4-16,-14 4-9 0,4-2-4 0,-16-8 0 15,-1 1-8-15,-3 3-7 0,-3-1-23 0,-2 2-32 16,-6-1-44-16,-3-5-54 0,-4 1-48 0,2-5-57 16,-5-1-193-16,-4-8-444 0,4-7 197 0</inkml:trace>
  <inkml:trace contextRef="#ctx0" brushRef="#br0" timeOffset="1671.1755">43005 11403 128 0,'-3'-10'273'0,"-4"0"-24"16,0 2-12-16,5 7-28 0,1-7-17 0,-3 0-16 15,4 8-17-15,0 0-16 0,7-8-15 0,0 8-9 16,-7 0-13-16,22 0-10 0,-1-2-7 0,6 0-9 16,19 2-7-16,-12-4-28 0,10-4-25 0,-10 3-31 15,13-1-31-15,-12 3-50 0,-6-3-42 0,2-2-51 16,-9 4-158-16,0 1-373 0,-3-1 165 0</inkml:trace>
  <inkml:trace contextRef="#ctx0" brushRef="#br0" timeOffset="1835.3472">43039 11645 211 0,'-5'5'262'0,"2"-4"-32"0,3-1-21 16,0 0-17-16,0 0-21 0,25 2-19 0,-8-3-14 16,16-5-12-16,-1 0-27 0,1-2-41 0,13-1-57 15,-9 1-53-15,9-5-67 0,-1 0-161 0,-3-6-303 16,-9 6 134-16</inkml:trace>
  <inkml:trace contextRef="#ctx0" brushRef="#br0" timeOffset="2171.0121">44035 10961 42 0,'-8'-17'325'0,"6"8"-16"15,-3 0-19-15,3-1-18 0,-3 5-24 0,5 0-25 16,0 5-13-16,-3-7-14 0,3 7-14 0,0 0-12 16,0 0-13-16,0 32 6 0,3-14 19 0,-3 2-13 15,5 8-22-15,2 18-3 0,2-6-2 0,-3 7-16 16,3 2-10-16,-1 3-7 0,1-1-9 0,-1-3-26 15,-1 5 10-15,0 2-13 0,-2-4-7 0,-3-1-3 16,3-4-6-16,-3 2-22 0,1-1-35 0,-5-6-47 16,-1-9-52-16,-2 0-50 0,0-3-61 0,-4-2-61 15,8-11-56-15,-6-1-230 0,3-3-603 0,1-4 267 16</inkml:trace>
  <inkml:trace contextRef="#ctx0" brushRef="#br0" timeOffset="2499.3654">44359 10954 1779 0,'2'-16'11'0,"-2"-3"28"0,-2-1 13 16,2-1-9-16,0-6 48 0,0 9 22 0,0-7-23 15,-5 9 8-15,5 1 0 0,0 2-6 0,0 0-7 16,7 6-2-16,-2 2-5 0,-2-2-4 0,-3 7 6 16,23 10 12-16,-3-5 15 0,6 16 2 0,1-1-7 15,10 14-2-15,-2 4-2 0,9 0-10 0,-5-1 2 16,-3 6-12-16,1 5-2 0,-4 1-9 0,1 6 5 16,-8-2-11-16,-3-2-6 0,-2 1-6 0,-6 4 4 15,-6-1-6-15,-13-2-3 0,-2 1-24 0,0-1-24 16,-9 0-14-16,-7-5-26 0,0 2-51 0,-4-4-30 15,-3-1-37-15,-7-2-36 0,9-1-46 0,0-9-33 16,-2-2-248-16,7-11-568 0,6-7 251 0</inkml:trace>
  <inkml:trace contextRef="#ctx0" brushRef="#br0" timeOffset="2761.2225">45340 11348 310 0,'0'-5'293'0,"3"-3"-29"0,2 2-25 0,-1 0-24 15,3 1-16-15,5 1-25 0,3-4-17 0,0 2-14 16,7 5-13-16,9-4-13 0,5 3-11 0,8 0-20 15,-6-1-36-15,-4 2-26 0,2 1-36 0,-4 1-41 16,-1 4-36-16,-2-3-46 0,-7 3-27 0,-5-2-181 16,-3 2-371-16,-6 3 163 0</inkml:trace>
  <inkml:trace contextRef="#ctx0" brushRef="#br0" timeOffset="2916.9337">45379 11689 31 0,'-8'7'330'0,"1"-3"-26"0,5-3-30 16,2-1-28-16,-7 7-19 0,7-7-23 0,0 0-18 16,22 0-23-16,2-2-13 0,5-4-30 0,7-1-53 15,8-1-55-15,-10-3-71 0,11-3-70 0,-1 4-226 16,-15-2-384-16,5 3 171 0</inkml:trace>
  <inkml:trace contextRef="#ctx0" brushRef="#br0" timeOffset="4574.1028">47576 11027 206 0,'0'-20'242'16,"0"4"-22"-16,1-3 1 0,-1 8-4 0,0-1-11 0,0 2-9 15,0 4-21-15,5-1-18 0,-5 7-16 0,2-3-13 16,-2 3-4-16,0 0-2 0,7 31 17 16,3-7-1-16,-6 9-4 0,-1 16 11 0,4 7-7 15,0-2 2-15,-1 5 2 0,3 18-11 0,-7-18-3 16,3 22-8-16,-4-3-7 0,6 0 9 0,-7-2-19 0,-1-17-14 15,4 20-6-15,-5-25-3 0,4 2-9 0,1-2-8 16,-1-2-6-16,0-4-6 0,-4 2-17 0,2-5 10 16,-5-4-3-16,-4-8-14 0,6-6-14 15,-2-3-24-15,-2-2-20 0,7-8-26 0,-7-1-23 16,4 0-19-16,-2-5-26 0,-2-6-24 0,4-2-31 0,3 0-33 16,0 0-19-16,-19-17-19 0,15 2-22 0,-1-5-236 15,-2-6-549-15,7-8 242 0</inkml:trace>
  <inkml:trace contextRef="#ctx0" brushRef="#br0" timeOffset="4864.2649">47576 11306 1416 0,'-7'-34'31'0,"-2"-7"-20"0,-3 9-2 16,2-8 50-16,0 8-9 0,0 2 61 0,3 3-23 15,5 0 0-15,2 3-5 0,-7 4 7 0,7 0 2 16,4 5 9-16,-8 2-10 0,11 0-2 0,-5 2-9 0,10 3-2 15,-4 0-10-15,4 3-3 0,7-2-6 0,-4 11-6 16,21-3 2-16,-5 8 3 0,13 4-7 16,-3 4 0-16,2 3-4 0,1 3-3 0,-3 2-2 15,-9 3-6-15,-1 0-3 0,-4-7-1 0,2 9-2 16,-13-3-5-16,-6-2 2 0,2 3-4 0,-7-4 1 0,-5 8-3 16,-4-6 3-16,-4 0-5 0,-6-2 1 0,-6 3-5 15,-4-6-7-15,-14 7-11 0,1-1-22 16,-2-4-24-16,0-1-21 0,-4-4-47 0,0 0-45 15,16-6-51-15,-4 1-58 0,-1 0-161 0,5-4-467 16,10 0 208-16</inkml:trace>
  <inkml:trace contextRef="#ctx0" brushRef="#br0" timeOffset="6638.2873">40810 13512 22 0,'-29'-3'191'0,"0"-3"-8"0,12 3-11 0,2 1-22 15,1 2-11-15,6 2-7 0,1 4-7 0,-1 8-11 16,1 2 3-16,3 4-10 0,-1 12-8 0,5 1-6 16,-3 15-13-16,6 0-6 0,-3 0-6 0,2 2-4 15,1-1-6-15,1 1-9 0,-1 3-3 0,-3 1-3 16,4-5-3-16,-4-1-2 0,0 0-7 0,1-3-6 15,-2 1 1-15,1-7-11 0,-4-5-22 0,1-5-22 16,3 3-23-16,-7-5-30 0,5 1-23 0,-5-11-37 16,1 2-172-16,-3-4-341 0,2-7 151 0</inkml:trace>
  <inkml:trace contextRef="#ctx0" brushRef="#br0" timeOffset="6925.6036">40827 13525 108 0,'12'-32'162'16,"4"3"-10"-16,-1 3 0 0,7 5-10 0,0 0-14 16,2 4-11-16,-5 8-9 0,8 3-6 0,2 4-10 15,-1 2-7-15,4 3 1 0,0 8-8 0,-6 3-7 16,3 3-2-16,-7 3-10 0,-1 5-9 0,-11 0 1 15,2 3-2-15,-9-4-8 0,-6 7-3 0,-2-2-4 16,-11 3-1-16,-6 11-3 0,-2-8-2 0,-6 3-1 16,-6-2-1-16,5 0-19 0,-6-2-9 0,-1-1-16 15,6-5-21-15,-4 2-12 0,12-9-37 0,4-3-21 16,-4 1-23-16,8-8-149 0,-6 7-305 0,12-6 134 16</inkml:trace>
  <inkml:trace contextRef="#ctx0" brushRef="#br0" timeOffset="7212.4646">41561 13591 113 0,'1'-30'182'0,"-1"5"-2"0,4-1-5 0,-4 4 1 15,0 9-3-15,0-5-4 0,0 10-30 0,-4 3-15 16,4-4-11-16,0 9-13 0,0 0-9 0,0 0-10 16,-23 28-10-16,9-5-4 0,-1 11-3 0,6 11-9 15,-5 2-1-15,6 13-7 0,-7 18-3 0,8 6-2 16,0-27-3-16,2 25-6 0,5 0 0 0,0 0-6 16,0-4-13-16,3-17-14 0,-3-1-28 0,2-5-36 15,5 0-31-15,0-4-31 0,1-8-30 0,-1 2-168 16,0-16-349-16,1 1 156 0</inkml:trace>
  <inkml:trace contextRef="#ctx0" brushRef="#br0" timeOffset="7473.18">42557 13912 1761 0,'15'-28'40'0,"-8"3"-37"0,0-3 9 15,-2 3 38-15,-5 0 7 0,0 5 18 0,0 6-5 16,-5 7-15-16,5-1-10 0,-7 1-4 0,7 7-3 16,-10-1-4-16,10 1-1 0,-29 20-2 0,8 1-1 15,-3 10 1-15,-5 4-8 0,2 5 0 0,-2-4 6 16,0 11-12-16,-3-1 0 0,-4 1-1 0,-3-3-1 16,3 3-2-16,-12 15-15 0,5-25-4 0,4 6-14 15,5-4-31-15,-2-3-21 0,4-4-35 0,10-7-21 16,0-6-37-16,1 0-170 0,1-2-363 0,8-5 161 15</inkml:trace>
  <inkml:trace contextRef="#ctx0" brushRef="#br0" timeOffset="7690.2119">42025 13796 13 0,'1'-16'215'0,"4"1"-19"0,2 3-19 15,4 6-7-15,-5 3-3 0,10 7-1 0,-8 0-12 0,14 5-13 16,2 8-2-16,5 5-11 0,2 12-15 0,5 4-9 16,1 4-6-16,1-1-10 0,-4 7-10 0,3 2-7 15,-2 0-5-15,9 18-5 0,-17-22-22 0,9 8-29 16,-12-4-56-16,5-1-37 0,2-7-57 16,-2 1-71-16,-7-4-108 0,3-6-347 0,6-2 154 15</inkml:trace>
  <inkml:trace contextRef="#ctx0" brushRef="#br0" timeOffset="7878.5023">43246 14143 87 0,'0'-7'210'0,"1"-2"-20"15,6 1-21-15,2 1-15 0,4-1-17 16,3-1-15-16,14-2-10 0,1 6-12 0,3-1-13 15,-1 1-20-15,-1 0-33 0,2 3-26 0,-3-3-32 16,-2 4-33-16,-9 2-33 0,-4 3-128 0,-3-4-236 0,-6 3 104 16</inkml:trace>
  <inkml:trace contextRef="#ctx0" brushRef="#br0" timeOffset="8020.1691">43281 14308 16 0,'-11'5'206'0,"4"-2"-24"0,3 4-13 0,-1-7-11 15,5 0-15-15,0 12-10 0,0-12-10 0,27 3-12 16,-8-2-16-16,9-2-25 0,2-6-52 0,18-1-62 16,1 0-55-16,1-4-115 0,-9 2-232 15,7-7 104-15</inkml:trace>
  <inkml:trace contextRef="#ctx0" brushRef="#br0" timeOffset="8417.7648">44421 13800 69 0,'1'-11'259'0,"-2"2"-7"0,-1-3-16 0,-3 10-18 0,5 2-22 16,-4-10-16-16,4 10-19 0,-18 4-11 15,9 2-4-15,-6 6-13 0,-6 3-6 0,4 8-5 16,-5 4-6-16,0 14-7 0,0 3-5 0,3-2-9 15,-3 6-9-15,5-2-7 0,1-1-6 0,10 0-8 16,2 0-9-16,4-7-4 0,7 8-5 0,5-6-2 0,7 1-5 16,-1-13-5-16,5-2 0 0,7 3-3 15,-2-6-5-15,2-8-2 0,13 5 0 0,-11-13-2 16,4 4-4-16,0-9-1 0,-4-2 1 0,16-13-5 16,-14 6 3-16,-3-8-10 0,-4-1 6 0,2-8-2 15,2-4 2-15,-9 4-3 0,0-11-8 0,0-5 6 0,-11 2 0 16,1-8-4-16,-11 6 2 0,-1-8-2 15,-7-4 0-15,-3 9 3 0,-3-1-5 0,-4 2 4 16,-4 11-7-16,4 4 2 0,-12 3 10 0,7 8-2 16,-7 7-30-16,2 3-16 0,-1 6-19 0,-4 6-19 15,3 3-30-15,5 2-41 0,4 3-42 0,4-4-39 0,-1 14-236 16,4-8-501-16,4-1 222 0</inkml:trace>
  <inkml:trace contextRef="#ctx0" brushRef="#br0" timeOffset="8704.0289">45355 13848 2356 0,'4'-24'28'16,"-4"-4"-16"-16,0 4 15 0,-4-4 8 0,4 6 58 15,-3 2 14-15,-1 3-8 0,4-3-15 0,0 7-17 16,4 2-8-16,-1 2-3 0,1 5-10 0,1 1-5 15,-5 3-3-15,20 3-4 0,-4 6-1 0,1 6-2 16,5 6-2-16,0 5-2 0,7 12-4 0,-4-7-1 16,3 13-2-16,-4 0 3 0,-7 4-1 0,5 0-1 15,-3-1-5-15,-4 1 3 0,-3 0-2 0,-2 3 0 0,-6 3-16 16,-3 0-15-16,-6-6-21 0,-7 0-37 0,-8-5-30 16,-4 5-33-16,0-6-30 0,-5-5-39 0,-3-2-33 15,-1-4-187-15,4-11-458 0,-2-2 203 16</inkml:trace>
  <inkml:trace contextRef="#ctx0" brushRef="#br0" timeOffset="8939.5009">46114 14123 2296 0,'14'-5'172'15,"-6"-5"-126"-15,1 0-24 0,4 1-6 0,-4 1-5 16,-2 2 8-16,6-1 4 0,1 2-5 0,-2-2 0 16,8 2-4-16,3 1 3 0,9 1-1 0,4-5-4 15,12 5-3-15,-2-3-9 0,6 4-23 0,-2 0-30 0,-2 4-23 16,-1-2-26-16,1-2-33 0,-14 4-23 0,0 0-31 16,-13-2-141-16,1 0-356 0,-7 0 159 15</inkml:trace>
  <inkml:trace contextRef="#ctx0" brushRef="#br0" timeOffset="9079.4996">46477 14283 183 0,'-7'4'257'0,"-1"0"-21"0,8 0-23 16,0-4-20-16,-7 4-22 0,7-4-16 0,0 0-10 16,0 0-18-16,38-3-42 0,-15 0-57 0,6 0-66 0,6-7-59 15,-5 6-180-15,1-7-299 0,1 3 133 0</inkml:trace>
  <inkml:trace contextRef="#ctx0" brushRef="#br0" timeOffset="9371.2737">47606 13801 2456 0,'0'-17'-3'0,"-1"-6"70"15,-6-5-40-15,0 3-4 0,-2 1 53 0,4 4 13 0,-2 1 10 16,1 3-6-16,6 3-10 0,-2 1-7 0,-5 9-9 16,7-9 3-16,-2 7-2 0,2 5 15 15,0 0-4-15,0 0-2 0,-5 35 5 0,5-18-2 16,0 12 1-16,5 14 0 0,-3 1-10 0,-2 0 3 16,7 4-8-16,-5 7-9 0,10-6-6 0,-6 3-1 0,-2 3-5 15,3-2-11-15,-2-5-4 0,2 5-21 0,-6-5-24 16,1 2-39-16,3-7-48 0,-5-1-51 0,0 1-66 15,2-16-71-15,-2-2-295 0,5-2-634 16,-2-2 281-16</inkml:trace>
  <inkml:trace contextRef="#ctx0" brushRef="#br0" timeOffset="9592.7043">48075 14160 231 0,'-5'-8'312'0,"3"3"-28"15,2 5-25-15,0 0-15 0,7-9-32 0,2 7-23 0,8-3-19 16,13-2-19-16,5 6-17 0,-1-4-14 0,19 3-9 16,-1-3-30-16,6-2-43 0,-1 6-54 0,1-4-43 15,-2-2-54-15,4-3-33 0,-1 5-35 16,-23 2-157-16,-2-2-364 0,11-7 162 0</inkml:trace>
  <inkml:trace contextRef="#ctx0" brushRef="#br0" timeOffset="9888.1939">49102 13796 191 0,'2'-7'282'0,"3"2"-1"16,0-3-13-16,-4-1-18 0,6 2-20 0,-7 0-4 15,0 7-9-15,-5-9-8 0,7 5-19 0,-2 4-17 16,3-8-7-16,-3 8-22 0,0 0 16 0,0 0 3 16,0 0-2-16,0 26-17 0,0-6-16 0,0 6 5 15,0 4-14-15,-3 8-15 0,1 14-4 0,7-9-4 16,-12 8-4-16,1-1-11 0,-1-2-8 0,7 0-3 16,-7 5-2-16,7 1-13 0,-3-2-5 15,-3 1-3-15,5-3-11 0,-1-1-6 0,2 3-13 0,-3-8-30 16,3-12-45-16,0 3-42 0,0-4-33 0,0 1-35 15,0-4-40-15,0-3-43 0,3-7-38 0,0-2-45 16,-4 1-200-16,-1-9-578 0,2-3 256 0</inkml:trace>
  <inkml:trace contextRef="#ctx0" brushRef="#br0" timeOffset="10121.7446">49071 14137 1874 0,'0'-48'118'0,"5"3"-72"0,-1 9-1 0,-4-2 13 15,0 4 14-15,3 4 5 0,-3 3 15 0,2 7-2 16,-1 2-3-16,5 0 2 0,-5 3-6 0,8-1-13 16,-2 5-4-16,8 3-5 0,2 1-8 0,9 2-2 15,4 5-8-15,1 7-1 0,-4 6 2 0,9 1-4 16,2 11 1-16,-8 3 0 0,-1 4-1 0,-12-6 7 16,-1 4 0-16,-1 9-1 0,-8-7-9 0,-2 1 5 15,-10 6-7-15,1-9-1 0,-14 7-5 0,-4-1 3 16,-9 2-12-16,-7-4-28 0,-4-1-38 0,-3-5-53 15,-1 0-65-15,0-8-96 0,-3 3-260 0,4-10-562 16,11-1 249-16</inkml:trace>
  <inkml:trace contextRef="#ctx0" brushRef="#br0" timeOffset="22922.9242">34866 17620 203 0,'-2'-18'229'0,"-3"2"-11"16,3-1-10-16,0 7-8 0,1 0-16 0,-3 0-13 16,3 4-17-16,-1 0-13 0,-3 3-13 0,5 3-11 15,0 0-4-15,-14 20 5 0,12 8-11 0,2 14-2 16,-1 7-8-16,2 5-11 0,1 7-9 0,10 13-7 15,-3 4 4-15,-3-17-8 0,3 14-13 0,-4-17-13 16,-8 3-9-16,6-5-19 0,-3 4-19 0,-3-5-22 16,1-6-26-16,-3-4-34 0,3 3-36 0,-5-6-25 15,4-13-41-15,-4-1-202 0,2-8-426 0,-2-1 189 16</inkml:trace>
  <inkml:trace contextRef="#ctx0" brushRef="#br0" timeOffset="23206.8726">34857 17579 36 0,'9'-21'215'0,"3"-6"-18"0,-2 9-14 15,10 0-16-15,6-1-5 0,15-2-10 0,1 6-17 16,10 6-3-16,-6 8-9 0,1 6-16 0,3 2-6 15,-6 6-12-15,-13-1-8 0,-2 4-7 0,-9 4-7 16,2 1-6-16,-8 2-5 0,-5 6-1 0,-9 1-9 16,-2 11-5-16,-13 2-2 0,-6-2-9 0,-6 1-12 15,-7-2-8-15,0 3-9 0,-7-4-8 0,0 1-11 16,-2-4-29-16,2 3-29 0,-1-8-21 0,4 1-25 16,14-9-34-16,2-2-154 0,7-4-334 0,-1-4 148 15</inkml:trace>
  <inkml:trace contextRef="#ctx0" brushRef="#br0" timeOffset="23467.2685">35950 18246 191 0,'0'0'230'0,"0"0"-14"0,4-9-12 15,-4 9-12-15,12-5-17 0,-6 3-16 0,6 1-15 16,-1 1-16-16,9-3-8 0,-1 0-17 0,6 3-10 16,3-5-13-16,9 0-20 0,8-3-21 0,-15 6-31 15,8 1-34-15,-2-3-40 0,-4 3-41 0,-3 1-48 16,-7 1-143-16,-10 3-324 0,2-2 144 0</inkml:trace>
  <inkml:trace contextRef="#ctx0" brushRef="#br0" timeOffset="23610.1029">35931 18600 114 0,'-8'4'249'0,"3"1"-22"0,3-2-23 15,2-3-21-15,0 0-17 0,26 0-15 0,-4-3-38 16,10-3-42-16,19-4-54 0,2-2-68 0,0 0-90 15,-7-2-77-15,14 0-235 0,0 2 105 0</inkml:trace>
  <inkml:trace contextRef="#ctx0" brushRef="#br0" timeOffset="24904.2805">35908 17468 154 0,'-7'-12'186'0,"2"-1"-15"0,-4 1-15 16,2 3 2-16,0 0-4 0,4 3-10 0,-7 2-13 16,1 0-7-16,9 4-11 0,-18 20-2 0,4 1-4 15,-7 15-8-15,4 9-10 0,2 9-4 0,-5 30-6 16,4 0-10-16,8 6-3 0,-1 3-10 0,-1 2-3 15,0 1-6-15,8-3-8 0,-5-7-10 0,14-1-8 16,0-9-24-16,-2-20-14 0,7 0-20 0,3-6-27 16,1-1-24-16,6-1-24 0,0-8-28 0,0-4-23 15,-7-7-141-15,1-10-327 0,1-3 145 0</inkml:trace>
  <inkml:trace contextRef="#ctx0" brushRef="#br0" timeOffset="25273.1355">36637 17503 70 0,'-6'-4'227'0,"6"4"-17"0,-21 5-14 0,9 1-10 16,-3 8-6-16,-12 9-16 0,3 8-16 0,-7 10-10 16,0 7-10-16,-4-5-11 0,4 8-13 0,2 1-9 15,2 1-3-15,-14 16-15 0,10-14-10 0,-8 13-3 16,8-15-7-16,-13 17-7 0,11-21-8 0,-3 2-15 15,-8 13-11-15,10-17-17 0,0-2-18 0,-4 2-26 16,8-2-29-16,-3-5-29 0,8 0-29 0,-4-5-32 16,1-3-156-16,10-8-346 0,6-7 153 0</inkml:trace>
  <inkml:trace contextRef="#ctx0" brushRef="#br0" timeOffset="25548.2427">35976 17736 21 0,'-4'-19'190'16,"10"5"-2"-16,-6 2-5 0,0 3-15 0,0-3-12 15,0 10-21-15,0 2-8 0,0 0 6 0,0 0 3 16,15 27-2-16,-5-6-16 0,-3 8-7 0,10 12-4 15,3 4-7-15,4-1-10 0,-2 10-8 0,7-5-9 16,0 3-5-16,-3 2-5 0,5-1-5 0,-1-3-8 16,5 0-5-16,-1-6-12 0,0 3-15 0,0-4-24 15,-5 0-30-15,-2-2-33 0,6-4-37 0,-3-1-37 16,-6-4-46-16,-3-4-151 0,-4-7-368 0,5-2 163 16</inkml:trace>
  <inkml:trace contextRef="#ctx0" brushRef="#br0" timeOffset="25760.6492">37023 18117 135 0,'2'-4'226'15,"-1"-3"-19"-15,8-1-23 0,3 1-8 0,3 2-31 16,7 3-7-16,4-1-15 0,8-4-13 0,0 2-13 15,4 4-14-15,8 1-22 0,-2 1-26 0,-12 3-41 16,4-3-36-16,-3 6-43 0,-4-4-46 0,-9 0-112 16,-1 4-263-16,-4 0 116 0</inkml:trace>
  <inkml:trace contextRef="#ctx0" brushRef="#br0" timeOffset="25911.0806">37202 18416 30 0,'-9'5'247'0,"1"-1"-24"15,-1 4-21-15,4-5-20 0,5-3-18 0,0 6-12 16,0-6-17-16,16 2-12 0,6-2-13 0,12-2-12 16,-2-3-36-16,19 1-36 0,2-5-51 0,4 1-54 15,2-1-66-15,-6-6-107 0,7 8-271 0,1-9 121 16</inkml:trace>
  <inkml:trace contextRef="#ctx0" brushRef="#br0" timeOffset="26406.2306">38442 18089 2524 0,'-4'-15'-8'0,"1"2"10"15,-9-3 7-15,5 1 77 0,2 3 3 0,-2 0-20 16,4 3-13-16,3-3-8 0,0 4-9 0,5-3-1 16,2 7 3-16,0-3-8 0,1 2 1 0,9 3-4 15,5 3-7-15,2 0 0 0,3 4-2 0,2 5-2 16,-1 3 2-16,-6 3-6 0,0 3 1 0,-7 2-1 15,-1 6 2-15,-5-1-3 0,-4 4-1 0,-2 14 0 16,-6-12-7-16,-9 0-2 0,-4 9-2 0,1-1-3 16,-7-4 1-16,0 4 0 0,-6-6-3 0,6-8 1 15,-3 1 2-15,1-4-1 0,5-7-2 0,0 1 4 16,7-6-2-16,-1 2 2 0,6-6 1 0,-2-2-1 16,4-3 0-16,5-2-3 0,0 0 2 0,12-15-1 15,4 0 1-15,2-6-2 0,20-11 2 0,-7-3 2 16,9 0-6-16,1-7-1 0,-3-1-5 0,-1-1-1 15,4 4 0-15,-3-4-1 0,-2 4 4 0,-1-6-2 16,-7 4 2-16,-6 6 4 0,0 0 1 0,-7 9 2 16,-1 0 3-16,-5 7 3 0,-8 3-1 0,4-3 4 15,-5 6 5-15,0 4 1 0,-6 3-3 0,-1 4 0 16,7 3 0-16,-24 9 1 0,2 2 3 0,0 7-5 16,-4 6 3-16,4-1 2 0,-5 15-5 0,1 0 2 15,2 5 1-15,5-3-5 0,2 5 0 0,10 1 3 16,-1-1-5-16,1 1 2 0,7-4-12 0,0-6-16 15,7-5-16-15,0-1-27 0,1 2-33 0,8-3-31 16,-1-2-26-16,4-4-33 0,0-3-38 0,3 1-198 16,-5-10-456-16,1-2 202 0</inkml:trace>
  <inkml:trace contextRef="#ctx0" brushRef="#br0" timeOffset="26614.2124">39195 17965 2207 0,'6'-31'0'0,"-6"-3"36"0,-4 1-18 16,1 5 39-16,4 2 17 0,-2 6 6 0,4 0 0 16,4 2-9-16,-2 6 2 0,5 4-8 0,-3-1-6 15,0 8 3-15,-7 1 16 0,24 11 4 0,-9 4-5 16,1 7-3-16,-1 3 4 0,0 3-13 0,1 1-2 16,2 11-8-16,-9 2-8 0,-7 4 0 0,4 1-1 15,-7 4-7-15,-4-8-9 0,-2 7-19 0,-2-6-24 16,2-1-26-16,-8 2-41 0,0-3-38 0,-1-1-46 15,-2 3-44-15,-1-17-64 0,-7 5-192 0,11-7-501 16,-4-7 221-16</inkml:trace>
  <inkml:trace contextRef="#ctx0" brushRef="#br0" timeOffset="26823.8662">39907 18157 101 0,'0'0'281'0,"3"-8"-27"16,-3 8-20-16,14-7-29 0,-2 4-16 0,6-2-20 15,1 3-20-15,2-6-10 0,14 3-17 0,-4 0-20 16,0 4-29-16,-1-1-22 0,-6 2-45 0,-1 0-42 16,-3 3-35-16,2 2-37 0,-5 0-38 0,-5 1-140 15,-3-2-309-15,-3 1 136 0</inkml:trace>
  <inkml:trace contextRef="#ctx0" brushRef="#br0" timeOffset="26940.2331">39992 18389 87 0,'-15'10'250'0,"8"0"-16"15,-4-3-25-15,6-2-19 0,-1 1-18 0,6 0-18 16,0-6-17-16,11 3-42 0,3-2-55 0,13-8-92 16,4 1-201-16,-2-6-274 0,2-1 122 0</inkml:trace>
  <inkml:trace contextRef="#ctx0" brushRef="#br0" timeOffset="27680.6426">42294 17288 185 0,'9'-25'223'15,"-6"5"-2"-15,2 1-9 0,-7 3-11 0,-3 1-7 16,-2 4-17-16,4 4-16 0,-14-1-15 0,-2 5-9 16,-17 4-16-16,-10 1-12 0,2 6-9 0,-9 5-10 15,4 6-11-15,-2 2-5 0,-2 6 9 0,-2-3-10 16,2 6-6-16,2 0-6 0,2 3-8 0,4 2-6 16,4-6-1-16,7 3-6 0,4-2-6 0,9-9-3 15,13-2-4-15,1-3-4 0,5 1-4 0,4-1-1 16,10 1-3-16,5-6 2 0,8-2-7 0,11 1-2 15,7 1 1-15,6-1-3 0,4 2-1 0,0-9 1 16,-2 9-3-16,-5 0-3 0,-5 2 2 0,2 1 1 16,-18 4-2-16,4 0 1 0,-6 6-2 0,-8 2 6 15,0 2 0-15,2 10-1 0,-10 3-2 0,-9 6 2 16,-11-1 4-16,-3 4-1 0,-6 1 4 0,-3 5 1 16,-4-3-1-16,-4-5 1 0,-9 18-2 0,-6-3 2 15,12-16-5-15,-1-1 0 0,-6-2 2 0,2 1 3 16,-15 13-4-16,16-17 1 0,-2-1 0 0,4 0-5 15,9-1 2-15,-1-3 3 0,14-12-5 0,1-2 1 16,6-7-6-16,3-7 5 0,7 4-1 0,4-10-2 16,-5-3 1-16,17-3-3 0,4-7 3 0,3-5-4 15,6 0 2-15,1-1 0 0,0 4 1 0,-4-5-7 16,-8 9 7-16,3 5-3 0,0 3-2 0,-13 4 10 16,6 8 11-16,4 10 15 0,0 16 17 0,-6 18 3 15,3 19 10-15,-3 9 3 0,-4 4 9 0,-1 4-1 16,-8 7 5-16,-1 38-10 0,1-46 12 0,-5 7-4 0,-4 1-4 15,2 37-6-15,-5-40-8 0,-3 3-7 16,-4 32 0-16,5-41-6 0,3 3-2 0,-10-4-4 16,4-2-3-16,-3-8-13 0,9-20-23 0,-1-2-18 15,4-5-10-15,4-4-29 0,4-3-38 0,-3-14-34 16,3-4-43-16,3-7-60 0,1-5-64 0,1-7-304 16,-2-6-648-16,-3-2 287 0</inkml:trace>
  <inkml:trace contextRef="#ctx0" brushRef="#br0" timeOffset="28607.3261">47758 17435 53 0,'-5'-7'237'0,"8"-2"-22"15,1 2-15-15,4-2-19 0,8 0-17 0,2 2-18 16,8-3-12-16,5 0 0 0,4 8-14 0,13 2-12 16,-3 0-8-16,1 2-10 0,-11 10-13 0,-2 1-7 0,-6 0-14 15,-1 4-13-15,-2 3-12 0,-11 1-14 0,-8-1-7 16,-1 0-11-16,-11 7-3 0,-2 2-4 15,-9 1-9-15,-10 12 9 0,-6-6-5 0,-2-6 6 16,-1 4-4-16,-2-6 2 0,-4-6 2 0,12-5-2 16,7-5 6-16,4-4 5 0,3 1 7 0,3-3 4 0,6-5 3 15,1-1-3-15,7 0-3 0,0 0-1 0,3-20 4 16,9 9-6-16,7-9-2 0,1-2-1 16,16-8-4-16,2-4 5 0,4 5 0 0,1-5-1 15,0 4 0-15,-4-7 7 0,4 1 4 0,-3 1 5 0,0 2 6 16,-4 0 4-16,-13 10 6 0,0 0-9 0,-8 3 4 15,-1 3 11-15,-4 2 6 0,-3 4 8 0,-2 4-13 16,-2-3-1-16,-3 9-5 0,0 1-6 0,0 0 2 16,0 0 0-16,-39 18-4 0,17 1-6 0,0 6-3 15,-9 4 1-15,14-1-5 0,-10 10 2 0,9 0-2 16,-4 2-4-16,7-3 2 0,5-6-5 0,1 2-8 16,6 8-12-16,3-10-10 0,5-3-18 15,5-1-18-15,2 1-32 0,5-3-20 0,0-2-24 0,12-4-46 16,-5 4-206-16,3-5-418 0,-1-5 185 15</inkml:trace>
  <inkml:trace contextRef="#ctx0" brushRef="#br0" timeOffset="28783.5152">48810 17694 5 0,'4'-4'250'0,"2"-3"-19"0,1 4-21 0,3-8-23 0,4 9-17 15,7-6-21-15,-3 1-12 0,13-3-14 0,-2 8-16 16,2-3-22-16,-2 5-38 0,1 0-37 16,1 0-29-16,-9 4-35 0,-1-1-23 0,-4 7-13 15,-2-2-19-15,-8 0-118 0,-7 4-247 0,-5 3 110 16</inkml:trace>
  <inkml:trace contextRef="#ctx0" brushRef="#br0" timeOffset="28886.7556">48878 17910 59 0,'-18'16'189'0,"1"-7"1"0,1-1-3 16,4-2-15-16,7 0-20 0,-2-3-12 15,2 4-15-15,5-7-11 0,0 0-12 0,17 6-11 16,2-11-23-16,7 4-43 0,8-6-48 0,15-5-60 16,-4 1-169-16,1-2-272 0,3 0 121 0</inkml:trace>
  <inkml:trace contextRef="#ctx0" brushRef="#br0" timeOffset="29112.3798">49709 17399 102 0,'-2'-15'335'0,"-3"-4"-21"15,5 3-17-15,0 4-6 0,0 4-10 0,5-2-29 16,-3 2-23-16,-2 8-24 0,0 0-17 0,0 0-23 16,0 0-17-16,-7 35-10 0,7-9-9 0,-2 9-16 0,-3 9-13 15,4 3-17-15,-1-1-27 0,-3 5-33 0,3 0-29 16,-3 10-38-16,3-7-47 0,-1 3-64 15,3-5-70-15,-4 7-263 0,-4-6-529 0,-6-5 233 16</inkml:trace>
  <inkml:trace contextRef="#ctx0" brushRef="#br0" timeOffset="29707.3859">43958 17858 133 0,'-6'-8'240'0,"-1"4"-19"0,7 4-19 0,0 0 0 16,0 0-15-16,-12 29-5 0,9 2-15 0,-4 13-12 16,5 9-11-16,-1 2-13 0,-1 21-12 0,-3-15-9 0,6-4-10 15,-6 4-11-15,7-6-9 0,0 2-10 0,0-5-7 16,-4-3-17-16,4-4-13 0,4 1-21 16,-4-6-29-16,0-7-28 0,0-6-37 0,0 1-24 15,0-8-37-15,0-4-30 0,0-4-181 0,0-2-383 16,0-5 170-16</inkml:trace>
  <inkml:trace contextRef="#ctx0" brushRef="#br0" timeOffset="29944.1664">44093 17803 58 0,'16'-30'206'0,"-1"0"-12"0,4 3-10 0,6 2-15 16,1 4-17-16,5 10-10 0,-1-2-11 15,1 7-7-15,5 6-12 0,-6 6-9 0,-7 2-11 16,6 5-7-16,-11 8-9 0,-2 1-3 0,-8 6-2 0,-4 0-10 16,-9 4-2-16,-4 9-7 0,-13 1-4 0,-2 0-7 15,-7 0-4-15,-6-1-4 0,-6 1-11 0,4-1-19 16,-5 2-22-16,4-6-27 0,1-2-38 16,3-1-33-16,6-3-56 0,6-7-143 0,7-4-340 0,-2-8 151 15</inkml:trace>
  <inkml:trace contextRef="#ctx0" brushRef="#br0" timeOffset="30907.008">48425 20055 5 0,'13'-15'186'0,"3"0"-13"0,8 3-12 0,1-4-16 15,9 9-3-15,0-2-14 0,2 7-11 0,-3 2-9 16,4 6-16-16,-3 1-3 0,-3 11-12 15,-12-3-6-15,3 7-3 0,-8 3-8 0,-8 4-7 16,-2 3 3-16,-6-1-7 0,-6 8-8 0,-10 3-4 16,-4-8-3-16,-7 4-1 0,-6-5-7 0,-3-3 4 0,0-1-10 15,6-2 0-15,3-11-3 0,7 3 0 0,0-6-4 16,5-5 2-16,3 0 5 0,4-4 5 16,1-2-1-16,9-2-6 0,0 0 0 0,0 0 0 15,16-18-6-15,9 1-1 0,-3-3-2 0,12-8-1 16,9-3-1-16,0-3 3 0,-2-2-4 0,1-1-3 15,-1-3 0-15,2-2 2 0,-4 3 3 0,0 1-2 0,-1-3-2 16,-9 5-1-16,-5 0 1 0,-9 12-1 0,0-1 3 16,1 3 19-16,-9 6-1 0,-1 3 2 15,-4 0-6-15,-2 6-2 0,0 0 1 0,0 7 1 16,-15 0 4-16,15 0-2 0,-22 14-3 0,11 2 2 0,-9 10-1 16,3-4 0-16,1 6-4 0,-4 13-3 0,1-4 1 15,7-9-3-15,0 12-1 0,2-9 1 0,2 1-5 16,8-4 3-16,-4 7 0 0,4-6-8 15,7-2-10-15,-4 3-11 0,6-4-20 0,3-1-24 16,-2-5-25-16,2 2-26 0,7-6-29 0,-6-4-40 0,-2 1-155 16,4-1-365-16,6-8 162 0</inkml:trace>
  <inkml:trace contextRef="#ctx0" brushRef="#br0" timeOffset="31055.6671">49634 20121 60 0,'14'-9'198'0,"3"-2"-26"16,12 2-17-16,1 0-14 0,1-2-16 15,6 4-13-15,-2-3-21 0,2 7-22 0,-5 0-43 16,1 3-31-16,-2 3-38 0,-9-2-41 0,-3 7-86 16,-8-5-184-16,-4 5 82 0</inkml:trace>
  <inkml:trace contextRef="#ctx0" brushRef="#br0" timeOffset="31174.4853">49694 20400 23 0,'-7'6'154'0,"5"-3"-5"0,2-3-15 0,0 0-14 15,15 6-8-15,2-6-26 0,12-2-34 0,7-5-57 0,12-4-65 16,-11 4-57-16,10-6-135 0,5-1 60 16</inkml:trace>
  <inkml:trace contextRef="#ctx0" brushRef="#br0" timeOffset="31496.3739">50560 19906 190 0,'-2'-7'283'0,"4"1"-24"16,-2 6-15-16,-9-4-8 0,9 4-3 0,0 0-12 15,-22 27-12-15,7-2-10 0,5-1-23 0,-11 15-12 16,4 2-16-16,3 4-8 0,4 1-15 0,-2 1-12 15,4-2-10-15,8-2-7 0,1-2-14 0,13-1-9 16,-5-8-8-16,13-5-8 0,5-4-4 0,4 7-4 16,8-2-6-16,4-6-3 0,-4-5-11 0,-8-6-2 15,1-3-2-15,-1-8 9 0,-2-6-8 0,1 1-10 0,-6-9 9 16,5 1-13-16,-5-7 7 0,-2-8-1 16,-1 4-7-16,-13-7 5 0,9-11-4 0,-8-1-2 15,-9-1 3-15,-4 0-5 0,-8-1 1 0,-6 2-1 16,-6 0-11-16,-3 8-18 0,-4 3-27 0,-14 4-39 15,-1 7-38-15,-6 3-44 0,4 8-31 0,-5 3-57 0,0 4-245 16,-5 1-544-16,-2 1 242 0</inkml:trace>
  <inkml:trace contextRef="#ctx0" brushRef="#br0" timeOffset="32128.8633">43566 20449 105 0,'-1'-18'260'15,"1"0"-18"-15,-7 5-21 0,3 1-14 0,4 4-28 16,0 0-15-16,0 8-19 0,0 0-13 0,0 0-12 16,4 21-5-16,-1 7-5 0,2 14-9 0,0 1-6 15,-5 11-11-15,0 2-9 0,0-2-5 0,-5 7-6 16,0-3-9-16,2-2-9 0,-4-1-18 0,-2-1-24 0,3-2-28 15,2-3-44-15,2-6-47 0,-1 1-33 16,6-12-62-16,-3-3-134 0,2-1-370 0,5-8 163 16</inkml:trace>
  <inkml:trace contextRef="#ctx0" brushRef="#br0" timeOffset="32327.3436">43945 21039 1583 0,'0'0'46'0,"-2"-12"-26"0,-3 6-3 0,5 6 9 15,0-9-10-15,7 3-3 0,0-1-6 0,1 6 2 16,2-4-1-16,9-1-3 0,12-2 6 0,5 5-5 16,-2-3-15-16,15 2-10 0,-1 2-33 0,1-6-54 15,8 3-158-15,-11-2-285 0,3 2 126 0</inkml:trace>
  <inkml:trace contextRef="#ctx0" brushRef="#br0" timeOffset="32607.4848">45174 20659 134 0,'0'-16'302'16,"0"0"-7"-16,4 7-10 0,-4-1-12 0,0 2-22 15,2 3-27-15,-1 0-19 0,-1 5-23 0,0 0-24 16,0 0-3-16,0 0-13 0,-3 28-8 0,-4-11-16 0,5 11-1 16,-1 0-21-16,-1 17-8 0,-1-2-5 15,-1 6-9-15,4 1-7 0,2 7-5 0,0-1-5 16,-10 3-4-16,4 17-6 0,0 1-8 0,6-18-20 16,-7 0-26-16,5-3-38 0,-6 0-28 0,-4 2-47 15,8-2-42-15,-1-7-55 0,5-5-46 0,-2-12-200 0,-3-3-500 16,5-2 221-16</inkml:trace>
  <inkml:trace contextRef="#ctx0" brushRef="#br0" timeOffset="32824.1382">45142 20811 184 0,'7'-45'268'16,"0"11"-25"-16,6 1-18 0,3 9-21 0,6 2-18 15,2 0-17-15,3 9-15 0,7 0-12 0,-2 5-15 16,6 3-13-16,-7 5-12 0,-1 5-9 0,-2 3-9 0,-4 3-5 16,-1 4-4-16,-9 1-7 0,-4 0-3 15,-6 10-9-15,-4-4 0 0,-7 3-6 0,-8 13-9 16,-13-1 2-16,3 0-11 0,-9 0-14 0,-4-1-20 16,2-1-30-16,-5 0-40 0,-3-5-51 0,8-1-51 15,-1-2-239-15,8-9-447 0,1-3 198 0</inkml:trace>
  <inkml:trace contextRef="#ctx0" brushRef="#br0" timeOffset="33449.6671">43701 23089 152 0,'-17'2'243'16,"3"-2"-13"-16,1 0-20 0,4 2-26 0,9-2-15 0,-8 1-18 15,8-1-13-15,0 0-16 0,0 0-10 0,0 0-10 16,32 0-11-16,-3-3-10 0,7 1-22 16,17-1-28-16,0 3-43 0,3 3-50 0,3-7-56 15,-4 5-197-15,1 2-339 0,-1-1 150 0</inkml:trace>
  <inkml:trace contextRef="#ctx0" brushRef="#br0" timeOffset="33621.7388">43928 23488 2362 0,'-17'9'19'0,"5"-6"4"0,-2-2-17 15,6 2-5-15,-3-2-6 0,6 2 0 0,5 4 0 16,0-7-2-16,0 0 2 0,16 6-16 15,-1-6-23-15,4-1-49 0,8-4-54 0,9-2-57 16,-7 4-109-16,3-2-339 0,4 2 151 0</inkml:trace>
  <inkml:trace contextRef="#ctx0" brushRef="#br0" timeOffset="103189.5714">18972 18296 57 0,'-14'0'247'0,"6"-2"-10"0,-6 2-7 0,14 0-19 16,-14 0-12-16,14 0-12 0,0 0-8 0,0 0-11 15,0 0-14-15,0 0-7 0,0 0-9 16,29 6-8-16,-6-6-15 0,7-4-8 0,16 1-11 16,-10-1-8-16,15-4-10 0,-1 4-8 0,-4-4-8 0,5 5-11 15,-7-5-27-15,-10 2-24 0,11-1-27 0,-9 2-29 16,-4-2-34-16,-3 6-32 0,0-2-31 0,0-1-34 16,-9 4-203-16,-6-2-423 0,0 2 187 15</inkml:trace>
  <inkml:trace contextRef="#ctx0" brushRef="#br0" timeOffset="103473.2999">18934 18430 61 0,'-13'0'213'0,"-1"-3"-3"0,4 1-8 0,10 2-8 16,-21-1-9-16,21 1-10 0,-12 0-14 0,12 0-17 0,0 0-14 15,-11 0-3-15,11 0-6 0,-7 11 1 0,7-2-4 16,3 4-2-16,1 3 1 0,-3 4-3 15,4 8-3-15,0 3-8 0,1 8-7 0,0-1-6 16,1 5-7-16,-5 2-3 0,3-2-10 0,-5 5-4 16,0-1-5-16,0 5-7 0,-7 0-2 0,7-3-2 0,-7-1-6 15,7-5-6-15,0-1-1 0,6-9-4 0,-5-5-5 16,6 1-2-16,2-5-2 0,-3-4-3 0,3-7-10 16,5-1-10-16,3-5-27 0,5-4-14 15,14-5-24-15,-4-4-37 0,12-6-35 0,2-4-34 16,0-4-51-16,-1-7-59 0,-6 2-163 0,-2 4-477 0,1-6 211 15</inkml:trace>
  <inkml:trace contextRef="#ctx0" brushRef="#br0" timeOffset="103710.4289">18980 18859 1930 0,'-22'-3'89'0,"5"-1"-24"16,-5 1-15-16,2-2 29 0,4 4 12 0,8-2-8 16,-6 1-15-16,7 0-10 0,7 2 7 0,0 0 3 15,0 0-4-15,0 0-7 0,0 0-1 0,0 0-8 0,29 15-1 16,-7-11-6-16,9-4-6 0,7 1-1 16,13-1-17-16,2-1-33 0,-1-3-32 0,5 5-48 15,2-5-41-15,1-8-57 0,-5 11-232 0,-6-6-461 16,-3-1 204-16</inkml:trace>
  <inkml:trace contextRef="#ctx0" brushRef="#br0" timeOffset="103951.2851">19865 18541 237 0,'-6'-8'297'0,"1"3"-16"16,3 2-26-16,0-4-23 0,2 7-22 15,0 0-17-15,0 0-4 0,0 0-3 0,-25 17-12 0,14 0-13 16,3 0-17-16,-1 10-6 0,-1-2-17 16,5 5-5-16,-5 3-18 0,5-1 0 0,-2 12-20 15,3-1-6-15,4 2-4 0,7-1-3 0,0 3-10 0,5 1-19 16,-2-10-32-16,11 5-27 0,-4-4-33 16,5-2-36-16,0 6-38 0,5-10-47 0,2-3-48 15,0 2-243-15,-5-11-506 0,3 2 223 0</inkml:trace>
  <inkml:trace contextRef="#ctx0" brushRef="#br0" timeOffset="104434.9788">20466 18787 208 0,'0'-12'274'0,"3"1"-23"0,4-1-25 0,0 5-23 16,6 0-17-16,3 1-17 0,1-2-14 15,3 4-17-15,-1 3-16 0,12 6-9 0,-9 3-12 16,7 0-9-16,-7 8-10 0,-5-4-6 0,-3 5-9 16,3 2-8-16,-10 1-5 0,-2 8-3 0,-4-2-6 15,-7 3-3-15,-1 0 0 0,-2 3-11 0,-1-5-1 0,-9 3-5 16,4-4-1-16,-5-1-5 0,1-2-1 16,3-3-4-16,1-1 0 0,1-10 1 0,6 3-2 15,-1-4-2-15,3-4 1 0,-1-1 1 0,7-3-4 16,0 0 2-16,0 0-3 0,0 0-2 0,12-30 3 0,-2 13-5 15,4-6 4-15,9-3-7 0,1-10 8 0,-2 10-8 16,7-13 2-16,-5 4-1 0,12-1 0 16,-12 2-2-16,3 11 3 0,-11-3-2 0,2 3 1 0,-1-2-3 15,2 2 1-15,-10 7 1 0,1-3 2 16,-5 7 8-16,2-3 12 0,-5 7 6 0,3-3 3 0,-5 0 0 16,-4 7-4-16,-1-1 3 0,5 5 0 0,-19 0 6 15,4 5 5-15,-2 4 3 0,-7 2 2 0,0 9 2 16,2 3 4-16,2 5-3 0,-9 9-6 0,12 3 0 15,3 4 1-15,-1 0-8 0,6 3-4 16,4-6 3-16,10 2-3 0,-3-10-7 0,6 1-1 0,13 2-6 16,-8-8-3-16,11 5-13 0,0-9-3 0,21 4-7 15,-8-5-38-15,9-5-30 0,0-2-34 0,0-1-32 16,0-3-41-16,-1-4-39 0,1-4-51 0,-12-4-216 16,-9-5-529-16,4-3 235 0</inkml:trace>
  <inkml:trace contextRef="#ctx0" brushRef="#br0" timeOffset="104665.8336">21332 18784 7 0,'0'-36'235'16,"-2"5"1"-16,4 5-2 0,-4 6-3 0,6 0-2 15,3 1-7-15,-1 3-5 0,-4 0-10 0,5 5-9 0,1 5-18 16,3-1-9-16,1 6-6 0,8 7-6 0,-3 1-11 16,10 8-14-16,-4 5-5 0,-5 2-1 0,10 4-14 15,-6 11-4-15,2 3-19 0,-6 4-9 0,1-5-3 16,-3 13-5-16,-6-1-6 0,-8 2-8 15,3 0-7-15,-10-2-18 0,-1 4 10 0,0-2-18 0,-8-5-41 16,-1 0-26-16,-1-1-29 0,-6-2-39 0,0-3-51 16,3-4-65-16,0-7-70 0,2-9-233 0,-3 0-571 15,10-10 253-15</inkml:trace>
  <inkml:trace contextRef="#ctx0" brushRef="#br0" timeOffset="104863.515">22142 18995 3092 0,'4'-3'27'0,"1"-4"-18"15,-4-1 5-15,-1 1 25 0,5 4-1 0,-1-5-6 16,8 4-9-16,3-2 0 0,2 4-5 0,10-3-3 16,1-1-3-16,6-1 1 0,-2 2-5 0,4 3-12 15,-2-4-13-15,2 2-23 0,-5-1-27 0,-1 4-28 16,-7 1-30-16,-3 1-31 0,-3-1-33 0,-3 4-18 15,-4 1-36-15,-3 3-127 0,-2 2-402 0,-5 0 178 16</inkml:trace>
  <inkml:trace contextRef="#ctx0" brushRef="#br0" timeOffset="104981.7145">22350 19207 175 0,'-19'13'252'0,"6"2"-1"0,-1-5-4 0,6-1-14 16,1-1-15-16,0 1-15 0,5-2-17 0,1-3-14 15,1-4-20-15,0 0-11 0,18 1-20 0,1-6-34 16,0-1-71-16,10-4-91 0,1-2-108 0,-2 1-183 15,6-1-397-15,5 0 175 0</inkml:trace>
  <inkml:trace contextRef="#ctx0" brushRef="#br0" timeOffset="107749.3502">25043 18061 33 0,'14'-13'225'0,"-6"3"-8"15,-1-3-11-15,0 8-9 0,-2-2-15 0,-3-1-9 0,-4 1-16 16,2 7-16-16,-19-5-7 0,11 5-5 0,-10 4-5 15,-9 4-14-15,-4 5-11 0,-9 3 7 0,-3 6-12 16,-5 6-6-16,-3-1-12 0,-4 1-5 0,-18 10-6 16,3 3-9-16,12-9-5 0,-19 3-6 0,2 0-3 15,4 2-5-15,18-12-2 0,-2 0-3 0,9-5-7 16,5 2 1-16,11-7-6 0,6-2-2 0,5-2-3 16,5-2 0-16,1-1-4 0,6-5 1 0,-2 7-1 15,8-3 3-15,1-3-2 0,0-4-5 0,12 6 1 16,6-5-2-16,5-2 1 0,4 1-3 0,9-3 2 15,10-1-4-15,3 2-2 0,-1-3-4 0,-2 1 0 16,5-6-3-16,-18 8 0 0,14 2 5 0,-16-4-5 16,3 3-6-16,0-1 1 0,-12 2 1 0,1 0-3 15,-5 2-2-15,1 3-4 0,-4-3 2 0,-6 3 2 16,3 1 1-16,-10 1 2 0,-4 0 1 0,-3 2 1 16,-11 2 4-16,-6 6-3 0,-2 2 7 0,-20 4-5 15,-2 2 2-15,-2-4 1 0,-5 6-2 0,-1-1 3 16,-6-3 1-16,2 4-1 0,-2-6 1 0,2 6 1 15,-1-4 1-15,6-3-4 0,2-3 2 0,5-1 1 16,15-1-1-16,2-2 3 0,-2-1 0 0,13-2-2 16,4-4 1-16,2-2 1 0,2 1-5 0,3 1 3 15,2-2 0-15,1-3-1 0,4-1 5 0,0 0-4 16,9 12-2-16,-2-7 2 0,10 1 0 0,-2-4 0 16,7 1 2-16,12 3-3 0,1-6-3 0,17 3-5 15,6-5-6-15,-1 2-10 0,2 0-8 0,8 2-21 16,-4-2-20-16,-2 2-19 0,4-2-35 0,-5 6-34 15,-2-4-56-15,-9-4-114 0,-1 5-362 0,-4 1 161 16</inkml:trace>
  <inkml:trace contextRef="#ctx0" brushRef="#br0" timeOffset="109067.1816">25580 18437 191 0,'9'-13'206'0,"6"-1"-17"0,-3 5-10 16,3 0-15-16,4 4-16 0,3 5-9 0,-1-2-15 16,-3 4-9-16,5 3-16 0,-3 8-6 15,0-2-11-15,-4 8-6 0,-1 3-6 0,-5 2-8 16,-3 2-5-16,-8 0-6 0,-3 2-3 0,-8 0-10 16,-3 2-1-16,-6-3-1 0,-3 11-4 0,4-10-4 0,-11 4-4 15,9-9 0-15,-2 2-4 0,2-4-5 0,3-3 0 16,1-5-2-16,7-1 9 0,3-4-6 15,-2-4 8-15,6 0-6 0,4-4 2 0,0 0-6 16,0 0 0-16,0 0 1 0,19-29-3 0,-2 9-2 16,3-2 1-16,6 2-2 0,8-13-2 0,-5 2 0 0,4 2-4 15,2-11 2-15,-4 4 0 0,-2 0-1 16,-3 1 3-16,-1 1-1 0,-6 7-3 0,-4 2 3 16,-1 0-4-16,-4 7 7 0,0 2 0 0,-4 1 1 15,0 5 4-15,-2 0 1 0,-4 0 1 0,0 7-7 0,0 3 5 16,0 0-2-16,-21 11 1 0,8 6-1 0,-4 3 0 15,-4 5 1-15,-1 12-2 0,0-2-2 0,3 4-2 16,-1-2 0-16,8 2 1 0,0-6-1 0,5-2-1 16,-2-1 1-16,8 4 1 0,1-5-2 15,0-1-2-15,1 2-9 0,8-4-13 0,3 1-16 0,-4-9-26 16,3 0-23-16,4-6-22 0,4 11-34 0,-1-11-21 16,3-3-60-16,-2-2-119 0,3 1-366 0,-3-4 163 15</inkml:trace>
  <inkml:trace contextRef="#ctx0" brushRef="#br0" timeOffset="109699.6781">26862 18094 3 0,'0'-26'213'0,"-1"6"-2"0,-6-2-4 0,5 2-12 16,-3 4-13-16,-3-1-8 0,-1 1-8 0,-5 1-12 15,1 3-11-15,-3 4-9 0,6 4-8 16,-3 4-14-16,-3 4-3 0,1 9 4 0,-6 7-4 16,1 8-2-16,1 10-3 0,6 7-4 0,7 3-9 15,-4 5-3-15,10 2-4 0,4 1-8 0,-3 0 0 0,10-3-5 16,2 5-2-16,-8 2-13 0,6-9-7 0,0 4-1 15,-4-6-5-15,-2 7 6 0,1-5-17 16,-6 5 1-16,-2-3-3 0,-2-5-1 0,-6 3-5 16,-3-7-8-16,-3 0-16 0,-8-3-14 0,0-6-20 0,1 1-22 15,0-11-20-15,-12 9-28 0,4-16-34 16,5-2-23-16,-3-2-21 0,7-8-29 0,-7-4-52 16,0-4-136-16,12-4-430 0,-5-4 190 0</inkml:trace>
  <inkml:trace contextRef="#ctx0" brushRef="#br0" timeOffset="110051.6105">26525 18688 41 0,'27'-17'208'0,"4"3"-24"16,15-4-12-16,2 3-16 0,-2 0-20 0,3-1-14 16,1-1-15-16,-3 2-7 0,8 0-26 0,-2-3-17 0,0 3-19 15,-7 2-22-15,0-3-25 0,3 1-18 0,-5-4-19 16,-9 9-13-16,-5-6-5 0,-1 2 8 15,-1 0 4-15,-8-1 9 0,-1 2 1 0,-4-4 7 16,-1 2 19-16,-2-1 11 0,-4 1 16 0,-1-4 8 16,0 1 16-16,0 2 7 0,-7-4 9 0,1 6 16 0,-1-1 12 15,0 1 8-15,-1-1 6 0,1 2 7 16,-5 2 6-16,3 6 3 0,-5-3-1 0,5 5-3 16,-3-5-2-16,5 8-5 0,-8-5 1 0,8 5 5 15,-19 13-2-15,7 0 4 0,-3 9-1 0,-1 6 3 16,-1 8-8-16,2 8 3 0,1 0-6 0,-1 4-11 0,6-1-3 15,4 2-6-15,-2 3-10 0,6 0 2 0,1-2-15 16,-2-2-3-16,2 1-7 0,3-1-2 0,3 1-6 16,-1-4-14-16,3-2-14 0,2 3-40 15,2-16-27-15,-1 5-36 0,2-7-37 0,4-5-48 16,0 1-40-16,-1-7-64 0,-3-3-172 0,3-5-493 0,-3 2 219 16</inkml:trace>
  <inkml:trace contextRef="#ctx0" brushRef="#br0" timeOffset="110473.297">27633 18639 129 0,'7'-18'293'15,"2"1"-22"-15,-1 1-17 0,6 2-22 0,-2-4-15 16,7 8-23-16,-2-3-22 0,0 5-15 0,5 1-15 16,-3 2-13-16,1 4-13 0,2 1-12 15,0 5-13-15,-1 4-8 0,-4 0-7 0,-2 4-7 16,-1 0-5-16,-6 2-6 0,-1 5-10 0,-7 0-1 0,2 0-5 15,-11 0-5-15,1 4-4 0,-6-2-4 0,-1 0 0 16,0 1-6-16,-1-6 3 0,1-1-4 0,-1-3-2 16,10 2 2-16,-8-7-1 0,5 0 12 15,3-3 0-15,-3-3 14 0,9-2-7 0,-7 0 0 0,7 0-3 16,0 0-4-16,0 0-3 0,16-23-2 0,-3 7-8 16,4-4 1-16,4-4-4 0,1-4 0 0,9-4 3 15,-9 6-7-15,-5 0 1 0,10-12-4 0,-1 1-2 16,1 4 0-16,-10 10-3 0,-2-2 3 15,-1 7-3-15,-4 5 0 0,-3 1 3 0,0 2 4 0,0 4 1 16,-5 1-5-16,-2 5 8 0,0 0 0 0,0 0 1 16,-14 19 8-16,5-5 5 0,-8 6 2 0,2 3-4 15,0 5-1-15,1 1-9 0,0 2 6 0,-4 6-7 16,2 3-1-16,4-1 0 0,9-5 1 16,-2-6-3-16,3-1-11 0,4 1-10 0,-2-5-32 0,5 4-30 15,-3-11-38-15,3 1-42 0,-2-1-51 0,9-1-14 16,-2-2-24-16,7-6-275 0,-1-7-556 0,-3 2 246 15</inkml:trace>
  <inkml:trace contextRef="#ctx0" brushRef="#br0" timeOffset="110683.223">28348 18513 2421 0,'5'-33'38'0,"-2"2"65"16,-1 3-38-16,1-1 36 0,1 10 10 0,1 2 0 15,-3-2-12-15,5 11-15 0,-2 0-13 0,3 4-1 16,1 4 1-16,-9 0 7 0,29 14-3 0,-14 0-8 15,4 10-6-15,-4 4 2 0,0 2-4 0,-1 8-9 16,1 4-12-16,-6 0 2 0,-2-2 8 0,-5 0-6 16,-4 3-13-16,-5 1 1 0,-2 0-11 0,-4-1-20 15,-3 5-30-15,-1-3-42 0,-5-1-46 16,0 3-66-16,3-6-69 0,-6-1-310 0,4-1-610 0,-6-7 269 16</inkml:trace>
  <inkml:trace contextRef="#ctx0" brushRef="#br0" timeOffset="111391.1281">32879 17761 233 0,'-2'-22'256'0,"-5"5"-13"0,-1-7-16 15,1 13-19-15,-1-6-8 0,-3 7-22 0,1 2 0 16,0 2-21-16,0 5-13 0,-2 2-8 0,-4 16-4 0,3 7-4 16,-3 14-7-16,4 2-16 0,0 9-5 15,6 7-6-15,2 3-1 0,4-2-9 0,4 23-3 16,-1-1-9-16,2-21-5 0,5 0-9 0,-1 1 1 16,-2-2-9-16,1-1-5 0,2-4-4 0,-3-4-1 15,-2 0-6-15,2-3 0 0,-7-3-6 0,-3-10-5 0,-6 1-1 16,2-2-14-16,-16 5-9 0,-3 0-25 0,0-1-17 15,1-14-29-15,-14 3-24 0,8-6-24 16,-3-8-25-16,3 3-13 0,-3-10-32 0,2-4-14 16,4-7-57-16,1 1-134 0,-4-13-425 0,6 0 188 0</inkml:trace>
  <inkml:trace contextRef="#ctx0" brushRef="#br0" timeOffset="111526.5183">32285 18465 141 0,'14'-15'201'0,"3"7"-2"0,0-7-5 0,12 4-16 15,5 2-16-15,12-9-18 0,2 11-12 0,5-6-15 0,2 1-14 16,4 3-12-16,1-2-45 0,-6-1-37 0,-4 3-43 16,-1-2-48-16,1 0-38 0,-16 5-128 15,-5-2-266-15,0-3 117 0</inkml:trace>
  <inkml:trace contextRef="#ctx0" brushRef="#br0" timeOffset="111721.1354">33106 18041 178 0,'-9'-8'249'0,"6"1"-9"16,-4 2-10-16,2 2-18 0,5 3-12 0,0 0-9 16,-19 7-2-16,9 6-11 0,1 5-9 0,1 8-14 0,-1 2-13 15,1 9-15-15,-1 9-11 0,6-2-9 0,1 0-11 16,2 3-12-16,5-2-5 0,-3-2-9 0,1-1-20 16,4 1-32-16,-2-11-38 0,2 3-38 15,8 6 1-15,2-4-6 0,-1-7-43 0,4-1-64 16,-1-4-68-16,-5-3-157 0,-6-6-428 0,1 0 190 0</inkml:trace>
  <inkml:trace contextRef="#ctx0" brushRef="#br0" timeOffset="112116.107">33293 18440 110 0,'9'-26'268'0,"-1"8"-13"0,4 3-9 0,-1 2-20 15,2 2-16-15,1-4-16 0,3 7-20 0,-2 3-13 16,2 1-14-16,-1 4-15 0,-3 0-14 0,3 6-10 15,-1 0-12-15,-3 2-7 0,-4 4-12 16,-1 0-4-16,0 6-7 0,-5 0-7 0,-2-6-3 16,-2 11-5-16,-5-3-9 0,-5 4 0 0,4-3-7 0,-1 2-4 15,-4-5-3-15,4-1-3 0,-5 1-1 16,4-2-4-16,2-4 4 0,-3 2-3 0,6-5-3 0,-1-2-1 16,0 0-2-16,3-2 1 0,3-5-1 15,0 0-2-15,0 0 1 0,0 0 0 0,19-22-7 16,-4 5 3-16,7-2 1 0,-5-5-4 0,-1-4 1 0,13-6-5 15,1-1 1-15,-14 7 2 0,4-2-2 0,-4 3 9 16,-1-1 9-16,0 6 5 0,-6 6-1 0,-2 8 11 16,-1-4-2-16,1 7-12 0,-5 2 10 0,-2 3-15 15,0 0 6-15,0 0 6 0,-2 27-6 0,-10-6-1 16,4 6-1-16,-2-3-2 0,-4 9-3 0,-7 11 3 16,11-6 0-16,-3 3-8 0,-3-13 2 0,6 4-29 15,1-4-26-15,3 1-16 0,0 0 0 0,5-4-27 16,-1-4-43-16,5 3-57 0,6-12-46 15,0 5-66-15,1-9-165 0,-5-1-497 0,5 0 221 0</inkml:trace>
  <inkml:trace contextRef="#ctx0" brushRef="#br0" timeOffset="112349.7149">33856 18241 154 0,'0'-16'324'0,"2"4"-14"16,1 2-14-16,1 0-29 0,-1 1-24 0,-3 2-27 15,7 0-13-15,-2 6-19 0,5-1-22 0,-10 2-13 16,19 8-16-16,3-5-16 0,-7 9-5 0,3 1-17 16,4 6-8-16,0-3-2 0,-2 6-7 0,-4 3-13 15,1-2-8-15,-5 5-4 0,-2 0-22 0,-3-3-18 16,1 3-21-16,-8 4-20 0,-1-3-21 0,-6 1-32 16,-2 3-28-16,-4 0-29 0,-1 4-17 0,-1-7-33 15,3 0-32-15,-7-5-190 0,-3-1-444 0,5 4 196 16</inkml:trace>
  <inkml:trace contextRef="#ctx0" brushRef="#br0" timeOffset="112560.4852">34119 18546 67 0,'7'-11'374'0,"-2"4"-36"15,1-1-24-15,6 1-39 0,4 1-22 0,1 0-30 16,3 2-23-16,9-3-17 0,2 1-23 0,-4 2-23 16,2 1-32-16,0 3-37 0,-7-4-40 15,1 3-34-15,-1 2-33 0,-4 4-31 0,3-3-26 0,-11-1-33 16,4 6-18-16,-4-3-25 0,0 1-24 0,-5-1-116 16,-5 0-338-16,4 3 150 0</inkml:trace>
  <inkml:trace contextRef="#ctx0" brushRef="#br0" timeOffset="112692.0204">34311 18688 46 0,'-15'12'232'0,"0"0"5"0,8-5-5 16,-2-1-9-16,3 5-7 0,-3-7-3 0,9 3-13 16,-7-6 0-16,7-1-20 0,4 13-17 0,-4-13-14 15,12 3-11-15,3-3-16 0,-1-3-18 0,9 0-26 16,5-8-38-16,2 2-54 0,-1-5-54 16,2 3-60-16,0-2-47 0,-4 1-223 0,-1-2-432 0,-9 5 192 15</inkml:trace>
  <inkml:trace contextRef="#ctx0" brushRef="#br0" timeOffset="112816.493">34576 18637 170 0,'-5'4'156'0,"5"-4"-35"0,-2 7-55 16,2-7-59-16,-4 9-94 0,4-9-94 0,-6 5 42 15</inkml:trace>
  <inkml:trace contextRef="#ctx0" brushRef="#br0" timeOffset="114030.0805">22729 20752 202 0,'-7'-5'240'15,"4"4"-27"-15,3 1-20 0,0 0-11 0,0 0-13 16,0 0-11-16,0 0-11 0,34-2-13 0,-5 2-13 15,8 0-13-15,16-1-9 0,-2-3-10 0,2 3-10 16,-4-1-17-16,1 2-20 0,-2-4-35 0,-11 3-31 16,-6 1-15-16,0-4-35 0,-9 4-39 0,-2 0-30 0,-10 5-166 15,-3-1-335-15,0-2 148 0</inkml:trace>
  <inkml:trace contextRef="#ctx0" brushRef="#br0" timeOffset="114179.4254">22783 21077 5 0,'-1'5'190'0,"2"2"-5"0,-1-7-14 16,14 8-17-16,1-3-16 0,7-4-12 0,9-1-13 15,0 0-17-15,13 0-24 0,4-1-33 0,0-3-34 16,1 3-58-16,-3-6-49 0,0 1-89 0,4-1-204 16,-4-1 90-16</inkml:trace>
  <inkml:trace contextRef="#ctx0" brushRef="#br0" timeOffset="115629.3209">25024 20443 96 0,'0'0'214'0,"0"-9"-2"0,0 4-6 16,0 5-11-16,2-9-9 0,-2 9-7 0,-7-12-9 16,7 10-10-16,0 2-19 0,0 0-11 0,0 0-15 0,0 0-2 15,0 0-9-15,9 22 11 0,-3-6-3 16,1 11-1-16,2 14-7 0,-2 1 4 0,1 1-7 16,-1 5-7-16,-2 2-7 0,-2 1 2 0,1 2-1 15,-2 3 7-15,-4-3-18 0,-2-3-3 0,3-2-14 16,-6-4 1-16,0 3-7 0,7-4-4 0,-3-12 2 0,-2 14-3 15,3-15-8-15,-3-3 1 0,5-3 0 0,-2-4-1 16,2-5-8-16,-5-3-5 0,5-2-10 0,0 0 13 16,0-4 5-16,0 2-6 0,-2 0 12 0,2-4 12 15,0-4-24-15,0 0 2 0,2 8 15 0,-2-8-17 16,0 0-1-16,0 0 7 0,0 0-7 0,0 0-3 16,0 0-2-16,-9-20-10 0,9 12 9 0,0 2-5 15,0 6-1-15,-6-7-4 0,6 7 2 0,-2-7-18 16,2 7-8-16,-2-8-21 0,2 8-23 0,-5-7-33 15,5 7-30-15,-9-6-33 0,3 3-44 0,6 3-45 16,-7-5-51-16,7 5-283 0,0-14-620 0,0 9 274 16</inkml:trace>
  <inkml:trace contextRef="#ctx0" brushRef="#br0" timeOffset="116112.833">26232 20555 95 0,'5'-4'248'16,"-2"0"-9"-16,-1-3-10 0,3 2-11 0,-3 1-12 15,-2 4-14-15,0-6-15 0,0 6 0 0,0 0-8 16,0 0-5-16,-11 25-10 0,5-8-9 16,-8 6-7-16,-1 5-12 0,-9 10-6 0,0 4 2 15,0-4-7-15,-3 5-12 0,3-3-5 0,-4 3 1 0,5-3-12 16,-6 1-16-16,1-1-6 0,1-2 1 0,3 3-9 16,-5-6-3-16,7-1-7 0,-4 1-8 0,-4-3-6 15,9-8-14-15,2 1-24 0,-3-3-30 0,2 2-27 16,-2-7-34-16,5 3-39 0,-4 0-43 0,6-5-46 15,-1-3-50-15,1-4-204 0,1-4-516 0,6 0 228 16</inkml:trace>
  <inkml:trace contextRef="#ctx0" brushRef="#br0" timeOffset="116363.8215">25648 20718 309 0,'0'-11'294'16,"0"2"-22"-16,0 1-30 0,5 6-12 0,-5 2-14 16,0 0-11-16,23 7-5 0,-5 2-6 15,6 10-19-15,5 2-10 0,2 10-16 0,8 3-13 0,-5 2-11 16,0-3-16-16,2 7-6 0,0-4-13 0,-2 3-7 16,2 3-8-16,-5-3-4 0,1-3-12 0,2 2 4 15,-3 0-16-15,-1-2-13 0,-4-4-31 0,0 4-41 16,-3 0-40-16,-11-12-37 0,7 4-53 15,-3-1-42-15,-1-6-48 0,-5-2-206 0,-3-4-503 0,1-1 223 16</inkml:trace>
  <inkml:trace contextRef="#ctx0" brushRef="#br0" timeOffset="116703.7298">26738 20903 2 0,'3'-18'309'0,"-3"-2"-6"0,7 2-14 0,-7 1-15 15,0 4 4-15,0-1-28 0,0 6 10 16,2 0-6-16,-2 1-39 0,0-1-22 0,0 2-5 0,0 6-35 16,5-5-9-16,-5 5-9 0,0 0-4 0,9 18-1 15,-3-2 10-15,1 4-1 0,2 8-3 0,-1 4-2 16,1 11 1-16,3-2 0 0,-2 4-6 15,-3-2 0-15,-2 7-8 0,-2-1-10 0,-3-1-14 16,7 2-9-16,-7-1-6 0,0-1-7 0,-7 0-6 0,7 4-7 16,0-2-7-16,0 0-2 0,0-14-11 0,0 11-15 15,0-16-24-15,0-3-29 0,0 1-35 0,-1-3-18 16,1-6-28-16,-2 3-33 0,-3-10-32 0,5-2-31 16,0 1-21-16,0-5-29 0,0-3-39 0,0-4-36 15,0 0-270-15,0 0-648 0,0 0 288 0</inkml:trace>
  <inkml:trace contextRef="#ctx0" brushRef="#br0" timeOffset="117148.4197">26748 20863 35 0,'0'-8'225'0,"2"0"-4"15,-2-4-3-15,0 4-7 0,5-5-4 0,4-2-10 16,-3 2-7-16,3-2-4 0,5-1-11 0,-4 5-10 16,9-2-12-16,-1 0-2 0,1 4-23 0,0 4-8 15,3-1-14-15,5 4-2 0,4 4-8 0,0 3-8 16,1 4-7-16,-3 3-11 0,3 2-2 0,-8 3-6 16,5 2-13-16,-6 2-2 0,-6 4 5 0,3 0-15 15,-6 0 1-15,-6 1-5 0,-6 1-4 0,-2 1-2 16,-2-1 3-16,-6-1-11 0,-6 1-2 0,-8 3-2 15,-2 4 1-15,-8-4 2 0,-3 2-5 0,1-4-5 16,-1 1-16-16,7-10-23 0,1 1-29 0,1-3-38 16,1 0-51-16,3-10-63 0,6 1-69 0,1-3-197 15,1-2-517-15,-1-3 228 0</inkml:trace>
  <inkml:trace contextRef="#ctx0" brushRef="#br0" timeOffset="117579.8161">27729 21050 180 0,'0'0'322'0,"-9"-4"-17"0,2 0-23 16,7 4-18-16,0 0-19 0,0 0-19 0,21-7-15 0,-6 3-19 15,16 0-15-15,-4 3-17 0,7-4-11 0,12 3-14 16,4 2-13-16,-2-4-11 0,-2 3-1 0,5 2-13 16,-3-2-11-16,4-2-16 0,-6-2-7 15,4 3-10-15,-18 2-1 0,1-3-15 0,-3 1-9 16,-7 2-19-16,-1-1-23 0,-2 1-26 0,-3-4-31 0,-1 4-27 16,-8-1-29-16,-8 1-45 0,19-2-47 0,-16 2-49 15,-3 0-179-15,0 0-483 0,4-8 215 0</inkml:trace>
  <inkml:trace contextRef="#ctx0" brushRef="#br0" timeOffset="117812.886">28191 20764 39 0,'-2'-12'281'0,"-5"3"8"0,-1-2 0 15,8 5-15-15,-7-1-7 0,4 0-21 0,-2 4-17 16,5 3-26-16,0-6-9 0,0 6-18 0,0 0 0 0,0 0-11 15,-7 29-6-15,8-2-10 0,5 1-17 0,-5 12-16 16,3 3-1-16,-4-2-8 0,3 4-11 16,-3 5-3-16,0-6-10 0,0 3-12 0,0 4-2 15,2-1-8-15,8-1-27 0,-7-6-31 0,-1 5-44 16,5-1-37-16,-2-17-44 0,4 12-42 0,-8-10-68 0,11-2-48 16,-10 0-254-16,5-14-577 0,-6 0 255 0</inkml:trace>
  <inkml:trace contextRef="#ctx0" brushRef="#br0" timeOffset="118350.2723">29028 20731 272 0,'9'-16'286'0,"-2"8"-11"15,-2-4-9-15,0 1-5 0,0 3-12 0,-2 0-3 16,-3 1-4-16,5 2-20 0,-1 0-11 0,-4 5-15 16,5-8-11-16,-5 8-16 0,0 0-18 0,0 0-9 0,0 0-9 15,0 0-1-15,-14 28 0 0,6-8-9 0,-1 7-2 16,1 2 6-16,-4 15-6 0,2-5-2 0,3 9-3 15,-2-3-11-15,2 3-3 0,7 0-14 16,-1 0-6-16,1-1-8 0,1-4-8 0,1-2-4 0,10 0-5 16,-5-10-7-16,-4 1-6 0,11-5-11 0,-6-2 7 15,6-1-5-15,-4-9 2 0,4 4-7 16,1-5-7-16,2-3 6 0,4-7-1 0,1-7-3 16,10 2-8-16,-1-6 1 0,0-6-6 0,10-4 6 15,-14 2-5-15,2-8 3 0,-2 5-3 0,4-16-2 0,-12 5-2 16,5-5 2-16,-11 3 3 0,3-14-5 0,-8 4 0 15,1-5-4-15,-6 1 4 0,-3-1-4 0,-3 1 0 16,3 4-4-16,-11 1 3 0,-4 0-3 0,5 12 2 16,-4 3-6-16,2 6 0 0,-5 7-2 0,-7-5-2 15,-5 9-3-15,-1 2-5 0,1 5-11 0,-4 5-13 16,-3 4-31-16,6 1-22 0,-1 5-25 0,-1 1-47 16,4 3-34-16,5-3-47 0,-3 0-54 0,11-5-64 15,-4 0-313-15,9 4-732 0,3-3 324 16</inkml:trace>
  <inkml:trace contextRef="#ctx0" brushRef="#br0" timeOffset="118925.7472">30433 20827 130 0,'2'-7'270'0,"5"4"-14"15,-2 0-21-15,-5 3-19 0,0 0-17 0,0 0-11 16,0 0-13-16,0 0-11 0,-29 23-10 0,7-5-14 15,-2 2-14-15,-3 5-7 0,-4 6-17 0,-3 1-8 16,0-1-10-16,0 6-5 0,0-2-8 0,0-4-6 16,-4 3-3-16,-5 0-14 0,6-1-14 0,-2-1-23 15,3 0-32-15,2 0-34 0,0-4-45 0,3 2-54 16,9-10-50-16,1-2-211 0,6-2-449 0,-4-4 198 16</inkml:trace>
  <inkml:trace contextRef="#ctx0" brushRef="#br0" timeOffset="119166.2323">29893 20908 214 0,'-4'-13'250'0,"1"0"-22"15,0 6-22-15,3 2-23 0,0 5-16 0,0 0-8 16,0 0-1-16,0 0-12 0,10 20-14 0,-2-3-13 15,8 4-7-15,1 2-13 0,0 5-12 0,5-1-5 16,2 9-11-16,5-1-2 0,-2 0-9 0,-1-1-8 16,-4-9-26-16,5 9-25 0,-1 0-40 0,-2-11-41 15,-2 2-40-15,2-5-46 0,1 8-204 16,-4-9-400-16,4-3 178 0</inkml:trace>
  <inkml:trace contextRef="#ctx0" brushRef="#br0" timeOffset="119443.3986">30925 20795 73 0,'-6'-16'283'0,"0"-2"-14"0,2 3-16 0,-3 1-21 15,2 5-11-15,2 1-11 0,-2 0-19 0,-2 5-20 16,7 3-7-16,0 0-19 0,-24 8-6 15,12 6-18-15,-5 7-11 0,2 3-5 0,-1 5-10 16,1 0-4-16,8 15-7 0,-1 1-12 0,1 3-3 0,0-2-11 16,5 3-1-16,4-7-10 0,5 6-1 0,-7 3-2 15,8-6-12-15,4 1-7 0,-3 2-25 0,5-7-31 16,3-5-35-16,-2-4-35 0,2-8-41 0,3 3-31 16,3-9-52-16,0 0-221 0,-5-6-481 15,9-7 214-15</inkml:trace>
  <inkml:trace contextRef="#ctx0" brushRef="#br0" timeOffset="119669.7848">31406 20930 270 0,'0'-20'268'16,"-7"1"-11"-16,7 3-5 0,-4 4-13 0,1 3-17 0,1 0-19 15,2 3-20-15,-5-3-15 0,5 9-12 16,0 0-15-16,0 0-9 0,-17 29 3 0,14-13-20 15,-1 12-11-15,-3-1 5 0,6 6-26 0,-6 5-3 16,0 3-10-16,4-8-3 0,1 7-10 0,2 2-15 16,0-9-22-16,0-4-29 0,0 1-41 0,3-1-44 0,2 3-36 15,2-4-24-15,5-1-44 0,2-6-68 0,-4 1-146 16,4-9-447-16,-1 1 198 0</inkml:trace>
  <inkml:trace contextRef="#ctx0" brushRef="#br0" timeOffset="119838.2186">31643 21289 167 0,'0'-10'299'0,"0"10"-25"0,6-1-25 0,-6 1-20 16,21-8-26-16,-4 5-18 0,10-3-18 0,6-2-22 16,4 4-30-16,7-4-45 0,4 0-43 0,7 0-44 15,-2-1-50-15,-2-2-45 0,0 4-67 0,-10-6-114 16,3 2-317-16,-13 3 141 0</inkml:trace>
  <inkml:trace contextRef="#ctx0" brushRef="#br0" timeOffset="120114.9992">32391 20900 111 0,'0'-7'320'0,"0"1"-14"15,-2-1-17-15,2 7-18 0,-3-7-20 0,3 7-25 16,0 0-7-16,0 0-16 0,0 0-11 0,0 0-11 16,-2 22-8-16,4-6-14 0,1 4-10 0,1 7-12 15,-6 2-12-15,4 2-19 0,-2 0-1 0,3-2-14 16,-6 18-8-16,6-7-5 0,-6 1-4 0,6-6-8 16,-3 6-8-16,4 3-8 0,-3-12-4 0,-2 12 12 15,1-1-22-15,5-2-15 0,-5-10-30 0,0 1-27 16,-4-5-43-16,1 1-34 0,1-8-42 0,2 5-45 15,0-7-56-15,0 0-48 0,-3-6-202 0,3-1-547 16,3-6 242-16</inkml:trace>
  <inkml:trace contextRef="#ctx0" brushRef="#br0" timeOffset="120401.2899">32381 21057 89 0,'-3'-30'251'0,"-4"2"-14"16,7 0-6-16,-2 3-15 0,7 0-13 0,-1 6-21 16,2-1-16-16,3 5-7 0,3-4-11 0,1 6-11 15,6-3-11-15,-2 6-16 0,16 0-6 0,-1 2-12 16,0 4-7-16,6 3-10 0,0 4-1 0,-3 3-11 16,-4 5-4-16,0 3-8 0,-2 1-1 0,-5 5-6 15,-6 0-4-15,-2 3 1 0,-6 2-5 0,-7-4-4 16,4 6 5-16,-14 1-6 0,-1 0-2 0,-9 0-3 15,-7 7-7-15,-3-3 2 0,-4-3-8 0,-5 2-4 16,2-2-21-16,7-9-23 0,-4 2-36 0,9-1-42 16,-2-2-61-16,9-5-52 0,-8-6-217 0,15-2-479 15,-6-3 212-15</inkml:trace>
  <inkml:trace contextRef="#ctx0" brushRef="#br0" timeOffset="120650.469">32855 20712 2633 0,'14'-16'44'16,"-4"1"-12"-16,9-7 2 0,-9 6 20 0,5 0 42 15,-1 5-8-15,1 0-7 0,-6 5-9 0,11 3-4 16,-3 2 1-16,0 3 0 0,6 6 0 0,2 5-4 16,1 2-9-16,-6 11 6 0,6 10-8 0,-2 5-3 15,-9-2-9-15,-1 9 1 0,-6-1-1 0,-8 2-12 16,-7-1 4-16,0 0-3 0,-1 3-7 0,-11-7-10 15,-1 3-18-15,-2 1-33 0,-4 0-43 0,-1 1-30 16,-6-2-43-16,3-3-44 0,1 1-58 0,-9 6-266 16,-1-7-563-16,-21 13 250 0</inkml:trace>
  <inkml:trace contextRef="#ctx0" brushRef="#br0" timeOffset="121278.2498">25109 22866 91 0,'-5'-12'182'16,"4"8"-7"-16,1 4-12 0,6-9-9 0,1-1-4 0,2 5-7 15,4-3-7-15,-2 0-15 0,7-4-6 0,1 2-5 16,15 1-13-16,-3-2-9 0,15 1-9 0,3 3-9 15,4-4-7-15,5 1-4 0,2 2-10 0,-4-2-5 16,4 1-12-16,1 4-24 0,-8 2-27 0,7-2-25 16,-9 4-33-16,-8 1-23 0,-8 1-43 0,-2 4-148 15,-13-2-316-15,1 2 140 0</inkml:trace>
  <inkml:trace contextRef="#ctx0" brushRef="#br0" timeOffset="121462.4037">25503 23074 45 0,'-6'0'208'16,"6"0"-5"-16,-11 2-13 0,11-2-14 0,0 0-10 15,0 0-14-15,0 0-16 0,0 0-14 0,41 5-10 16,-24-5-15-16,4 1-7 0,3-1-15 0,6 1-16 16,-1 2-28-16,4-3-35 0,2 3-40 0,12-3-22 15,-1 0-31-15,5-4-33 0,-15 4-124 0,10-4-275 16,-12-1 122-16</inkml:trace>
  <inkml:trace contextRef="#ctx0" brushRef="#br0" timeOffset="121759.2085">26980 22689 266 0,'2'-11'283'0,"0"2"-14"15,3 2-15-15,-5 0-9 0,0-1-14 16,0 8-12-16,1-12-12 0,-1 12-21 0,-1-3-23 16,1 3-8-16,0 0-16 0,0 0-8 0,0 0-15 0,-5 23-4 15,1-8-7-15,-1 5-10 0,3 24-11 0,2 1-2 16,-3-5-1-16,1 13-21 0,1 0 3 16,-1-1-3-16,2 5-9 0,-5-5 9 0,3 4-21 15,-1 4-5-15,-1-4-2 0,1-3-1 0,1 2-2 16,0-4-10-16,-3-3-12 0,4-5-16 0,-1-1-24 15,2-11-22-15,-4 0-29 0,3-2-27 0,1-2-37 0,-4 1-44 16,1-12-30-16,3 4-57 0,-2-12-184 16,-3 4-501-16,0-8 222 0</inkml:trace>
  <inkml:trace contextRef="#ctx0" brushRef="#br0" timeOffset="122048.3359">26755 22754 6 0,'2'-20'236'0,"5"3"-12"16,1-3-17-16,13 0-22 0,-4 6-8 0,12 0-21 16,-6 0-13-16,15 3-14 0,8 5-3 0,0-1-6 15,7 3-13-15,0 11 0 0,-9 0-11 0,0 4-21 16,-11 3-10-16,-4 2-3 0,0 0-3 0,-7 1-5 15,-10 0-6-15,2 5 5 0,-8-2-12 0,1 6-2 16,-8 2-6-16,-6-2-2 0,-7 6-4 0,-8 4-3 16,-2 5 0-16,-5-4-1 0,-8 1-11 0,-1-2-21 15,1-1-27-15,-3 5-29 0,-4-4-38 0,10-4-37 16,-2 0-49-16,-1-4-170 0,8-10-386 0,0-1 170 16</inkml:trace>
  <inkml:trace contextRef="#ctx0" brushRef="#br0" timeOffset="124466.3539">2833 18927 198 0,'-9'-3'232'0,"9"3"-15"0,-7-2-22 16,7 2-17-16,-8-3-8 0,8 3-12 0,0-8-6 16,0 8-20-16,15-7-10 0,0 2 21 0,16-2-19 15,0-1-8-15,5 3-11 0,1 2-12 0,9-5-5 16,2-1-11-16,-11 6-12 0,-4-2-12 0,3-2-26 16,-1-1-31-16,-4 3-19 0,2 9-25 0,-4-4-37 15,-6 1-26-15,0 1-34 0,-3 0-25 0,-3 1-174 16,-2 3-372-16,-6 0 165 0</inkml:trace>
  <inkml:trace contextRef="#ctx0" brushRef="#br0" timeOffset="124778.8343">2906 19063 36 0,'-21'0'215'0,"11"0"-2"15,-2-2-15-15,4-3-6 0,8 5-13 0,-16 0-6 16,16 0-12-16,-8-1-9 0,8 1-9 15,-14 0-8-15,14 0-11 0,0 0-13 0,-7 8-9 16,6-4 5-16,1-4-6 0,0 20 6 0,-5 0-11 16,10 8 8-16,-5 4-4 0,7 10-3 0,-6 3-3 0,-1 1-5 15,7 0-3-15,-5 6-3 0,3 0-14 0,-3-2-2 16,3 4 6-16,-4-5-17 0,-1 1-4 16,0-2-3-16,2-4-2 0,-2-9-3 0,0-2-6 15,5-1-3-15,-3 9 1 0,-2-14-11 0,5-7 0 16,-3 1-3-16,5-4-4 0,-6 2 5 0,6 0-5 15,0-4-7-15,1-1-14 0,-1-5-3 0,2-1-17 16,11-1-17-16,-3-4-19 0,5-4-27 0,1-2-22 16,7-5-33-16,1-1-34 0,5-2-32 0,0-12-27 15,-7 5-237-15,0-1-510 0,-7-3 226 0</inkml:trace>
  <inkml:trace contextRef="#ctx0" brushRef="#br0" timeOffset="124998.3289">2817 19696 39 0,'-7'-3'275'0,"1"-1"-24"0,4-3-22 16,2 1-20-16,0-2-22 0,2 2-18 0,4 2-14 15,8-8-14-15,3 5-11 0,12-6-17 0,9 1-4 16,6 1-20-16,4-2-28 0,3 1-36 0,-2-3-42 15,9 6-35-15,-5-7-50 0,7 1-56 0,-7 6-152 16,-4-5-334-16,2 6 148 0</inkml:trace>
  <inkml:trace contextRef="#ctx0" brushRef="#br0" timeOffset="125276.7163">3842 19099 258 0,'-8'-20'317'0,"-1"4"-19"0,-3-5-11 0,2 4-9 16,3 4-10-16,-3-4-9 0,5 9-13 0,-2-4-23 15,4 5-19-15,-4-1-32 0,0 5-12 0,7 3-12 16,0 0-34-16,0 0 1 0,-22 20-8 0,17 3-9 0,-1 13 1 16,0 7-20-16,-3 5 2 0,-1 8-19 15,1 0-3-15,3 0-3 0,4 4 0 0,0-2-12 16,2-1-1-16,2 2-10 0,3-3 5 0,7-3-6 15,2-2 8-15,1-1-23 0,0-4-10 0,6-6-31 16,11-7-28-16,-5 3-35 0,7-8-42 0,-6-8-40 16,-4 0-37-16,5-5-49 0,-2-2-58 0,-7-7-198 15,3-3-553-15,-3-1 245 0</inkml:trace>
  <inkml:trace contextRef="#ctx0" brushRef="#br0" timeOffset="125754.6802">4159 19464 132 0,'0'-18'315'0,"0"1"-15"0,-1-1-24 15,1-2-26-15,3 3-19 0,4 2-26 0,0-1-20 16,1-1-18-16,6 6-19 0,1-1-13 16,1 7-21-16,6 2-1 0,-5 3-14 0,5 3-8 15,0 6-11-15,4 3-4 0,-8 4-13 0,1 0-2 0,-3 7-8 16,-10 4-3-16,1 1 1 0,-5 5-9 0,-4-1-8 15,-6 8 10-15,-1-8-16 0,1-2-4 0,-6-1-2 16,-1-1 4-16,3-3-6 0,0-1-2 0,-2-9-4 16,6 5 4-16,-1-12-1 0,-3 5 9 15,10-6 17-15,-4-2 11 0,6-5-6 0,0 0 1 16,0 0-24-16,-7-16 10 0,14 1 1 0,-1-7-6 16,10-5 2-16,-1-2-10 0,7-11 1 0,0 2-1 0,2-2-2 15,0 1-20-15,-2-1 21 0,2-2-3 0,-5 1-9 16,1-1-4-16,-2 14 3 0,-3-9 7 15,-5 15-17-15,-5 1 29 0,-1 4 13 0,2 0-6 16,-4 6 6-16,3-1 2 0,-3 4 0 0,-2 0-5 16,0 8-5-16,7-12-9 0,-7 12 6 0,0 0-13 15,0 0-2-15,-16 33-2 0,6-12-21 0,0 13 23 16,1-3-4-16,1 14 0 0,1-5 1 0,4 8-7 16,-2-5 4-16,5 2-15 0,1-5 16 0,-1-8 3 15,4 0-9-15,-1 1 5 0,4-3-7 0,0-1-8 16,1-2-17-16,1-10-9 0,4-2-31 0,3 4-35 15,-1-9-38-15,0 4-38 0,-1-8-39 0,3-1-54 16,-3-2-55-16,-1-4-204 0,-13 1-570 0,24-13 252 16</inkml:trace>
  <inkml:trace contextRef="#ctx0" brushRef="#br0" timeOffset="126118.0637">4691 18957 50 0,'-1'-21'318'0,"-1"-4"-6"16,2 5-26-16,0 5-5 0,2-5-16 0,-1 7-14 15,5-2-21-15,0 0-22 0,-1 3-24 0,7-1-19 16,-1 5-21-16,1 0-14 0,3 1-7 16,2 3-17-16,0 3-8 0,-3 1-12 0,-14 0 1 15,29 7-19-15,-12 1-5 0,-4 1-5 0,-1 3 4 0,0 5-15 16,-3 1-2-16,1 7-23 0,-7 5 13 0,-3 0-3 15,0-2-5-15,-8 3 0 0,1-6 0 0,-7 8-7 16,2-6 7-16,2-9-7 0,2 2 0 0,-1-2-5 16,1-1 4-16,1-3 3 0,0-2-8 15,4-2 6-15,-4 0-5 0,5-2-5 0,-3-1-3 16,5-7 1-16,2 13-1 0,3-6 6 0,-5-7 4 16,10 5-2-16,4-5-5 0,-14 0-2 0,35-8-19 0,-2-3-26 15,-2 5-36-15,-1-5-33 0,-1-5-26 0,17-4-15 16,0 5-50-16,-1-7-62 0,1 8-268 0,0-4-572 15,0 3 254-15</inkml:trace>
  <inkml:trace contextRef="#ctx0" brushRef="#br0" timeOffset="126398.8648">5546 18831 240 0,'-9'-3'346'0,"4"-4"-12"0,5 7-4 16,-8-13-5-16,2 8-17 0,3-2-11 0,3 7-20 16,-10-8-19-16,10 8-21 0,-4-7-27 0,4 7-27 15,0 0-15-15,0 0-35 0,0 0-6 0,0 0-9 16,0 0-6-16,40 22-6 0,-23-5-26 0,8-6 11 16,1 14-11-16,-4-2 2 0,7 14-6 0,-5 4-6 15,0-1-5-15,-4 5-6 0,-3 1 0 0,-1 4-10 16,-10-1-18-16,3 1 17 0,-7 0-9 0,-7 5-8 15,-2-3-4-15,-7 3-23 0,-1 0-23 0,-1-4-27 16,-4 4-45-16,3-6-48 0,-7 2-46 0,-3-9-52 16,3 3-71-16,9-17-89 0,-8 0-200 0,5-8-646 15,2-8 286-15</inkml:trace>
  <inkml:trace contextRef="#ctx0" brushRef="#br0" timeOffset="126666.3125">6243 19318 135 0,'4'-3'352'0,"1"-2"-29"15,-5 5-29-15,7-7-26 0,-6 4-18 0,-1 3-20 16,7-5-11-16,-7 5-20 0,9-4-16 15,-1 3-16-15,8-7-19 0,1-2-13 0,10 0-20 16,4-2-9-16,-2 4-12 0,1-7-32 0,1 8-16 0,5-4-32 16,5-7-29-16,-12 8-27 0,-7-2-36 0,-3 6-47 15,1 2-53-15,-3-1-52 0,-3 5-216 0,-14 0-482 16,15 4 213-16</inkml:trace>
  <inkml:trace contextRef="#ctx0" brushRef="#br0" timeOffset="126814.1409">6463 19492 2902 0,'-10'18'211'0,"0"-6"-118"16,0 0-8-16,3-4-9 0,0 0-13 16,0-3-16-16,5 2-16 0,-3-3-1 0,5-4-1 15,0 0-10-15,0 0-1 0,0 0 1 0,31-9-40 16,-17 0-45-16,8-1-52 0,7 1-54 0,-4-5-43 16,6-1-47-16,0 7-200 0,-1-5-500 0,-7 4 222 0</inkml:trace>
  <inkml:trace contextRef="#ctx0" brushRef="#br0" timeOffset="136952.1971">8984 18603 2 0,'7'-6'214'0,"-7"6"-9"16,1-6-9-16,-1 6-8 0,0 0-12 0,5-8-10 15,-5 8-13-15,2-3-11 0,-2 3-10 0,0 0-14 16,0 0-3-16,0 0-13 0,0 0-11 0,0 0-10 16,0 0-3-16,-31 13-10 0,2 2-3 0,-10 5-4 15,-7 4-8-15,-5 4 0 0,-5 2-4 0,-1-2-5 16,-14 9-7-16,-4 1-2 0,-4 1-4 0,6 3 0 15,-5-2-7-15,2-2 1 0,1 5-2 0,17-16-1 16,4 2-3-16,3-2-4 0,3 1-1 0,5-7 1 16,16-2-1-16,0-11-4 0,10 4-1 0,3-7-2 15,-1 1 2-15,6-4-6 0,2 1 1 0,7 4 2 16,0-7-3-16,0 0 0 0,14 8 1 0,1-8-3 16,8-2 3-16,9-4-1 0,19-1 3 0,-3 4-4 15,6-5-8-15,4 3-8 0,4-2-3 0,-3-1-8 16,1 8-1-16,-4-2-3 0,-4 2-4 0,-1 0-2 15,-9 0-3-15,-6 5 2 0,2-4 5 0,-9 3 1 16,-7-2-5-16,-5 4 6 0,5-2-1 0,-12 0 0 16,2 0 3-16,-5 8 3 0,-5-6 2 0,-2 3 6 15,-7 4-2-15,-7 2 2 0,-8 3 3 0,-3 5 7 16,-13 4 3-16,-8 1 2 0,2 0 1 0,-7 3 1 16,-1-2 2-16,-4-1-5 0,0 0 4 0,-26 7 2 15,29-7 8-15,-5 0 2 0,7-2 0 16,2-3-2-16,2-4 5 0,8 2-3 0,9-5-3 0,2 3 2 15,11-12-2-15,-3 6-2 0,10-3 2 0,3-5-1 16,0 5-3-16,0-2-3 0,10 0 3 0,1-1 1 16,10 1 1-16,3-3-1 0,13 2-4 0,8-7-5 15,20 0-13-15,3-7-18 0,1 4-22 16,6 0-25-16,15-4-25 0,-16 0-19 0,-2 4-21 16,-2-2-50-16,-7 3-107 0,4-4-324 0,-6 4 144 0</inkml:trace>
  <inkml:trace contextRef="#ctx0" brushRef="#br0" timeOffset="137571.6522">9257 19390 16 0,'0'-12'231'16,"0"-2"-16"-16,1-4-13 0,6 2-3 0,0 2-23 0,1 0-16 15,6 0-11-15,-5 1-8 0,11 5-14 0,-3 0-15 16,4-1-8-16,1 4-8 0,-2 2-5 0,9 3-9 16,0 5-8-16,0 3-8 0,0 5-3 15,-10-1-8-15,3 6-8 0,-5 0-5 0,-1 4-4 16,-3 3-4-16,-6 3-1 0,0 0-4 0,-7 3-4 0,-7 3-1 16,-7-3-2-16,1 2-5 0,-3-4 2 0,-1 0-3 15,2-4-1-15,-7-3-1 0,0 1-2 0,10-6 5 16,-2-1-5-16,2-8 2 0,4 4 9 15,4-4 11-15,-3-8 7 0,2 4-4 0,5-4-3 16,0 0-7-16,-7-15 2 0,13 5-5 0,2-5-5 0,4-4-2 16,5-5-2-16,9-11-3 0,3-2-3 0,1 1 2 15,-1 0-4-15,4-8-6 0,1 3 3 0,-2-1-2 16,-1 5-3-16,0 2 1 0,-4 2-1 16,-10 10 0-16,0-2 0 0,-5 8 2 0,-4-1 2 15,-1 5 1-15,0 1-1 0,-3 4 4 0,-3 0-5 0,-1 2 3 16,0 6-3-16,0 0-2 0,0 0 0 0,0 0 0 15,-27 27 3-15,6-7 2 0,6 12 2 0,0-4-2 16,-6 13 2-16,6 1-4 0,-2-3 13 16,10 1-8-16,-1-7-4 0,8-1-2 0,0-3 9 15,5 2-9-15,0-3-1 0,7-5 5 0,3 1-6 0,2-3-6 16,2-5-31-16,5-1-33 0,1-1-29 0,4-5-39 16,2-3-54-16,0-4-48 0,-9-2-170 0,7-7-443 15,-7 4 196-15</inkml:trace>
  <inkml:trace contextRef="#ctx0" brushRef="#br0" timeOffset="137923.7926">10166 18756 107 0,'3'-17'222'0,"2"2"-19"0,2 3-16 0,3-4-21 0,2 5-9 16,3 0-14-16,2 2-19 0,0 1-9 0,4 8-15 15,1 0-7-15,-7 0-6 0,3 5-11 16,2 1-9-16,-5 6-3 0,-1-4-13 0,-4 6-3 16,-3 3-3-16,0 2-5 0,-7 1-4 0,0 6-5 0,-7-2-5 15,0 4-1-15,-8 0 0 0,0-1 0 16,-3 1-2-16,-2 0 6 0,0-4 4 0,2-1 1 15,3-5 5-15,5-7-5 0,1 2-5 0,3-2-4 16,0-2 5-16,0-2-1 0,6 0 10 0,0-1-8 16,0 2-3-16,0-8-5 0,15 4 3 0,0-5-13 0,9 1-29 15,12-8-40-15,0 0-50 0,10 0-62 0,2-7-50 16,-18 3-143-16,16-4-391 0,-1 3 173 0</inkml:trace>
  <inkml:trace contextRef="#ctx0" brushRef="#br0" timeOffset="138469.1832">11564 18828 188 0,'0'-27'257'0,"0"7"-14"15,-4 3-13-15,1-3-12 0,-4 1-10 0,6 7-12 16,-3-1-13-16,-1 1-16 0,-2 8-11 0,-1-4-20 16,-1 4-12-16,9 4-12 0,-22 8-10 0,7 0-1 15,1 9-2-15,-5 3-12 0,-1 20-3 0,4 3 2 16,3 7-3-16,4 3 0 0,2 6-7 0,6-1-1 15,-4 2-10-15,3-1 5 0,2 3-14 0,0-4-6 16,0 17-1-16,0-19-8 0,-5-7 7 16,3 6-16-16,2 0 3 0,-7-2-3 0,6-5-2 0,-5 3-2 15,-4-8-9-15,3 0-2 0,-6-1-1 0,4-10-13 16,-6 7-22-16,0-10-23 0,-3-1-25 0,3-3-23 16,-5-5-25-16,1-3-26 0,0 0-20 0,2-9-37 15,0-2-33-15,-3-6-37 0,-3 0-158 0,1-9-461 16,-3-2 205-16</inkml:trace>
  <inkml:trace contextRef="#ctx0" brushRef="#br0" timeOffset="138602.4823">10851 19598 122 0,'12'-16'180'0,"12"-4"-9"0,8-8-14 16,8 6-7-16,4 0-19 0,2-1-13 0,10 2-11 16,-3 1-4-16,3 1-19 0,4-4-6 0,24 2-6 15,-23 1-22-15,4 5-30 0,-4 2-27 0,18-12-39 16,-18 7-25-16,-8 0-31 0,-9 1-118 0,2 0-238 15,-13 4 105-15</inkml:trace>
  <inkml:trace contextRef="#ctx0" brushRef="#br0" timeOffset="138819.1505">11985 18951 172 0,'-7'-9'236'0,"-1"1"-7"0,-4-2-6 0,3 5-2 15,-1-2-2-15,0 2-7 0,0-1-18 0,1 1-11 16,1 5-22-16,8 0-5 0,-21 5-10 0,11 6-4 15,-4 4-7-15,7 13-8 0,-1 2-5 0,-6 8-13 16,13 7-3-16,-6-2-8 0,5 7-22 0,-3 0-1 16,3-1-2-16,2 1-8 0,0 4-1 0,2-4-13 15,-2 6-11-15,5-6-13 0,4-2-27 0,1-2-30 16,3-2-34-16,-4-13-32 0,8 9-30 0,-3-15-39 16,1 5-43-16,4-12-33 0,-9 1-215 0,4-7-493 15,-4 0 218-15</inkml:trace>
  <inkml:trace contextRef="#ctx0" brushRef="#br0" timeOffset="139303.006">12086 19398 74 0,'0'-19'293'0,"1"3"-12"0,6-2-17 0,0 1-16 16,0 4-18-16,1-7-18 0,1 5-27 0,-1 0-17 15,6 2-15-15,1 4-14 0,1 0-14 0,4 1-10 16,-4 5-15-16,-3 0-10 0,8 6-7 0,-6 0-13 15,4 8-2-15,-6-1-4 0,-2 3-14 0,-1 2-1 16,0 5-2-16,-5 1-6 0,-5 5-6 0,0 2-2 16,-3 0-2-16,-6 1-5 0,1 1 0 0,-6-3-3 15,1-1 3-15,2-6-2 0,-1 0-9 0,6-4 1 16,-5 0-3-16,6-7-5 0,-2 2 2 0,4-2 2 16,1-1 5-16,-3-2 10 0,3-1 4 0,2-5-1 15,0 0-9-15,0 0 2 0,0 0-2 0,23-20-1 16,-8 7-1-16,-3-6-4 0,7-1-3 0,3 0 2 15,-3-6-5-15,1 3 1 0,-1-2-2 0,1-3 1 16,1 1-3-16,-4-3-1 0,-2 6 0 0,0-5 4 16,-6 3-4-16,0 6-3 0,-3 5 4 0,1-3 7 15,0 5 13-15,-5 2-1 0,3-1 4 0,-3 1-1 16,-2 8-4-16,5 0-8 0,-5 3-3 0,0 0 1 16,0 0 2-16,0 0 3 0,-23 21 3 0,18-2 4 15,-1 2-6-15,4 11-5 0,-5-8 1 0,7 4 5 16,0 4-12-16,0 4-2 0,2 4 4 0,3 2 0 15,3-11-2-15,-1 3 3 0,7-5-2 0,-6 2-2 16,8 0-10-16,-3-3-19 0,-2-4-27 0,-5-4-27 16,8 0-31-16,1 1-37 0,-1-9-35 0,-2 3-50 15,7-7-23-15,-4-4-273 0,-3-4-567 0,8-4 252 16</inkml:trace>
  <inkml:trace contextRef="#ctx0" brushRef="#br0" timeOffset="139495.5696">12889 19056 147 0,'7'-20'286'0,"0"3"-3"0,-4 5-6 0,-1 0-11 16,3 5-13-16,0-1-9 0,0 0-13 0,5 7-11 15,2 1-12-15,4 6-8 0,-1 5-19 0,4 0-10 16,5 10-10-16,-4 2-6 0,4 4-13 0,5 13-12 16,-4 2-14-16,-1 5-6 0,-10 1-13 0,-4 3-22 15,-3-3 4-15,0 5-3 0,-9-2 1 0,-5 3-14 16,1 5-23-16,-3-3-46 0,-8-1-49 0,5 5-60 15,-12-5-61-15,2-1-78 0,-9 17-71 0,1-23-235 16,-1 3-606-16,-2-11 268 0</inkml:trace>
  <inkml:trace contextRef="#ctx0" brushRef="#br0" timeOffset="140999.6768">6526 21377 75 0,'0'0'238'15,"-6"-8"-17"-15,6 8-18 0,0 0-17 0,0 0-17 16,0 0-13-16,8-9-7 0,4 6-3 0,3-4-10 16,4 1-8-16,15-3-12 0,14 0-12 0,-4-2-26 15,2 3-7-15,5-3-6 0,-4 2-6 0,-1 0-15 16,1 5-27-16,-2-1-25 0,-8 2-26 0,1-2-30 15,-8 6-30-15,1-1-25 0,0 5-33 0,-4 1-12 16,-12 0-124-16,1 4-312 0,-9-3 138 0</inkml:trace>
  <inkml:trace contextRef="#ctx0" brushRef="#br0" timeOffset="141161.8817">6825 21640 5 0,'-10'5'169'0,"1"2"-6"0,2-2-19 15,0-1-13-15,7-4-8 0,0 7-3 0,0-7-5 0,7 7-16 16,2-5-2-16,4-2-16 0,10-2-3 0,6 0-21 16,1-3-20-16,18 2-35 0,3-5-35 0,-3 0-33 15,6 0-52-15,-4-4-83 0,-2 4-218 0,-2-1 97 16</inkml:trace>
  <inkml:trace contextRef="#ctx0" brushRef="#br0" timeOffset="141828.464">8975 21061 22 0,'-7'-4'202'0,"7"4"-13"16,-8 10-11-16,6 0-6 0,-3 10 3 0,5 8-16 16,5 1-9-16,-1 16-15 0,2 3-5 0,3 2-22 15,-2 3-2-15,0 3-12 0,-1-1-3 0,-4 3-10 16,0-3-8-16,1 3-13 0,-3-7-23 0,2 0-29 16,-7 3-36-16,3-5-42 0,4-9-38 0,3-9-44 15,-10 1-150-15,3-8-328 0,4-7 146 0</inkml:trace>
  <inkml:trace contextRef="#ctx0" brushRef="#br0" timeOffset="142157.3365">9241 21046 96 0,'9'-28'205'0,"-1"8"-19"0,13-4-22 15,-6 1-10-15,9 7-13 0,-7 2-18 0,2 1-11 16,3 5-10-16,-3 3-13 0,3 3-8 0,-2 0-4 16,-3 7-14-16,-1 1-8 0,1 2-1 0,-7 3-4 15,-1 3-6-15,-1 1 0 0,-8 2-9 16,0 7 2-16,-5-1-4 0,-7 4-9 0,-2-1-1 0,1 4 2 16,-6-5-8-16,0 1 4 0,-11 3 2 0,11-7-5 15,2-2 1-15,5-1-4 0,-2-10 3 0,6-2-4 16,1 6-6-16,-2-7 3 0,2-1-2 15,1-1 2-15,6-4-5 0,0 12 3 0,0-12 0 16,15 7-3-16,-15-7-2 0,22 1-24 0,-7-1-13 16,14-5-24-16,4 4-18 0,3-2-20 0,1-3-11 0,11-3-31 15,0 5-149-15,1-1-309 0,-3-2 137 0</inkml:trace>
  <inkml:trace contextRef="#ctx0" brushRef="#br0" timeOffset="142454.9708">10461 21387 221 0,'0'-7'299'15,"1"-3"-23"-15,-2 2-22 0,1 3-23 0,0 5-25 16,0 0-18-16,0 0-12 0,0 0-13 0,-7 16-4 16,2 1-15-16,-6 11-14 0,-2 14-10 0,-4 4-14 15,-4 5-12-15,-1 9-8 0,-2-9-8 0,2 6-6 16,0-1-17-16,-2 0-21 0,-5-1-35 0,5 0-33 16,0-7-41-16,-3-2-34 0,3-7-56 0,7-7-38 15,2-4-215-15,-1-4-453 0,3-9 202 0</inkml:trace>
  <inkml:trace contextRef="#ctx0" brushRef="#br0" timeOffset="142660.7928">10036 21633 2260 0,'-12'-29'42'0,"9"2"7"16,-9-1-10-16,1 5 26 0,5 3 22 0,-1 5 1 15,-2 2-20-15,4 1-17 0,3 7-7 0,2 1 1 16,0 4-6-16,0 0-2 0,0 0 4 0,40 12-1 15,-18 5-6-15,5 11 3 0,5 0-4 0,6 7-4 16,-7 0-4-16,-1 2-3 0,-1 2-16 0,4 1-12 16,-1 0-26-16,2-3-36 0,-3 3-44 0,0-5-54 15,-1 1-35-15,-1 0-232 0,-6 0-469 0,-1-15 208 16</inkml:trace>
  <inkml:trace contextRef="#ctx0" brushRef="#br0" timeOffset="142919.8207">10832 21557 5 0,'-7'-38'312'0,"1"12"-2"0,-1-1-14 0,2 7-21 16,8 7-11-16,-8-2-9 0,3 5-17 0,2 2-19 0,0-2-28 16,-1 6-14-16,1 4-25 0,0 0-17 0,0 0-4 15,0 0-10-15,12 32-7 0,3 11-9 16,-3 4 7-16,-2-1-25 0,-3 9-13 0,1-3-5 0,-1 3-1 15,-2 3-11-15,6-1-6 0,-3 20-7 16,2-24-11-16,-1 0-20 0,-1-3-23 0,-4 3-35 0,9-6-30 16,-7-1-38-16,4-5-47 0,-10 3-43 0,8-15-50 15,-1-1-256-15,-3-8-550 0,-1-6 244 0</inkml:trace>
  <inkml:trace contextRef="#ctx0" brushRef="#br0" timeOffset="143150.6332">10860 21521 216 0,'-4'-30'285'16,"2"0"-15"-16,2 7-17 0,2 3-20 15,5 2-21-15,-4 0-18 0,11 6-15 0,0-1-3 16,4 1-31-16,5 5-12 0,6-1-11 0,1 2-13 16,1 4-9-16,-2 6-13 0,2 0-8 0,-1 3-10 15,-1 1-3-15,0 7 1 0,-6 3-14 0,-5 1 7 0,-1 1-15 16,-1 4-3-16,-4 4-2 0,-7 0-2 0,-9 1-6 15,3 1 0-15,-11 3 9 0,0 5-26 16,-9-10-5-16,-1 5-23 0,-9 0-27 0,13-6-29 16,-16 2-41-16,8-9-57 0,4 0-57 0,0-9-240 15,1 0-501-15,4-10 221 0</inkml:trace>
  <inkml:trace contextRef="#ctx0" brushRef="#br0" timeOffset="143842.6233">11883 21774 154 0,'-9'0'267'0,"9"0"-21"15,0 0-28-15,0 0-10 0,0 0-18 0,0 0-12 16,0 0-13-16,0 0-13 0,31 14-16 0,-9-14-15 16,14 1-13-16,12-2-12 0,-1 1-36 0,11-7-35 0,4-5-46 15,-4 1-40-15,-2-1-60 0,2-1-55 16,-3-4-149-16,-9 2-350 0,0-3 155 0</inkml:trace>
  <inkml:trace contextRef="#ctx0" brushRef="#br0" timeOffset="144049.3489">12266 21526 180 0,'-18'-9'285'0,"6"0"-14"0,3 6-19 16,-3-3-26-16,4 4-24 0,1-1-9 0,7 3-10 15,-5 12-13-15,3 4-11 0,2 7-10 0,0 4-17 16,5 2-12-16,-3 15-13 0,5 3-6 0,0 6-10 16,-4-2-9-16,2 3-9 0,0-4-21 0,-1 6-32 15,1-3-36-15,-2-2-46 0,2 5-48 0,4-5-59 16,6-3-48-16,-8-7-196 0,8 2-446 0,-1-13 197 16</inkml:trace>
  <inkml:trace contextRef="#ctx0" brushRef="#br0" timeOffset="144431.5134">12976 21705 2719 0,'-2'-25'1'0,"1"-8"21"0,-6 13-14 0,2-6 9 16,1 6 28-16,-3 4 33 0,6 0-16 15,-4 4 1-15,1 3-10 0,-1 0-7 0,5 4 4 16,-7-1-2-16,7 6 0 0,0 0 6 0,-24 21 4 15,11 4 1-15,2 3-6 0,-4 17 0 0,1 1-1 16,6 1-6-16,-4 6 1 0,5-4-4 0,12 5-10 16,-5-3-3-16,2-3 2 0,10-2-3 0,-2-3-7 15,4-3 2-15,6-13-6 0,-4-4 7 0,2-1 1 16,3-3-7-16,4-7-6 0,-4-8 3 0,4 1 3 16,-2-6-8-16,7-3 4 0,-1-4-11 0,-5-7 4 15,5-1 7-15,-7-8-8 0,0 1 4 0,1-3-2 16,-6-10 10-16,-2-3 8 0,-1-1-1 0,-13-3 0 15,6-1-1-15,-8-4 0 0,-6 0-6 0,-7 0 0 16,-1-2 0-16,-7 4-5 0,-2 7 0 0,-2 2 0 16,1 10-3-16,1 10-3 0,-2 2-4 0,4 10-13 15,-7 2-13-15,0 6-15 0,0 6-39 0,2 6-29 16,-1 6-49-16,4-2-54 0,9 1-77 0,0 6-297 0,1-4-629 16,7-3 280-16</inkml:trace>
  <inkml:trace contextRef="#ctx0" brushRef="#br0" timeOffset="144759.5793">13430 21176 6 0,'-7'-16'295'0,"3"4"-16"0,1 1-29 0,1 0-26 15,7 0-20-15,-1 3-21 0,9-2-20 0,3 2-15 16,1-3-17-16,3 8-14 0,2-2-9 0,-5 5-12 16,6 4-6-16,-1-1-14 0,-2 4-6 0,-10 1-10 15,6-2-7-15,-4 8-5 0,-4 0-7 0,-6 2 0 16,-2-1-7-16,-5 5 1 0,0 8-8 0,-9-2 2 0,-8 1-11 16,7 2 2-16,-8-2 1 0,1-6-4 0,4 4 4 15,0-8-1-15,8-4 0 0,0 5-2 16,0 0-2-16,5-9 0 0,1 2 1 0,4 0-3 15,4-3-1-15,1-2 0 0,5-3-22 0,9-4-39 16,0-1-53-16,8 2-65 0,10-8-56 0,-3-1-196 16,-1-4-452-16,8-2 199 0</inkml:trace>
  <inkml:trace contextRef="#ctx0" brushRef="#br0" timeOffset="145162.8495">14673 21576 61 0,'5'-19'300'16,"-3"11"-17"-16,-2 1-26 0,5-2-14 0,-5 9-24 15,0 0-16-15,-12 0-1 0,1 16-16 16,-7-1-9-16,-8 14-9 0,-3 11-15 0,-7 0-18 0,-3 3-10 15,0 1-6-15,1 4-39 0,3-4-9 16,-5 9-8-16,8-6-17 0,-4-1-20 0,-3-3-31 0,1-1-34 16,6-5-32-16,1-3-31 0,1-5-42 0,4-1-52 15,2-4-48-15,0-11-142 0,7 0-419 0,2-4 186 16</inkml:trace>
  <inkml:trace contextRef="#ctx0" brushRef="#br0" timeOffset="145365.6257">14021 21711 169 0,'4'-23'286'0,"-3"8"-25"0,1 0-17 15,0 4-22-15,1 4-18 0,4 4-17 0,-7 3-11 16,9 0-11-16,1 8-7 0,-2 0-10 0,8 11-7 16,4-1-18-16,9 21-7 0,-3-4-16 0,-2 2-10 0,1 6-12 15,1 1-4-15,-2 0-5 0,6 2-14 0,-1-4-28 16,9-2-33-16,-6-3-49 0,11-3-46 0,-4-6-57 15,7-5-50-15,0-2-220 0,0-13-463 16,10-4 205-16</inkml:trace>
  <inkml:trace contextRef="#ctx0" brushRef="#br0" timeOffset="145620.0843">15159 21480 41 0,'-9'-29'273'0,"1"3"-7"0,3 6-3 15,1 1-4-15,-4 3-10 0,-3 0-6 0,5 4-19 16,0 5-18-16,0-2-17 0,1 5-23 0,5 4-14 16,0 0 0-16,0 0-13 0,-31 27-11 0,22-4-14 15,1 7-8-15,1 19-5 0,-2 2-17 0,1 0-5 16,10 1-7-16,-4 1-2 0,5 0-5 0,-3 0-10 16,7-3-4-16,2 1-13 0,4-8-15 0,3 1-25 15,-1 0-26-15,-1-14-30 0,1-2-32 0,0-5-32 16,2 0-32-16,0-3-31 0,-1-6-32 0,3 0-4 15,3-8-23-15,0-1-171 0,0-9-449 0,-1-3 199 16</inkml:trace>
  <inkml:trace contextRef="#ctx0" brushRef="#br0" timeOffset="145811.6675">15520 21577 29 0,'-5'-41'263'0,"-2"11"-4"0,4 2-5 15,-2 0-1-15,3 8-6 0,-3 2 1 0,3 4-2 16,1 3-13-16,-5 2-31 0,5 1-21 0,-4 7-16 15,5 1-15-15,0 0-15 0,0 0-13 0,-9 20 1 16,11 1-9-16,-2 7-10 0,0 17-14 0,-2 5-3 16,4-2-11-16,3 4-7 0,-5 0-6 0,0-4-9 15,2 0-9-15,-2 0-22 0,5-1-35 0,-7-8-41 16,5-7-40-16,3-3-51 0,-3-1-64 0,4-4-61 16,-5-9-241-16,1 2-552 0,0-8 245 0</inkml:trace>
  <inkml:trace contextRef="#ctx0" brushRef="#br0" timeOffset="146004.3085">15727 21758 2953 0,'0'0'142'0,"0"0"-76"16,-24 2-30-16,17-4 38 0,7 2-12 0,0 0-25 16,-15 2-4-16,15-2-4 0,-7 4-7 0,7-4-4 15,0 0 1-15,0 0 0 0,24 10-2 0,-9-10-4 16,7 0-23-16,14-5-32 0,-2 0-39 0,0-2-36 15,12-2-31-15,-1-3-37 0,-11 5-9 0,12-2-13 16,-17 0-16-16,0 1-167 0,-7 0-421 0,-5 1 188 16</inkml:trace>
  <inkml:trace contextRef="#ctx0" brushRef="#br0" timeOffset="146257.2658">16320 21457 271 0,'3'-11'337'0,"-3"6"-7"16,0 5-12-16,-3-11-13 0,1 6-5 0,2 5-27 16,0 0-17-16,0-10-29 0,0 10-30 0,0 0-14 15,0 0-12-15,0 0-8 0,0 0 18 0,11 23-5 16,-5 2 2-16,1 1-5 0,-5 4-11 0,-2 0-11 16,0 14-12-16,0 3-17 0,0-2-13 0,-2 3-10 15,2-7-5-15,0 6-9 0,0 1-14 0,2-2-7 16,-4-1-11-16,2-1-36 0,2-4-47 0,3 0-34 15,2-5-38-15,-5-6-36 0,4 3-48 0,1-2-56 16,-2-4-65-16,-1-7-74 0,3-1-246 0,1-7-677 16,-1 0 300-16</inkml:trace>
  <inkml:trace contextRef="#ctx0" brushRef="#br0" timeOffset="146501.053">16327 21617 221 0,'-7'-25'299'0,"5"5"-13"0,1 1-25 16,4 7-16-16,0-1-9 0,3 2-14 0,7-5-19 0,-4 1-9 16,11-5-30-16,2 10-16 0,2-3-12 0,7 3-15 15,0 3-15-15,4 2-11 0,-2 9-3 0,-4-3-10 16,0 3-8-16,-2 1-9 0,-6 3-7 16,-1 3-5-16,-3 4-6 0,-2 2-5 0,-6-2-4 15,0 5-1-15,-3 0-1 0,-2-4 2 0,-8 11-13 0,-4 6-3 16,-8-10-5-16,1 2-16 0,-5 2-23 0,-4-3-19 15,2 0-36-15,-4 0-38 0,2 0-56 0,-3-10-70 16,3 5-259-16,9-11-541 0,-1 2 240 0</inkml:trace>
  <inkml:trace contextRef="#ctx0" brushRef="#br0" timeOffset="146743.0708">16893 21247 2941 0,'10'-3'201'16,"-8"-3"-131"-16,5-6-4 0,-2 5 33 0,-2 4-10 16,2-2-19-16,7 5 0 0,-12 0 10 0,21 5-8 15,-2 1 2-15,-1 2-2 0,11 9-5 0,-12-2-7 16,6 5-5-16,-3 5-8 0,-5 5-1 16,8 11-1-16,-6 2-4 0,-2 5-4 0,-1 2-3 0,-6 1-2 15,-8-3-8-15,0-1-22 0,-7-1-32 0,4 1-23 16,-9-3-35-16,-3 3-33 0,-2-4-39 0,-6-3-41 15,-4 4-38-15,3-8-54 0,-3 3-243 0,-7-10-578 16,-4 3 255-16</inkml:trace>
  <inkml:trace contextRef="#ctx0" brushRef="#br0" timeOffset="147311.3228">10244 23297 104 0,'-15'3'149'0,"1"-3"1"0,4 1-2 0,-4-1 0 16,4 2-6-16,-2 3-3 0,2-5 0 15,-2 1-5-15,12-1-3 0,-12 4-6 0,12-4-2 16,-12 0-8-16,12 0-2 0,-10 2-9 0,10-2 1 15,0 0 1-15,0 0-9 0,0 0-2 0,0 0-4 16,39 0-4-16,-15-2-11 0,6-3-8 0,16-6-8 16,1 2-6-16,2-2-5 0,6 2-6 0,4-1-4 15,-2-3-25-15,2 0-29 0,1 6-30 0,0-6-31 16,-2 6-39-16,-9 3-28 0,-5 1-27 0,-11 3-33 16,-13 3-161-16,-4-2-394 0,-8 6 174 0</inkml:trace>
  <inkml:trace contextRef="#ctx0" brushRef="#br0" timeOffset="147466.5071">10341 23608 156 0,'-13'9'173'0,"11"-8"-16"16,-5 4-10-16,7-5-6 0,2 5-14 0,-2-5-9 16,18 4-10-16,0-2-8 0,2-2-24 0,2-2-35 15,11-1-33-15,14 0-43 0,-1-3-44 0,4-2-128 16,-16 2-224-16,10-4 101 0</inkml:trace>
  <inkml:trace contextRef="#ctx0" brushRef="#br0" timeOffset="147767.3864">11780 23145 320 0,'0'-12'340'16,"-5"1"-21"-16,5 2-14 0,-1 4-13 0,1-2-13 0,0 7-25 16,0-10-15-16,-5 5-30 0,5 5-19 0,0 0-20 15,0 0-19-15,0 0-18 0,0 22-9 0,0-8-14 16,6 13-6-16,1 0-1 0,0 15-17 0,0 1-3 16,-5 4-7-16,11 1-4 0,-4 3-18 0,-1-1 9 15,6 6-3-15,-6-1-6 0,6 0-7 16,-7 4 0-16,-4-6 3 0,6 4-12 0,-2-5-18 0,-6 0-20 15,4 1-17-15,-3-2-25 0,5-4-24 0,-7-9-36 16,0-10-34-16,0 0-37 0,-2-6-54 0,2-7-46 16,0 1-287-16,-1-8-605 0,1-8 267 15</inkml:trace>
  <inkml:trace contextRef="#ctx0" brushRef="#br0" timeOffset="148039.9583">11874 23488 106 0,'-8'-31'293'0,"3"3"-17"15,3-4-17-15,2 1-6 0,0 3-18 0,5 3-13 16,2 0-24-16,1-3-8 0,1 9-18 0,6-4-17 16,1 7-23-16,4-4-5 0,-3 12-14 0,2-5-9 15,1 8-13-15,1 2-5 0,-2 3-11 0,-1 3-6 16,-1 10-6-16,0-5-4 0,-1 10-2 0,4 4-9 15,-10 1-4-15,-3 5-5 0,-2 1-6 0,-5 11-4 16,-6-9-1-16,-1 10-2 0,-9 2-13 0,1-2-17 16,-5-1-26-16,-3-3-30 0,0-3-34 0,6-6-42 15,-4-3-49-15,4 0-41 0,3-8-251 0,-3-5-517 16,4 1 229-16</inkml:trace>
  <inkml:trace contextRef="#ctx0" brushRef="#br0" timeOffset="150520.534">39765 23440 30 0,'-15'-31'248'16,"4"6"-11"-16,3 2-6 0,-4 6-9 0,5 6-26 15,5 3-25-15,-4 3-9 0,4-2-25 0,2 7-8 16,0 0 0-16,0 0 0 0,8 36-12 0,1-4-8 0,6 9-6 16,8 7-3-16,0-2-7 0,1 7-7 0,4 1-6 15,1-8-5-15,-2 2-7 0,5-3-9 16,-1 3-7-16,3-3-4 0,-3-6-2 0,5-2-6 16,-4-1-7-16,-3-4 1 0,-2-8 0 0,-3-5-5 15,-2-3-5-15,-5-3-4 0,-3-1 0 0,1 0-2 16,-4-8 1-16,2 1-2 0,-4-5-6 0,-9 0 1 0,13-8-4 15,-9 2 0-15,3-6-5 0,-7-4 5 16,3-3-5-16,-6-9 5 0,3-2-6 0,-9-9-6 16,2-9 1-16,-1 1-4 0,-1-1-2 0,1-7-2 15,-4-1-1-15,2-2-3 0,-4-16 1 0,4 18-3 16,-2-3 1-16,1 10 7 0,3 1-1 0,1 16 2 16,2 11-2-16,3 3-1 0,1 9-6 0,-5 2 6 15,6 7 4-15,0 0-1 0,6 28 2 0,-3-1-2 16,-1 14-13-16,-4 9-15 0,4-1-20 0,1 0-24 15,-3 1-30-15,4 3-34 0,1 1-43 0,-2-4-29 16,-3 5-176-16,7-6-422 0,-2-6 186 0</inkml:trace>
  <inkml:trace contextRef="#ctx0" brushRef="#br0" timeOffset="150774.6482">40592 23470 125 0,'0'-20'224'16,"4"1"-16"-16,-4 5-14 0,0 5-20 0,0-2-17 16,-4 3-13-16,1 5-13 0,3 3-8 0,0 0-14 15,-19 22-7-15,9 1-7 0,1 5-4 0,-4 14-7 16,2 2-10-16,1 4-10 0,5-4-4 0,-9 6-5 15,8 7-3-15,-1 0-10 0,5-7-10 0,0 3-19 16,-3-2-26-16,3 1-24 0,4-8-36 0,-2 3-36 16,5-15-29-16,4-1-50 0,-6 2-112 0,6-7-324 15,-2-11 144-15</inkml:trace>
  <inkml:trace contextRef="#ctx0" brushRef="#br0" timeOffset="151741.5512">41121 23720 172 0,'0'-16'260'0,"2"-4"-14"16,-2 5-28-16,0 0-19 0,0 2-18 0,0 4-20 16,0 1-18-16,0 8-13 0,0 0-15 0,0 0-2 15,0 0-16-15,5 28-7 0,-4-12-14 0,-1 1-5 16,0 10-3-16,0-4-9 0,0 4-2 0,-1 3-10 15,1 1-2-15,1-4-2 0,-1 2-7 0,0-5-4 16,0 2-2-16,7 0-1 0,-5-4-2 0,-2-5-5 16,0 3 0-16,0-6-5 0,5 0-10 15,-5 2-2-15,2-6-3 0,-2 0 2 0,-2-3 0 0,2 4-1 16,-5-4-1-16,3-4 2 0,-5 2 1 0,7-5-3 16,-13 0 2-16,13 0-3 0,-16-5 10 0,8 3-7 15,-1-4-5-15,-1 3 7 0,5-2-3 0,-5-2 0 16,6 3-1-16,-3 0-2 0,-1-4 1 15,5-1-3-15,-4 1 1 0,2-2-2 0,5-2 2 16,0 4 2-16,-4-4 3 0,4 4-4 0,4-7 1 0,-3 5-1 16,6-6 0-16,0 3 0 0,0 2-3 0,-2-3 3 15,2-3 0-15,-4 9 0 0,4-4 3 0,-5-1-2 16,4 1 1-16,1 1 0 0,-2 3 4 16,-1-1 6-16,-2 2-5 0,4-2 1 0,-1 1 2 15,-3-3-5-15,5 2 3 0,-5 1-9 0,5 1 8 16,-2-3 0-16,-2 1-2 0,4 1 1 0,0-2-2 0,1 0 6 15,-1 2-8-15,2 1 2 0,-3-4 3 0,3 3-8 16,-2 1 5-16,1 2-4 0,2-3 1 0,-6-1-1 16,4 4 1-16,-2 4-1 0,0-1 3 15,-6 2-1-15,16 0 1 0,-16 0 0 0,15 0-3 16,-15 0 1-16,10 0-4 0,-5 3 1 0,2 2 0 16,0 1 3-16,-2-3 0 0,2 5-4 0,0-3 1 0,0-2 0 15,-2 6 4-15,-2-5-3 0,6 1 2 16,-6 2 4-16,2-2-3 0,0 3 2 0,0-1-7 15,-1 0 4-15,-1-1 4 0,1 4 1 0,1 0-2 16,-2 0 4-16,4-2-4 0,-5 12-2 0,1-7-4 16,1 6 11-16,-4 1-9 0,0-2 4 0,0 8 0 0,-7 2 9 15,5 2-11-15,-5 0 1 0,0 2-4 16,-1-3 6-16,-9 1-5 0,-4 7 0 0,4-9 2 16,-3 7 1-16,-4-1-2 0,5-4 6 0,-1-3-2 15,-1-2-1-15,-3-1-4 0,9-4 0 0,0-4 1 16,-1-4-2-16,8 3 1 0,1-8 2 0,-2-2 3 15,3 1 0-15,-1-3 7 0,7-3 3 0,0 0-5 0,0 0 7 16,0 0-12-16,13-28 4 0,-2 14-5 16,4-8 1-16,7 1-1 0,0-5 3 0,6-6-2 15,2-1-4-15,1 1 4 0,1-8 1 0,1 4 2 16,-1 0 0-16,2 1-5 0,-6 0-3 0,-1-6 0 16,0 2 0-16,-3 6 3 0,-9 5-3 0,1 0 2 15,-3 0 2-15,3 0-4 0,-8 1 2 0,6 4-3 16,-7 5 0-16,0 4 1 0,-4-4 2 0,-1 5-3 15,-2 1 5-15,-2 4-3 0,4 2-2 0,-6-1-2 16,-3 2 1-16,7 5-1 0,-17 10 5 0,4 0 0 16,-3 8-3-16,-4 4 1 0,5 2-1 0,-8 12 0 15,1 0 0-15,5 8 4 0,2-1-3 0,0 2 2 16,1 2-2-16,5-4 3 0,3 1 0 0,-1 2 0 16,5-7-1-16,2-8-1 0,2-1 2 0,1 0-12 15,4-4-5-15,-4-4-17 0,6-7-15 0,-1 2-26 16,6-5-27-16,0 0-22 0,-6 0-20 0,1-9-36 15,6 2-11-15,-1-4-29 0,-6-2-140 0,8-7-387 16,-1-4 171-16</inkml:trace>
  <inkml:trace contextRef="#ctx0" brushRef="#br0" timeOffset="151970.1392">41776 23608 119 0,'0'-20'197'0,"0"1"9"16,0 2 7-16,6 5-9 0,-6 0-23 0,4 5-18 15,-1 1-16-15,-1 4-12 0,-2 2-4 0,15 12-11 16,-3 3 1-16,5 5-13 0,-1 8-5 0,-1 2-13 16,0 9-5-16,4 3-7 0,-7-2-10 0,0 0-5 15,-3 1-4-15,-8 2-7 0,6-2-1 0,-5 6-11 16,-2-4-16-16,-2 3-19 0,-5-1-27 0,0 0-30 16,-1-6-41-16,-7-1-43 0,4-3-37 0,-9 3-209 15,5-10-412-15,1-3 182 0</inkml:trace>
  <inkml:trace contextRef="#ctx0" brushRef="#br0" timeOffset="152236.3106">42913 24012 105 0,'0'0'154'16,"0"0"-6"-16,12-13-9 0,-2 8-13 0,12-1-13 16,9 3-17-16,5-3-6 0,12-1-6 0,-2 2-13 15,7-2-6-15,-1 4-6 0,1-2-13 0,-1 4-22 16,-8-3-26-16,-10 3-26 0,-3-2-32 0,-9 3-34 15,-3 4-96-15,-7-2-205 0,-4 0 91 0</inkml:trace>
  <inkml:trace contextRef="#ctx0" brushRef="#br0" timeOffset="152366.6388">43099 24195 132 0,'-7'2'201'15,"5"3"-11"-15,2-5-12 0,0 0-15 0,21 2-22 16,1-4-25-16,9-3-31 0,13-10-62 15,11 2-47-15,-4 3-69 0,2-2-93 0,-2-4-201 16,-7 4 89-16</inkml:trace>
  <inkml:trace contextRef="#ctx0" brushRef="#br0" timeOffset="152702.0155">43846 23501 197 0,'0'-4'223'0,"7"-8"-17"0,-2 4-10 0,3-1-18 16,11-3-18-16,7-4-17 0,1 1-10 0,17-2-17 15,6 3-7-15,3 1-8 0,1-4-10 0,1 4-19 16,3 2-21-16,-5 4-26 0,-4 2-31 0,-13-2-31 16,10 6-29-16,-15 2-44 0,-2 1-20 15,-12 0-146-15,-2 2-298 0,-6 0 132 0</inkml:trace>
  <inkml:trace contextRef="#ctx0" brushRef="#br0" timeOffset="152970.4145">43998 23449 168 0,'-16'-5'203'0,"1"1"-1"16,1 1-6-16,6 0-7 0,-1 0-17 0,9 3-13 15,-15-2-20-15,15 2-9 0,-7 7-3 0,7 2-2 0,4 10-3 16,-1 1-1-16,4 12-9 0,-5 8-4 15,4 7 7-15,-4 2-17 0,3-1-6 0,-5-1 5 16,-7 7-16-16,4-5-4 0,-2 0-5 0,-2 1-12 16,0-4-7-16,0 2-1 0,-1 0-3 0,4-6-2 15,8-1-10-15,-4-9 10 0,7-3-20 0,1 3-2 16,6-5-5-16,3-4-11 0,3-3-27 0,6-3-32 0,3-1-38 16,17-3-34-16,-12-3-48 0,0-10-46 15,2 1-229-15,-7-5-482 0,2-1 214 0</inkml:trace>
  <inkml:trace contextRef="#ctx0" brushRef="#br0" timeOffset="153128.4509">43861 23903 63 0,'5'-7'168'0,"12"2"-13"16,6-5-7-16,23 1-21 0,5-5-11 0,9 11-15 15,3-8-22-15,29 2-31 0,-26 2-40 0,19-3-46 16,-18 2-57-16,-9 1-52 0,5 0-159 0,-2 1 70 16</inkml:trace>
  <inkml:trace contextRef="#ctx0" brushRef="#br0" timeOffset="153371.0969">44830 23512 129 0,'-12'-8'237'0,"3"1"-6"16,3-3-15-16,-3 3-13 0,6 4-15 0,-2-2-23 16,-4 3-8-16,9 2-5 0,-15 10-9 0,6 7-8 15,-4 7 0-15,-3 2-12 0,-6 11-8 0,7 3-14 16,1-2-6-16,-1 8-10 0,6-2-8 0,-4 4 1 16,7-2-16-16,3-1 0 0,6 3-11 0,1 0-14 15,4 0-29-15,8-4-33 0,-1 3-35 0,5-2-50 16,4-4-42-16,4-3-47 0,-3-1-208 0,4-6-440 15,-3-7 195-15</inkml:trace>
  <inkml:trace contextRef="#ctx0" brushRef="#br0" timeOffset="153787.989">45173 23931 61 0,'8'-17'251'0,"4"2"-14"0,-3 2-25 0,-2 3-18 15,3-2-19-15,-2 6-18 0,6-1-12 0,-2 6-16 16,0-1-10-16,1 4-14 0,1-2-7 0,-4 6-14 16,6 2-7-16,-10 1-9 0,0 2-3 15,-3 1-10-15,-3 3-10 0,-7 1-9 0,2 12-4 0,-5-4-7 16,-6-1-4-16,-1 2-8 0,-5-9 2 0,3 4-1 16,-1 0-5-16,3-5 6 0,3-2-4 0,2-6-4 15,4 1 2-15,1-3 3 0,4-1-7 0,3-4 0 16,0 0 1-16,0 0-1 0,0 0-1 15,18-29-3-15,-4 14 5 0,1 0-6 0,6-10 3 16,4 5 1-16,1-3 0 0,-2 0-2 0,7-7-1 0,1-1 0 16,-8 10 1-16,7-9-3 0,-9 8 5 0,0-2 7 15,-7 0 4-15,-3 8 1 0,-3-3 9 0,-1 7 6 16,-1 4-3-16,-5 0 0 0,-1 1-8 0,-1 7 0 16,0 0 2-16,0 0 10 0,-25 15 1 15,8 5 0-15,-4 0-2 0,-1 3-2 0,5 4 0 16,-3 3-1-16,1 6 2 0,9-1-7 0,1-7-1 0,2 5-5 15,7-5 0-15,4 2 0 0,-1-1-4 0,4-1-9 16,5-4-21-16,0-4-26 0,-4-3-35 0,6 2-36 16,1-10-53-16,1 2-41 0,-1 0-209 15,6-5-450-15,-6-4 200 0</inkml:trace>
  <inkml:trace contextRef="#ctx0" brushRef="#br0" timeOffset="154127.2974">45771 23384 180 0,'7'-15'216'0,"0"5"-8"16,3-5-14-16,2 8-21 0,-2 3-15 0,6-1-15 16,-1 2-8-16,5 6-12 0,-2 0-12 15,-1 0-9-15,-2 7-12 0,-1-1-7 0,1-1-2 16,-3 10-9-16,-2-5-10 0,2 2-3 0,-7 0 1 15,-1 3-13-15,-1-2 1 0,-10 1-14 0,4-2 5 16,-9 5-11-16,2-1 0 0,-1 1-2 0,-7-3 0 0,1 3-1 16,-1-4-6-16,3 1 0 0,1-6-4 15,-1 2 2-15,3 0 0 0,4-4 4 0,1 7 4 16,-2-11 2-16,9 7 4 0,0-4 2 0,7-2-3 16,2-4-2-16,3 5-3 0,10-2 0 0,-2-2 3 15,11 2-11-15,-2-5-6 0,5-5-8 0,-3 3-17 16,3 2-17-16,2-6-14 0,-6-1-18 0,3 5-27 15,3-8-16-15,-6 6-32 0,-1-8-20 0,0 7-11 16,-7 0-35-16,-3-1-117 0,-3-2-348 0,-1 4 154 16</inkml:trace>
  <inkml:trace contextRef="#ctx0" brushRef="#br0" timeOffset="154380.8852">46499 23444 263 0,'2'-19'286'0,"3"6"-8"0,-3 2-1 0,3-1-2 16,-3 2-7-16,-1-1-19 0,-1 4-21 0,4 2-20 16,-4 5-18-16,2-8-17 0,-2 8-23 0,0 0-5 15,0 0-12-15,15 13 1 0,-1 2-10 0,-6 1-14 16,6 9-9-16,-2 7 3 0,8 4-11 0,-6 6 2 16,-2-1-10-16,1-1-5 0,-7 6-4 0,-3-4 0 15,0 1-10-15,-3-2-8 0,-6 6-2 0,-3-2-3 16,-10 4-4-16,0-4-17 0,-3 3-26 0,2 0-22 15,-6 1-29-15,-3-2-38 0,-8-6-44 0,1 4-58 16,2-2-72-16,0-5-84 0,1-3-238 0,11-10-625 16,0-8 277-16</inkml:trace>
  <inkml:trace contextRef="#ctx0" brushRef="#br0" timeOffset="156407.396">47192 23955 131 0,'-16'2'237'16,"16"-2"-15"-16,-8-2-12 0,8 2-19 0,0 0-13 15,0 0-18-15,0 0-9 0,0 0-21 0,0 0-16 16,0 0-10-16,51 5-8 0,-20-1-10 0,5-1-24 16,13 1-37-16,7 0-41 0,2-4-68 0,4-4-59 15,4 5-166-15,25-9-335 0,-3-1 148 0</inkml:trace>
  <inkml:trace contextRef="#ctx0" brushRef="#br0" timeOffset="156622.385">48496 23600 2211 0,'-5'-16'10'15,"-2"2"41"-15,-1-4-43 0,-2-1 30 0,3 2 14 16,5 6 9-16,0-1-12 0,6 4-12 0,1 0 2 16,12-4-11-16,-5 3-2 0,17-2-3 0,2 0-1 15,3-1-2-15,19 2-2 0,-2 0-2 0,0 4-9 16,-5-6-21-16,3 9-24 0,-4-2-30 0,-11 2-27 15,0 3-36-15,0-5-27 0,-7 3-24 0,-4 4-157 16,-8-1-367-16,4-1 164 0</inkml:trace>
  <inkml:trace contextRef="#ctx0" brushRef="#br0" timeOffset="156867.2666">48595 23407 95 0,'-8'-6'240'0,"-4"2"-9"0,2 1-8 0,4-2-6 15,-4 0-12-15,5 5-14 0,5 0-19 0,0 0-16 16,0 0-2-16,-19 10-3 0,19 3 0 0,0 2 0 16,0 15-5-16,0 10-8 0,-6 3-6 0,6 3-10 15,-4 2-11-15,1 7-8 0,-1-4-5 0,-1 2-4 16,5-1-6-16,0 4-9 0,-3-5 3 0,3 4-12 16,3-2-21-16,2-9 4 0,6 0-12 0,4-8 5 15,-3-3-12-15,5-3-13 0,0-5-28 16,12-4-23-16,-5-1-31 0,10-3-30 0,-3-5-35 0,-2-4-45 15,1-3-46-15,3-9-31 0,-11 1-235 0,-5-4-522 16,3-4 232-16</inkml:trace>
  <inkml:trace contextRef="#ctx0" brushRef="#br0" timeOffset="157033.6759">48541 23844 109 0,'0'0'211'0,"-7"-1"-17"0,7 1-13 0,0 0-16 16,0 0-10-16,31-8-19 0,-2 8-18 0,22-4-13 16,-3 3-37-16,6-2-43 0,4-4-43 0,0 3-56 15,0 3-156-15,-7-7-248 0,-5-3 110 16</inkml:trace>
  <inkml:trace contextRef="#ctx0" brushRef="#br0" timeOffset="157272.4549">49284 23425 229 0,'-7'-4'275'16,"6"-3"-15"-16,-3 2-20 0,4 5-6 0,-10-1-29 0,10 1-8 16,-15 16-10-16,6-3-3 0,-1 14-11 15,-4 10-13-15,4 3-9 0,-4 7-13 0,6 1-18 16,-4 3-9-16,3 1-8 0,4 1-14 0,2 3-6 15,5-5-4-15,4 1-13 0,1 2-17 0,4-12-35 16,-5-2-39-16,3 3-44 0,3-14-50 0,1 1-66 0,3 0-28 16,3-3-48-16,3-6-152 0,8-6-447 15,-6-9 198-15</inkml:trace>
  <inkml:trace contextRef="#ctx0" brushRef="#br0" timeOffset="157521.1889">49966 23682 2211 0,'6'-28'74'0,"-3"0"-50"0,-3 0 26 16,0 2-2-16,0 6 50 0,0 4-1 0,0 1-6 15,0 6-10-15,-7 1-13 0,5 2 4 0,-4 1-1 16,6 5 1-16,-23 14 10 0,11 2 2 0,-8 6-8 16,-6 11 10-16,-1 7-19 0,-2-2 0 0,4 5-10 15,-3-2-6-15,4 6 3 0,1-4-22 0,2-1 7 16,4 0-5-16,2 3 2 0,1 1-17 0,7-4-30 15,-1-11-35-15,1 1-34 0,0-4-43 0,2-12-53 16,2 2-55-16,-6-1-67 0,2-8-182 0,4-1-519 16,-2-3 230-16</inkml:trace>
  <inkml:trace contextRef="#ctx0" brushRef="#br0" timeOffset="157696.7161">49508 23788 1996 0,'-4'-26'76'0,"8"8"15"0,-8-1-27 0,8 2 2 0,-4 1 18 15,1 8-3-15,3 0-11 0,1 3 2 0,3 5 1 16,4-2 7-16,0 7-1 0,7 5-4 0,0-2-4 16,8 8-4-16,2 3-6 0,-2 2-5 0,4-1-8 15,-2 8-6-15,7 4 0 0,-7-1-2 0,2 1-9 16,-9-12-45-16,-2 6-29 0,1-3-48 0,-4 2-46 16,3-3-57-16,-3-10-71 0,-1 0-173 0,-1-3-473 15,4-2 211-15</inkml:trace>
  <inkml:trace contextRef="#ctx0" brushRef="#br0" timeOffset="157925.0303">50217 23392 55 0,'3'-11'284'0,"-1"-4"-14"0,0 10-21 0,3 0-4 15,4 5-6-15,-9 0-14 0,17 5-17 0,0 10-12 16,0 1-19-16,1 6-7 0,3 1-20 15,-2 5-8-15,-1 4-15 0,1 7-9 0,2 5-3 16,-4 0-16-16,-9 3-5 0,-1-1-17 0,2-1-6 16,-9 0-3-16,0-4-18 0,-9-2-27 0,2 3-33 15,-1 6-38-15,-8-5-40 0,8-5-48 0,-13 3-68 0,13-9-54 16,-7-4-194-16,1-5-488 0,5-3 216 0</inkml:trace>
  <inkml:trace contextRef="#ctx0" brushRef="#br0" timeOffset="158171.0967">50778 23477 2636 0,'0'-24'61'16,"0"-4"-22"-16,0 4-22 0,0-4 31 0,-2 3 7 16,2 6 50-16,2 1-1 0,-2 2-17 0,2 9-15 15,3-4-2-15,-3 2-12 0,4 9-9 0,3-2 0 16,-9 2 6-16,29 19-6 0,-9-1-5 0,3 8 5 15,1 13-12-15,-11 7-6 0,6 0-2 0,-4 2 13 16,-6 8-16-16,3 3-1 0,-11-8-11 0,1 3 8 16,-7 0-4-16,-9 0-26 0,-4 4-35 0,-3 14-19 15,-4-16-48-15,-1-3-49 0,-3-2-67 0,-2-6-50 16,-6-4-226-16,-8 2-542 0,3-3 240 0</inkml:trace>
  <inkml:trace contextRef="#ctx0" brushRef="#br0" timeOffset="158685.2923">48215 23074 163 0,'0'0'249'0,"-9"-5"-22"0,9 5-19 0,0 0-9 0,-28 16-9 16,19 3 6-16,-13 18-12 0,0 6-10 15,3 10 4-15,-5 19-12 0,4 3-7 0,4 5-17 16,8-23-4-16,-4 18-18 0,10-17-7 0,7 0-15 16,7 22-9-16,0-26-8 0,14 21-14 0,4 3-1 15,4-27-12-15,16 9-23 0,10 1-30 0,8-6-34 16,-3-6-37-16,6-6-40 0,-18-10-56 0,24 2-57 16,-24-7-226-16,6-8-486 0,3-4 215 0</inkml:trace>
  <inkml:trace contextRef="#ctx0" brushRef="#br0" timeOffset="159249.4142">51269 22634 44 0,'16'-8'178'0,"1"-3"-9"0,1 3-7 15,1 5-20-15,2-2-7 0,1 5-11 0,-3 0-10 16,3 3-5-16,2 1-15 0,1 8-1 0,-6-3-8 16,3-2-11-16,-5 5-14 0,-1 4 1 0,-3-4-8 15,-4 3-2-15,-2 1 0 0,-7 4 1 0,-2 6 2 16,-7 1 6-16,-4-6 8 0,-1 4-1 0,5 1 1 16,1-4 1-16,-6-8-5 0,8 7-3 0,-3-3 1 15,9-1-8-15,0-2 0 0,9-2-2 0,2 2-7 16,13 0 7-16,12-2-23 0,7 0-24 0,15-9-34 15,-5-1-39-15,10-2-41 0,-10 1-42 0,5-4-37 16,-12 4-174-16,-14-2-392 0,2-8 173 0</inkml:trace>
  <inkml:trace contextRef="#ctx0" brushRef="#br0" timeOffset="160006.5039">43790 25549 200 0,'0'0'176'0,"18"-9"-6"0,5 0-15 16,7 4-15-16,16-5-10 0,7 0-13 0,7 3-11 0,6 0-15 15,-6 2-35-15,0 2-34 0,-4-3-52 0,-1 6-33 16,-3 5-51-16,-17-2-79 0,-10 2-209 16,6 0 93-16</inkml:trace>
  <inkml:trace contextRef="#ctx0" brushRef="#br0" timeOffset="160144.5995">44149 25894 51 0,'50'-4'27'0,"-1"2"-40"0,-3 1-15 0,6-4 7 15</inkml:trace>
  <inkml:trace contextRef="#ctx0" brushRef="#br0" timeOffset="160455.0385">45839 25476 307 0,'2'-20'322'0,"2"0"-14"0,-3 5-9 0,-1 2-16 15,0 5-37-15,0-4-7 0,2 5-24 0,-2 7-22 16,0 0-24-16,0 0-16 0,0 0-1 15,-15 27-19-15,13-6-16 0,0 9-1 0,-3 17-15 16,3-6 3-16,-3 4-22 0,4 2-5 0,-5 4-15 16,5 0-22-16,-1 7 20 0,2-3-6 0,-5 2-12 0,5-5-32 15,-7 4-17-15,7 2-41 0,-7-8-44 16,4 1-43-16,-4-3-65 0,0-1-73 0,-6 5-249 0,4-13-565 16,7-10 251-16</inkml:trace>
  <inkml:trace contextRef="#ctx0" brushRef="#br0" timeOffset="160745.186">45771 25516 10 0,'-7'-22'266'15,"7"-4"-19"-15,-6 9-22 0,6-3-16 0,0 5-13 16,0 6-22-16,5-3-12 0,-4 5-7 0,8 0-8 16,3 1-10-16,5-1-10 0,-2 4-5 0,9 6-10 15,-2 2-11-15,7 3-8 0,4 3-11 0,-4 0-7 16,-2 1-10-16,-3 3-2 0,-2 6-10 0,-3 0-2 16,0-1-4-16,-9 0-4 0,-3 7-4 0,-6-2-1 15,-7-1-3-15,-3 3-6 0,-6 0 0 0,-14 9-19 16,1-3-18-16,-9 3-22 0,-4-1-25 0,-2 0-29 15,1-5-34-15,-3-3-43 0,8-3-44 0,6-6-209 16,7-4-448-16,5-6 199 0</inkml:trace>
  <inkml:trace contextRef="#ctx0" brushRef="#br0" timeOffset="161163.9037">46759 25661 120 0,'-16'-2'307'16,"16"2"-16"-16,-10-3-15 0,10 3-13 0,-8-1-23 16,8 1-8-16,0 0-24 0,0 0-20 0,0 0-18 15,0 0-16-15,0 0-14 0,37 4-12 0,-6-8-13 16,18-1-7-16,4-2-10 0,5 3-14 0,2-7-8 16,-2 3-11-16,1 3-9 0,-6-5-11 0,-7-3-6 15,-1 6-16-15,-10 1-9 0,-6 4-8 0,-3-7-1 16,-5 8-8-16,-4-6-3 0,-4 6 3 0,-4 1 1 15,4-2 0-15,-13 2-2 0,12 0 5 0,-12 0-4 16,0 0 2-16,16 0 1 0,-16 0-6 0,0 0-1 16,0 0-10-16,0 0-31 0,0 0-36 0,-28 17-48 15,25-14-56-15,-4 0-54 0,4 4-209 0,3-7-488 16,0 0 215-16</inkml:trace>
  <inkml:trace contextRef="#ctx0" brushRef="#br0" timeOffset="161505.6293">48031 25415 216 0,'-5'-11'266'0,"1"2"-10"16,-1 1-3-16,3 1-3 0,1 0-11 0,-4 1-21 16,5 6-23-16,0-7-16 0,0 7-17 0,0 0-13 15,0 0 1-15,0 0-12 0,-7 32 1 0,14-14-5 0,-6 10-14 16,-1 2-6-16,4 14-3 0,-8 1-2 16,9 3-10-16,-5-3-11 0,2 8-8 0,-2-2-2 15,5 4-10-15,-8-6-8 0,3 4-9 0,0-5 0 16,0 0-3-16,0 1-16 0,0-5-28 0,-2-2-24 15,2-11-22-15,-3 1-37 0,3 1-35 0,-5-6-48 16,-2 1-55-16,7-9-70 0,-2 1-236 0,2-8-566 16,0-4 250-16</inkml:trace>
  <inkml:trace contextRef="#ctx0" brushRef="#br0" timeOffset="161771.2596">48053 25633 2104 0,'-2'-26'8'0,"2"-2"15"16,-3-2-10-16,6 3 5 0,-6 1 31 0,8 6 7 16,-5 0 4-16,3 0-13 0,8 0-7 0,4-1-3 15,4 1 1-15,5 5-6 0,5 2 1 0,1 5-7 16,4 1 1-16,1 8-5 0,0 3 0 0,-4 4-4 16,5 6 3-16,-11 3-1 0,-1 0-5 0,-3 1 1 15,-11 1 1-15,-1 2-2 0,1 4-1 0,-9 0-4 16,-6 3 4-16,-7 2-2 0,-6 8-2 0,-8-7-2 15,-5 3 2-15,-6 2-6 0,-6-3-22 0,-1-3-16 16,-2 0-32-16,0 1-29 0,-2-6-33 16,4 0-49-16,15-7-214 0,-12 0-422 0,17-9 187 15</inkml:trace>
  <inkml:trace contextRef="#ctx0" brushRef="#br0" timeOffset="162126.1515">48556 25204 211 0,'24'-15'262'0,"-4"2"-20"0,-3 1-24 0,-1 3-17 15,6 6-22-15,0-3-17 0,0 3-13 0,1 3-17 16,0 5-10-16,-2-4-15 0,-4 10-9 0,3-2-13 15,-8 5-5-15,0-1-8 0,-7 7-5 0,-3-4-10 16,-4 4-7-16,-3 10-2 0,-7 12 0 0,-3-14 1 16,0 0 5-16,-1-4 9 0,4 3 8 0,-1-3-1 15,-3-1 0-15,8-9 1 0,-1 6 2 0,6-10 7 16,1 2 5-16,2 0-1 0,5-3-8 0,6-5-6 16,4 1-4-16,7-2-8 0,9-6-7 0,1-1-7 15,6 3-10-15,8-11-17 0,-2-1-15 0,2 1-19 16,-15 2-28-16,5-1-27 0,-14 4-28 0,10-4-26 15,11-1-35-15,-9 4-22 0,-3 0-45 0,-1 1-20 16,-8 2-185-16,1 0-470 0,-10 3 208 0</inkml:trace>
  <inkml:trace contextRef="#ctx0" brushRef="#br0" timeOffset="162563.9751">44977 27253 63 0,'0'0'196'0,"0"0"-7"0,0 0-18 16,0 0-20-16,0 0-16 0,22-22-12 15,0 14-11-15,9-7-13 0,-1 6-23 0,20-3-34 0,-8 0-28 16,-6 9-32-16,-3-1-23 0,2 3-43 0,-2 1-38 16,-4 3-63-16,-10-1-199 0,1 3 88 0</inkml:trace>
  <inkml:trace contextRef="#ctx0" brushRef="#br0" timeOffset="162696.5379">45029 27510 45 0,'0'0'165'0,"0"8"-14"16,0-8-15-16,0 0-30 0,38-7-34 0,-7 7-18 16,13-3-40-16,7-2-51 0,2 0-81 0,-4 2-127 15,11-1 55-15</inkml:trace>
  <inkml:trace contextRef="#ctx0" brushRef="#br0" timeOffset="162979.5841">46256 27149 233 0,'-6'-10'290'0,"-2"-2"-31"16,5 5-24-16,-3 3-18 0,0 2-10 0,6 2-18 16,-11 11-9-16,5 3-14 0,-6 9-2 0,1 7-13 15,3 11-14-15,-4 7-15 0,3-2-14 0,1 13-10 0,-6-6-10 16,7 3-10-16,-1-1-8 0,1 6-8 16,0 12-3-16,-1 9-13 0,8-22-19 0,-7 0-22 15,5-8-17-15,-5-3-28 0,1-3-28 0,4-1-35 16,-2-6-36-16,10-9-45 0,-8-6-51 0,-2-2-167 15,1-5-435-15,3-8 192 0</inkml:trace>
  <inkml:trace contextRef="#ctx0" brushRef="#br0" timeOffset="163213.5931">46090 27270 113 0,'0'-17'241'0,"0"-1"-23"0,7 6-19 0,2-3-13 15,6 2-20-15,5 5-14 0,4-7-17 0,12 10-9 16,-2-2-7-16,4 7-15 0,6 3 0 0,-15 2-16 16,5 4-8-16,-5 9-8 0,-5-6-13 0,-4 8-1 15,-4-5-6-15,-8 6-10 0,-6-1 2 0,-2 8-10 16,-9-1-11-16,-2 2-17 0,-12 10-7 0,-7-8-27 16,2 3-16-16,-1-3-15 0,-5-2-19 15,-2-2-30-15,11-7-36 0,4-7-47 0,-2 3-104 16,2-5-319-16,6 0 140 0</inkml:trace>
  <inkml:trace contextRef="#ctx0" brushRef="#br0" timeOffset="163525.6692">46922 27144 81 0,'-5'-10'223'0,"2"-4"-5"15,-1 6-8-15,3-1-14 0,-6-2-12 0,5 5-18 16,2 6-8-16,-7-7-16 0,7 7-2 0,0 0-8 16,-22 24-6-16,14-8-8 0,-6 12-10 15,6 12-3-15,-6 0-14 0,5 9-5 0,9 1-5 16,-6 4-11-16,4 1-2 0,4 0-13 0,-2 1-7 15,0-8-2-15,0 12-6 0,8-9-11 0,-1 4-24 16,7-10-20-16,-6-4-19 0,1 3-27 0,6-4-21 16,-1-13-41-16,1-4-29 0,-1 2-49 0,-1-9-176 15,-1 0-407-15,15-4 180 0</inkml:trace>
  <inkml:trace contextRef="#ctx0" brushRef="#br0" timeOffset="163749.1069">47381 27338 129 0,'-2'-27'273'0,"-3"6"-16"0,4 2-9 0,-1 4-5 15,-3 6-7-15,3-2-32 0,2 11-17 0,-2-9-22 16,2 9-16-16,0 0-10 0,0 0-14 16,0 0-16-16,-8 26-1 0,4-4-14 0,8 7-11 15,-2 5-6-15,-2-1-10 0,1 13-5 0,1 0-8 16,-4-1-5-16,2-3-24 0,2-10-31 0,-2-1-22 15,-2 13-40-15,7-4-37 0,-3 3-44 0,0-18-55 0,-2 0-217 16,0-5-456-16,3-4 203 0</inkml:trace>
  <inkml:trace contextRef="#ctx0" brushRef="#br0" timeOffset="163992.2233">48038 27599 2494 0,'0'0'110'0,"-9"-15"-60"16,2 2-15-16,0 6 8 0,1-3 40 0,-1 1 10 16,3 2-15-16,4 7-12 0,-11-8-18 0,11 8 8 15,-7-7-7-15,7 7-2 0,0-5-5 0,0 5-5 16,0 0-3-16,0 0 2 0,22-8-6 0,-5 9-9 16,5-1 4-16,7 0-3 0,5 0-10 15,-1 0-21-15,1 0-17 0,1 0-16 0,-4-1-22 16,0 2-14-16,0-1-27 0,-4 0-26 0,-3-1-43 15,-4 1-33-15,11-4-41 0,-12 4-157 0,11-6-438 16,-9 3 193-16</inkml:trace>
  <inkml:trace contextRef="#ctx0" brushRef="#br0" timeOffset="164307.993">49071 27245 34 0,'-7'-10'283'0,"0"2"-20"15,-1 4-21-15,8 4-28 0,-7-4-24 0,7 4-3 16,0 0-1-16,-8 17-12 0,8 2 0 0,-2 7-13 15,2 8-11-15,2 9-14 0,-2 6-7 0,0 1-14 16,0 3-5-16,6 1-17 0,-7 0-9 0,-4-3-4 16,5-2-8-16,0 10-15 0,-2-5-17 0,-3-3-14 15,5-1-22-15,-4-2-27 0,-1-2-33 0,5-3-35 16,0-11-38-16,0 0-55 0,-1-4-51 0,-5 0-180 16,6-12-449-16,0-4 199 0</inkml:trace>
  <inkml:trace contextRef="#ctx0" brushRef="#br0" timeOffset="164550.5689">49054 27295 94 0,'0'-27'251'0,"2"10"-20"16,5 1-21-16,8 4-17 0,0 2-18 0,6 5-12 15,3 0-17-15,8 5-14 0,2 5-8 0,-3 3-8 16,10 9-14-16,-17 1-8 0,-2-1-10 0,-7 11-10 15,6-5-6-15,-11 9-7 0,-3-3-3 0,-1-3-6 16,-12 2 0-16,6 3-9 0,-14-1-7 0,-1-2-2 0,-9 12-3 16,0-16-12-16,-5 7-12 0,-9-2-20 0,1 1-18 15,4-12-27-15,4 1-44 0,6-3-44 16,0-4-52-16,6-3-153 0,2-2-380 0,8-5 170 16</inkml:trace>
  <inkml:trace contextRef="#ctx0" brushRef="#br0" timeOffset="164819.1322">49678 27083 92 0,'16'-25'262'0,"-1"10"-15"0,-1 0-12 0,1 0-9 16,-1 5-13-16,1 2-13 0,2 1-15 0,3 5-4 15,3 3-22-15,-1 3-15 0,3 11-13 0,1 3-16 16,3 14-8-16,-2-1-15 0,-1 9-3 0,-7 3-14 16,-8-2 4-16,5 1-11 0,-8 1-16 0,-1 4 3 15,-7-4-8-15,-7-2-9 0,2 5-16 0,0-1-19 16,-9 0-18-16,-4-1-25 0,-1-1-32 0,-5-3-36 16,-2 7-46-16,1-7-57 0,-8-1-209 0,3-1-454 15,1-3 200-15</inkml:trace>
  <inkml:trace contextRef="#ctx0" brushRef="#br0" timeOffset="165103.6706">50650 28012 143 0,'0'0'245'0,"0"0"-19"16,-7-6-27-16,7 6-11 0,0 0-18 0,23-8-18 16,-10-1-18-16,11 9-5 0,-5-2-23 0,3 4-9 15,10-4-37-15,-6 4-45 0,3-2-40 16,7 1-42-16,-4 2-52 0,1 4-45 0,-13-2-85 15,2-1-268-15,0 0 118 0</inkml:trace>
  <inkml:trace contextRef="#ctx0" brushRef="#br0" timeOffset="165325.6404">50362 28424 2447 0,'-55'16'133'0,"4"3"-47"16,19-11-47-16,0-3-15 0,3 2 28 0,8-6 12 16,9 4-2-16,0-2-5 0,4-3-10 0,8 0 0 15,0 0-11-15,0 0-2 0,0 0 0 0,39-20-8 16,-2 12 3-16,9-8-28 0,7 8-26 0,2-8-35 16,3 0-37-16,-4 1-43 0,-1 6-54 0,-3-3-257 15,-4 4-488-15,0-4 217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20:20.308"/>
    </inkml:context>
    <inkml:brush xml:id="br0">
      <inkml:brushProperty name="width" value="0.05292" units="cm"/>
      <inkml:brushProperty name="height" value="0.05292" units="cm"/>
      <inkml:brushProperty name="color" value="#FF0000"/>
    </inkml:brush>
  </inkml:definitions>
  <inkml:trace contextRef="#ctx0" brushRef="#br0">32468 8074 81 0,'0'0'114'15,"0"0"5"-15,0-5-20 0,0 5-3 0,0 0 8 16,0 0-7-16,0 0 0 0,-3-7-6 0,3 7-3 0,0 0-7 16,0 0-8-16,0 0-6 0,0 0-4 15,0 0-2-15,0 0-14 0,0 0-5 0,0 0-3 16,0 0-7-16,0 0 1 0,0 0-3 0,0 0 3 16,0 0 8-16,-6 24-5 0,6-20-3 0,0 4-2 15,0 1-2-15,0 1-4 0,-5-1-1 0,5 2-1 16,-1-2-5-16,1 10 1 0,-4-6-1 0,4 3 3 0,-3 0-2 15,3 2 2-15,-4-1-9 0,1 3 7 16,1-2-4-16,2 0 1 0,-3 2-5 0,6-4 2 16,-6 4-3-16,3-1 4 0,3 3-1 0,-3 5-1 15,2-7 0-15,-4 7-3 0,4-2 1 0,1 3-1 16,-3-4 3-16,0-4-2 0,0 8-1 0,4-1-12 16,-4 1 9-16,0-1-4 0,0 7 4 0,3-4-2 15,1-1 2-15,-8 3 0 0,4-2-2 0,0 4 0 16,4-3 3-16,-4 3-5 0,-4 3-4 0,4-4 6 15,0-1 1-15,-3-1 5 0,3 11-6 0,-4-11-2 16,4 1-3-16,-3-1 4 0,3 2 0 0,0-1 0 16,0-3 1-16,-2 3 1 0,2-1 0 0,-3 2-5 15,3-3 0-15,-4-3 3 0,1 3-4 0,0 2 3 16,1-7-3-16,-2 5 4 0,1-2 3 0,3 1-4 16,-7-1 0-16,6 0 1 0,-1 0-2 0,-2 7 5 15,3-11 0-15,-1 3-6 0,0 6 5 0,-1-3 1 16,8 0-3-16,-3 11 3 0,-2-7-1 0,5-5 3 15,-5 4 1-15,3 10 11 0,1-4-3 0,-1 4 5 16,-3-10-2-16,0-1-4 0,3 7-3 0,-3-6-1 16,4 7 0-16,-6 3 1 0,4-5-2 0,0-3 5 15,-2 6-6-15,3-7-3 0,-6 5 1 0,-1 1-3 16,6-6 3-16,-4-3 1 0,2 1-6 0,2 0 5 16,-4 11-4-16,2-11-1 0,2 2 3 0,0-5-1 15,-4 4 0-15,4-2-2 0,-2-2 1 0,0 3-1 16,0 7-1-16,-2-6 2 0,2-1 0 0,-2 2-4 15,-3-1 3-15,5 15 6 0,-3-7 5 0,-1 4-3 16,3-2 0-16,-1 0 0 0,-3 4 1 0,3-6-4 16,4 0 0-16,-6 1 4 0,4 3-1 0,-5-1-4 15,3-2 0-15,-3 1 2 0,2 2 0 0,0 1-2 16,-4-3-1-16,7 0 2 0,-2 2-2 0,0-7-2 16,1 3 6-16,-3-9-4 0,2 12 4 0,-4-4-9 15,2-5 4-15,-1 6-2 0,0-8 1 0,2 9-3 16,-1-9 3-16,-1-2 3 0,2 11-5 0,-4 2 3 15,7-1-3-15,-2-1-1 0,-5 1 4 0,4-3-4 16,-4-1 4-16,2 3-2 0,2-10-2 0,-1 9 5 16,2-3-7-16,1-4 3 0,-1-2 1 0,2 11 1 15,-3-2-5-15,-4 2 4 0,5-4-3 0,-1 2-3 16,-2-6 4-16,3 6 1 0,-5-2-1 0,2-3 3 16,2 4-3-16,-3-6 1 0,5-4 0 0,-4 12 0 15,3 0-3-15,-7 0 1 0,4-12 2 0,-2 11-2 16,4 1 3-16,-2-1-1 0,3 2 2 0,-3 0-3 15,3 2-1-15,-3 3 2 0,4 0-1 0,1-1 1 16,6 2 0-16,-12-2 2 0,4 2-2 16,-3 2 0-16,5-3-1 0,-2 4 5 0,-3-1 0 0,3-2-2 15,-3 0 0-15,2-1 2 0,3-2-4 0,-5 6 3 16,-4-6-2-16,7 0-2 0,-3-2 1 0,-3 4 1 16,8-5-2-16,0 1 2 0,-7-1-1 0,-2 2 2 15,9 0-5-15,-6 3 1 0,2-5 6 0,-6 6-4 16,8-6-3-16,-5 2 4 0,7-2-14 15,-8 1-12-15,1-1-15 0,-2 1-24 0,3-4-27 0,-3 0-25 16,2-8-30-16,4-3-35 0,-2 1-203 0,3-2-415 16,-1-8 184-16</inkml:trace>
  <inkml:trace contextRef="#ctx0" brushRef="#br0" timeOffset="833.6829">28539 14641 99 0,'0'0'119'15,"0"0"-8"-15,0 0 7 0,0 0 6 0,0 0-11 16,31 13 5-16,-16-8-10 0,14 2-7 0,7-3-5 15,11-1-15-15,5-2 0 0,4 6-4 0,5-7-10 16,6 1-5-16,21 3-6 0,15-4-6 0,-6 1 3 16,9-1-4-16,-1-1-9 0,45 1-1 0,-47-4-10 15,8 4 1-15,39-4-4 0,-48 4-2 0,48-8-4 16,-3 5-2-16,10-5-4 0,-2-1 0 0,15-3 0 16,4 0 0-16,7 4 2 0,2-4-2 0,1 2 2 15,0-4-13-15,2 7 1 0,3-5 7 0,2 4-2 16,2 1-6-16,0-4 5 0,-1 11 0 0,-9-3-6 15,-1 0 7-15,4 2-4 0,0-4-6 0,0 7-2 16,-2-2 0-16,-2-2-2 0,-9 2 5 0,2 0 2 16,-1 5 0-16,2-12-1 0,-7 7-4 0,3-8-1 15,-3 8 3-15,8 5 0 0,-8-2 1 0,-7-1 0 16,3 0 0-16,-1 4 0 0,7-5 4 0,-6-1-4 16,-6 4 0-16,10 0 0 0,-1 0 4 0,-18-2-3 15,4 5-4-15,-4-4 6 0,-39 1-4 0,44-3 2 16,-5 2-4-16,-42-3 3 0,47 0 2 0,-7 0 2 15,-42 9-4-15,44-13-3 0,-46 4-8 0,3 0 11 16,47-1 0-16,-50-3 2 0,3 1 3 0,1 6-3 16,42-3-4-16,-50-3 2 0,6 3-4 0,2 3 9 15,1-3-5-15,-2 0-6 0,1 0 4 0,-15 0-3 16,1-6 1-16,0 6-2 0,-9-2-7 0,-20-1 4 16,2-4-4-16,-3 5 2 0,1-4-13 0,0 6-2 15,-5-3-10-15,1 0-16 0,-5-1-17 0,-5-1-14 16,1-5-19-16,-6 4-25 0,-16 2-120 0,1 2-265 15,3-7 118-15</inkml:trace>
  <inkml:trace contextRef="#ctx0" brushRef="#br0" timeOffset="3237.5534">32998 13911 40 0,'2'-6'103'0,"3"1"-13"0,0-4-7 0,-1 2-7 15,2 3 5-15,1-4-13 0,2-1 9 0,4-3 4 16,-4 4-6-16,6 1-5 0,1-6-1 0,1 2-14 15,-5-1-1-15,3-4-1 0,2 0-2 0,-2 4-4 16,8-7 4-16,0 1-8 0,0-1 3 0,6 3-10 16,-7-4-1-16,2 1-3 0,0-2-11 0,5-1 3 15,-7 0 7-15,7 3-3 0,-4-2-5 0,4-1 4 16,-3 2-4-16,-1-1-3 0,3-1 0 0,-8 2-8 16,4 2 6-16,-9 2 1 0,8 0 3 0,0-4-7 15,-2 1 0-15,3 1 3 0,-2-1 0 0,4-2-6 16,1-1 2-16,-2 1-3 0,3-1-2 0,-3 1 5 15,1-1-8-15,1-1 5 0,-5 4 0 0,7 2-5 16,-5-6 5-16,-2 1 1 0,7 0 1 0,-3-1 4 16,-2 3 0-16,10-9-1 0,-9 9-4 0,-2-4 2 15,7-8-1-15,-2 9 0 0,-6 1 2 0,0-1 5 16,-3 4 1-16,3-9-3 0,2 3 4 0,-2 2-3 16,0-4-5-16,9-9 0 0,-1 3-3 0,-2 0 6 15,-6 6-5-15,4-2-3 0,-4 3 1 0,0 0-1 16,10-9 3-16,-13 11-3 0,0-4 3 15,5-7-4-15,-2 6 1 0,0 3-6 0,-2 1 3 0,6-8 3 16,3-3-4-16,-7 10 3 0,-1-2-2 0,4-5-3 16,1 1 0-16,-6 6 2 0,-3-4 2 0,5 2-3 15,1 4 0-15,-1-3-2 0,-5 0 3 0,5-1 4 16,0-6 2-16,7-1-1 0,-12 8 0 0,5 2-1 16,-3-3 0-16,7-5-2 0,-4 10-1 15,7-12 2-15,-7 9 2 0,5-8-5 0,2 5 1 0,2-9-4 16,-7 5 3-16,-2 8-2 0,0 0 1 0,0-3 1 15,-4 2-1-15,9 2 0 0,-3-11-1 0,-4 6 1 16,4-5 3-16,-2 8-6 0,-3-1 2 16,1 2-1-16,1-3 3 0,4-5-8 0,-7 10 4 15,7-5 2-15,-6 0 0 0,3 1-1 0,-5 4-5 16,5-5 6-16,0 3-3 0,7-7 4 0,-8 8-3 0,1-3-6 16,5-6 5-16,-5 10 0 0,13-12 0 0,-17 9-2 15,10-9 6-15,-3 0-5 0,3 2 0 0,-10 6 6 16,11-6-7-16,-12 7 2 0,7-8 0 15,-3 6 3-15,-1 4-3 0,2-4 1 0,-3 1-6 16,10-6 5-16,-7 6-4 0,11-7 5 0,-11 6-1 16,-2 1-3-16,-1 0 5 0,8-9-5 0,6 4 2 0,-9-5-1 15,5 2-1-15,0 5 3 0,-7 2 0 0,8-5-3 16,6-5 4-16,-9 4-1 0,1 11-1 16,-3-10 1-16,3 10 3 0,-10-2-2 0,8 5-2 15,-7-4 3-15,5 0-3 0,-2 0 2 0,0-1-3 16,2-1 4-16,-4 2-5 0,2-1 3 0,9-5-2 15,-7 5 0-15,12-3 1 0,-4 0-8 0,4 1 10 16,-10 6-3-16,1 0 1 0,-1-3 1 0,1 3-5 0,12-4 4 16,-15 4 1-16,0-3-1 0,3 1-2 15,-3 2 1-15,0 1 3 0,3 1 5 0,-6-1-4 16,1 0-3-16,3-1-1 0,-1 0 0 0,2 2 1 16,-4 3-1-16,0-3-1 0,2-1 5 0,5 4-1 15,0-4 1-15,2 4-4 0,-2-3 1 0,-4 1 5 16,11 3-3-16,-5-1-1 0,-1-1-1 0,-1 2-2 15,2-3 1-15,2 7 2 0,-3-4-1 0,1-1 1 16,-2 5 0-16,2-1-4 0,-1-4 5 0,3 3-4 16,-3 1 4-16,3 5-3 0,-8-6 0 0,1 3 0 15,3 2 5-15,2-2-9 0,-13 2 3 0,15 0 0 16,-3 1 4-16,1-5-1 0,0 3 2 0,-4 2-2 16,0 0 1-16,8-3-1 0,-1 3-1 0,3 1 4 15,8-4-2-15,-15 8-2 0,6-1-2 0,-5-5 3 16,-1 4 4-16,-1 8-5 0,-5-9-1 0,-2 2-1 15,1 0 2-15,7 0 3 0,-4 2-9 0,5 1 7 16,-1-4-2-16,8 6 4 0,-2-4-2 0,-6 4-1 16,6 0-1-16,-3-2 3 0,-1 0-4 0,-10 0 2 15,9 1 1-15,3 8 3 0,0-4 3 0,-5-4-6 16,9 3 0-16,-8 2-1 0,1-4 2 0,0 10 1 16,3-9 1-16,-2 2-8 0,4-3 5 0,10 4-3 15,3 6 3-15,-14-5 3 0,-1-1-3 0,-4 2-2 16,21 1 6-16,-4 2 0 0,0-1 0 0,-2 0-3 15,-10-4-2-15,-2 3 2 0,13 6-5 0,-2-2 5 16,2 0 2-16,0 4 1 0,-5 0 2 0,2 1-5 16,-9-7-1-16,14 8-1 0,-2-3 2 0,0 4 2 15,5 4 2-15,-3-2-2 0,-2 1-3 0,3 4 3 16,-1-4 6-16,7 1-6 0,-8 4-1 0,10 3-2 16,-6 2 2-16,2 0-1 0,-4-2 4 0,1 0-3 15,-3-2-2-15,3 4 3 0,-1-1-4 0,-3-4 1 16,-1-1 2-16,-1 8 1 0,0-4-5 0,2-1 5 15,-5 1 6-15,4-1-3 0,-6 0-2 0,3-1 1 16,-2 3-2-16,-5-2 3 0,3 3 0 16,3-3-4-16,2 4 5 0,-6 1-1 0,4 3 6 0,-2 2-1 15,6-3-1-15,-6 8 1 0,7-8 1 0,0 3-2 16,-5-1 2-16,0 1 2 0,-2-3 0 0,4 1 0 16,-11-1 3-16,5 1-4 0,-1 0 2 0,-3 1-3 15,2-2 3-15,-4-2 4 0,5 1-3 16,-5 4 3-16,-1-8 4 0,4 2 2 0,-5 3-3 15,4-6-3-15,3 0 0 0,-6 1 2 0,3 4-2 16,1-7-3-16,0 7-2 0,2-3 6 0,0-1-2 0,-4 3-2 16,7 4 4-16,-8-4-3 0,6 7 4 0,1-9-2 15,-4 5 2-15,0 6-4 0,0-2 8 16,-1-3-2-16,-1 0 2 0,-1 7-4 0,-2-1 5 16,-2-9-1-16,0 6 6 0,2 1-3 0,2 1 10 15,-2-4-11-15,-7 5 0 0,4-1 8 0,3-5-8 16,0 5 4-16,3 0-6 0,-8-2 0 0,5-4 0 15,2 1-2-15,5 0-2 0,-6-1 2 0,1 1-2 16,-7 1 2-16,10-3 7 0,-7 2 1 0,7-2 8 0,-3-3-14 16,1-1-4-16,-1 3-4 0,3-1 2 0,-6-2-1 15,2 2 1-15,1 6-3 0,5 1 7 16,-6-2-5-16,8 2 0 0,-2-5 8 0,1-1-17 16,-3-1 2-16,4 0 2 0,1-4-3 0,5 6-3 15,2-1 1-15,-1-4-4 0,3 1 2 0,-4-2 0 16,0 2-7-16,2-6-6 0,7 1-17 0,0 0-10 0,2-1-25 15,1-9-31-15,-3 0-32 0,-6-1-48 16,8-4-40-16,-2-3-65 0,-2 0-246 0,-3-5-562 16,12-2 249-16</inkml:trace>
  <inkml:trace contextRef="#ctx0" brushRef="#br0" timeOffset="4733.7977">40081 14591 99 0,'0'0'103'0,"0"0"-7"0,-12 0-3 15,12 0-6-15,0 0-13 0,0 0 10 0,0 0 8 16,0 0-12-16,0 0 3 0,0 0-8 0,-9-9 5 16,9 9-11-16,0 0 4 0,0 0-8 0,0 0-2 15,14-12 5-15,-13 8-8 0,8-2 7 0,3 3-1 16,-5-1-6-16,3-1 9 0,10-1-7 0,-3 1-12 15,4 2 6-15,1 2-2 0,-1-5-6 0,9 4-5 16,4-3-1-16,-1-1-3 0,4 4-2 0,-4-1-5 16,18-1-1-16,0 4-2 0,4 0 0 0,-3-2-6 15,6-3 7-15,0-3-11 0,2 8 3 0,1-5-5 16,4 2-5-16,-2-4 0 0,21 2-2 0,-18-2-1 16,-2 3 1-16,24-8-3 0,-2 11-1 0,-25 1 2 15,22-11 1-15,-14 5-4 0,14 6 1 0,1 2-1 16,4-11 0-16,-26 6 3 0,33-2-3 0,-8 3-2 15,-1 1 2-15,7 2 1 0,-9 1-3 0,8-2 6 16,2 4-5-16,-4-4 1 0,7 3-3 0,-3-5 2 16,2 2 0-16,-4 0-1 0,5-1-1 0,-3-2 1 15,3 6 2-15,0-2-4 0,-3 2 3 0,3 1 1 16,2-3-1-16,0 3-4 0,0 4 6 0,0-6-5 16,-2 3 4-16,4 3-3 0,-4-7 3 0,2 1 4 15,-4 4-6-15,11-2 1 0,-12-1 1 0,3 2-1 16,-3-3-2-16,5-2 1 0,-2 5 3 0,2-4 1 15,-4 1-2-15,4 3 2 0,0 2 2 0,-5-2-7 16,3-4 1-16,-3-6 2 0,1 9-4 0,-6-4 0 16,-4-4 2-16,1 9-4 0,4-3 4 0,-1-5-1 15,-6 4 0-15,-20-1-1 0,23-5-1 0,2 9 0 16,-21-3 0-16,23-1 2 0,-3 0-3 0,2 2 0 16,-4-2-5-16,-20 2-2 0,30 0-11 0,-11 1-2 15,0 5-2-15,-18-8-6 0,19 7 0 0,-1-3-12 16,-18-1-4-16,1 3-13 0,-4 0-6 0,-5-2-22 15,-2 1-16-15,4-3-12 0,-2-4-39 0,-9 2-22 16,-13 0-107-16,12-2-305 0,-12 4 135 0</inkml:trace>
  <inkml:trace contextRef="#ctx0" brushRef="#br0" timeOffset="8661.2139">38863 8622 70 0,'-3'-8'137'0,"3"8"-10"0,-4-6 4 0,4 6-3 15,0 0-9-15,-3-6-15 0,3 6-12 0,0 0-8 16,-5-5-15-16,5 5 2 0,0 0-9 0,0 0-6 15,0 0-9-15,0 0 2 0,-9 17-10 0,9-9-7 16,-2 0 2-16,1 4-7 0,-3 5 4 0,1-3-6 16,3 6-8-16,-5 2-13 0,3 6-20 0,-3-2-26 15,3 0-17-15,2-5-11 0,0 6-24 0,0-1-7 16,2 4 2-16,-2-1 3 0,0 5-67 0,-2-8-178 16,4 1 79-16</inkml:trace>
  <inkml:trace contextRef="#ctx0" brushRef="#br0" timeOffset="8866.4731">38938 9422 31 0,'0'0'61'0,"0"13"-2"0,0-5-9 15,0-2-18-15,0 7 2 0,0-1-15 0,-2 1-15 16,2-1-7-16,-5 3-8 0,5 1-35 16,0-1-51-16,-2-2 23 0</inkml:trace>
  <inkml:trace contextRef="#ctx0" brushRef="#br0" timeOffset="9050.7428">38870 9859 41 0,'0'0'100'16,"0"0"-9"-16,-4 7-16 0,4-7-5 0,-3 10-5 15,3-4-1-15,0-6-10 0,0 12-13 0,-3-4-11 16,3 1-18-16,-4 1-16 0,1-1-12 16,1 3-11-16,-1 1-12 0,3 1-55 0,-7 2-100 15,2 1 45-15</inkml:trace>
  <inkml:trace contextRef="#ctx0" brushRef="#br0" timeOffset="9198.3861">38832 10373 33 0,'0'10'43'0,"-3"-2"-24"0,3 2-36 16,0 6-16-16,-4-1 8 0</inkml:trace>
  <inkml:trace contextRef="#ctx0" brushRef="#br0" timeOffset="9397.8355">38844 10978 56 0,'0'11'70'0,"4"4"-30"0,-4-4-4 0,0 1-10 15,0 6-13-15,0-8-13 0,0 5-10 0,0-3-29 16,0 8-41-16,0-5 18 0</inkml:trace>
  <inkml:trace contextRef="#ctx0" brushRef="#br0" timeOffset="9571.372">38793 11496 58 0,'-5'8'65'0,"3"-2"6"0,2 1-9 0,-2 2-9 16,1-3-8-16,-3 4-4 0,4 2 4 0,4-1-1 16,-8 2-11-16,4-1-7 0,0 3-14 0,-1 3-12 15,1-3-12-15,-2 4-7 0,-1-2-22 0,3 3-40 16,-2-1-87-16,-2 1 38 0</inkml:trace>
  <inkml:trace contextRef="#ctx0" brushRef="#br0" timeOffset="10255.3011">38745 12204 5 0,'0'9'96'0,"-3"-1"-12"0,-1 2-1 15,3-3-8-15,-4 3-10 0,3 0-5 0,-1 3-5 16,1-1-14-16,-3 1-2 0,3 2-12 0,-1 1-2 16,-1 2 7-16,8 4-15 0,-8-5-3 0,4-1-21 15,-2 11-7-15,2 2 4 0,0-9-6 0,2 2-10 16,-2-1-2-16,0 6-7 0,4-6-3 0,-3-2-5 16,1 4 3-16,3 2 1 0,-3-5 2 0,3-1 6 15,-3 3 1-15,-1-2 4 0,3 0 5 0,-3-4 3 16,1 3 4-16,0-3 12 0,-2 1 9 0,0-1 7 15,0-4 6-15,0 3 4 0,0-6 1 0,-2 0 9 16,0 4 4-16,2-7-7 0,0 5 15 16,-5 0-7-16,4-6 3 0,-4 5-1 0,1-1 0 15,-1 2 6-15,2-1-11 0,-1-2 5 0,1 2-2 0,-2-2-8 16,3 2-8-16,-3 2 10 0,1-5-6 0,-2 7-6 16,0-2 4-16,-2-1-3 0,6 1-4 0,-3 1-4 15,2-4-7-15,-2 2 22 0,3 0-16 0,-3 0 5 16,-2 1-15-16,5-3-3 0,1 10 11 15,1-8-11-15,-6 9 1 0,6-3 3 0,0-4-9 0,0 7-3 16,0 1 10-16,6-6-10 0,-5 5-20 0,-1 2-7 16,0-2-15-16,2 0 3 0,-2 2-7 0,0-2 7 15,5-1-5-15,-3 1-1 0,-2 0 5 0,5 0 7 16,-3-4 1-16,3 2 8 0,-4-1-4 0,1 3 7 16,-2-6 2-16,0 1 0 0,5 0 11 15,-5-2 4-15,2-2 4 0,-2 2 8 0,0-3 9 0,5 4 5 16,-5-2 9-16,2 0-5 0,-2-1-3 0,1-2 9 15,-1 1-12-15,-1-1 1 0,1 2 1 16,-2-2 5-16,-3 3 1 0,5-5 11 0,0 2-9 16,0-9 3-16,-2 12 1 0,-3-4 4 0,3 2-5 15,1-3 3-15,-4 1 1 0,5 4 5 0,-2-4-13 16,2-8-8-16,-5 15 16 0,-2-3-3 0,5-1 1 16,1-2-9-16,-5 2 0 0,12-2 0 0,-12 2-10 0,6-3 11 15,-1 1-8-15,-4 3-5 0,5-4 12 0,0 6-7 16,0-5-3-16,-2-1 2 0,2-8-14 0,2 23 3 15,-4-10 6-15,2-1-6 0,2 1-2 16,-2 0-12-16,0-1-6 0,5 3-11 0,-5-7-4 16,0 4-9-16,0-4-9 0,0 4-12 0,0-5-72 0,0 2-149 15,0-1 66-15</inkml:trace>
  <inkml:trace contextRef="#ctx0" brushRef="#br0" timeOffset="10979.886">38619 14231 34 0,'0'0'76'0,"0"0"-6"0,-7 4-5 0,7-4 3 0,0 12 8 16,0-12-10-16,-8 10-5 0,8-10-2 16,-7 8-3-16,7-8-15 0,0 8-7 0,-2-2 11 15,2-6-10-15,-7 12 12 0,7-4-4 0,-3-4 28 16,3 8 14-16,0-4-9 0,3-3-10 0,-3 2-6 16,0-7-10-16,0 12-2 0,-3-8-5 0,0 4-5 15,3 0-4-15,3 3-4 0,-3-3-1 0,3-1-7 0,-3 4-2 16,0-4-4-16,2-3-1 0,-2 2 4 15,0-6 4-15,0 13-14 0,0-7-3 0,0-6 3 16,0 9-7-16,0-9 10 0,0 6-2 0,0-6-3 16,0 0-5-16,0 0 3 0,0 0-1 0,0 0 1 15,0 0 1-15,0 0-3 0,0 0 8 0,0 0 5 0,0 0-5 16,0 0-6-16,0 0 3 0,0 0 2 0,0 0 7 16,0 0-1-16,0 0-1 0,0 0 2 15,0 0-3-15,0 0 6 0,-8-20-11 0,8 20 9 16,-7-6 0-16,7 6 9 0,0 0-7 0,-9-7-1 15,9 7 4-15,0 0 1 0,0 0-5 0,0 0-2 16,0 0 3-16,-22 13-1 0,19-7 1 0,-2 7-2 16,-2 0 1-16,3 2 0 0,-1 5-2 0,2-12-3 15,-1 12 1-15,-2-4-6 0,2 1 1 0,-1-1 0 16,2 1-4-16,-1-3 1 0,4-2 1 0,0-1 1 16,0 0-5-16,0-4 2 0,0 1 4 0,7-1-3 15,-7-3-4-15,0-4 1 0,12 0-1 0,-12 0-1 16,15-4 0-16,-11-3 1 0,4-1 1 0,-1-4-2 15,0 3 5-15,1-7 1 0,1-4 2 0,5-8-4 16,-8 0-3-16,3 0-2 0,-2 1 4 0,-6 1-2 16,6 8 5-16,-7-6 0 0,0 7-7 0,0-2 7 15,0 10 2-15,0-2-6 0,-1 2 5 0,1 6-1 16,0 3-2-16,0 0 5 0,0 0 6 0,-16 17 2 0,6-3 1 16,0 0 1-16,1 5-3 0,1-1 2 15,-6 10 1-15,6-3-5 0,1 0-3 0,3-2 2 16,1-5-1-16,3-3-4 0,-2 4 2 0,2-5-6 15,-2 0 5-15,2-5 1 0,0-2-7 0,2 0 1 16,-2-1 2-16,0-6-3 0,9 7-2 0,-6-6 5 0,-3-1-2 16,0 0 0-16,21-8 3 0,-11 2-5 15,-5-1 0-15,2 3 2 0,6-8 1 0,-11 0 5 16,5 2-6-16,0-3 2 0,0 0 0 0,-6 4 0 16,6-2 3-16,-2 3 2 0,-5 5 1 0,0-3 0 15,4-4-5-15,-4 10-6 0,0 0 1 0,0 0 6 16,0 0-20-16,0 0-11 0,0 0-25 0,-17 16-32 15,10-10-21-15,0-1-26 0,0 6-38 0,5-2-47 16,-4 5-146-16,-1-4-385 0,5 0 171 0</inkml:trace>
  <inkml:trace contextRef="#ctx0" brushRef="#br0" timeOffset="12152.2555">37981 16151 97 0,'5'-8'190'0,"-1"-4"-2"0,3-2-12 0,1 2-17 15,-3 1 1-15,2-4-14 0,2-1-5 0,1-1 1 16,2 3-17-16,-4-4-8 0,1 0-15 0,3 1-4 16,-2-7-13-16,4 2-3 0,-6 2 2 0,2 0-5 15,-1-6-4-15,1 1-10 0,-1-3-4 0,1 1-5 16,-3-3-9-16,1 2 3 0,4 0-8 0,-5 2 5 16,3-1-6-16,-1-1-1 0,-7 10-6 0,4-8-3 15,-1 5 1-15,-3 0-3 0,-2 4-1 0,0-1 12 16,4-2-1-16,-1 4-1 0,-3 1-4 0,2 1-2 15,-2 4-1-15,5-1-6 0,-5-1-5 0,0 3 3 16,0 1-3-16,0 8-2 0,-5-14 0 0,3 9-5 16,2-2-2-16,0 7 4 0,0-10-7 0,0 10-3 15,-3-5 7-15,3 5-5 0,0 0-2 0,0 0 5 16,0 0-6-16,-6 20-1 0,1-8 0 0,4 5 8 16,-6 4-8-16,3 6 14 0,-1 4-15 0,-5 9 4 15,0-6 0-15,5 8-7 0,-2-4 5 0,7 5 4 16,-5-12-8-16,5 9 6 0,0-12-2 0,0 7-5 15,0-7 3-15,1-2 5 0,6-4-5 0,-3-5 6 16,-1 3-2-16,2-5 2 0,-1 2-8 0,2-5 2 16,3 0 0-16,-6 0-3 0,3-4 12 0,0-3-2 15,5 1-3-15,-1-2 5 0,-2 1 7 0,1-9-8 16,-9 4 1-16,22-5 0 0,-8-1 1 0,-1 1-8 16,-2-3 8-16,4-1-7 0,-1-6 1 0,3 6 6 15,-4-6-6-15,-3-2 8 0,4-2-11 0,3-1-1 16,-2-2 5-16,-3-1-4 0,2-1 4 0,-2 1-4 15,-2 3-1-15,-5-1-1 0,6 4 7 0,-3-3-1 16,-4 5-6-16,2 0-1 0,-6-3 4 0,4 5-1 16,-1 0 0-16,-3 2 0 0,2 2-3 0,1-3 1 15,1 1-3-15,-4 6 2 0,3-2 5 0,-3 7-4 16,0-12 5-16,0 12-7 0,0 0 3 0,0 0 1 16,0 0 0-16,0 22-4 0,0-4 3 0,-3 2 6 15,3 0 1-15,0 11-7 0,-4 1 5 0,1 8-1 16,1-7 3-16,0-3 0 0,4-1-3 0,-2 3 2 15,0-8-6-15,2 4 3 0,1-5-3 0,1-6 3 16,-1 0 0-16,1 3 1 0,1-5-5 0,1 5 4 16,-2-10-18-16,4 0-21 0,-1-3-28 0,7-4-31 15,-6 3-28-15,1-4-37 0,6-4-46 0,1-4-42 16,-1 4-218-16,5-10-503 0,3 0 223 0</inkml:trace>
  <inkml:trace contextRef="#ctx0" brushRef="#br0" timeOffset="16921.5163">16518 8672 16 0,'22'1'60'0,"14"-1"-1"0,0 4-9 0,13-3-1 16,-3-2-15-16,12 3 0 0,-3 4-1 15,10-4-4-15,-2 0-4 0,25 2-1 0,-2 0 5 16,1 0-17-16,0-1 6 0,0 1-1 0,1 0 3 16,1-3-1-16,-4 1-7 0,6 3-1 0,1-4 3 15,0 2 1-15,10-2-1 0,-3-3-5 0,3 3-4 16,9-4 3-16,36 2-7 0,-42 1 1 0,46 0 6 0,-46-3-6 15,4-2 7-15,41 1 0 0,4-7-14 16,1 11 3-16,-3-5 10 0,-43 0-9 0,50-3 4 16,-6 6-4-16,-42-2 8 0,48 0-5 0,-50 4-1 15,43-8 1-15,-1 6 1 0,-40 0 5 0,37-10-5 16,-42 9-6-16,53-7 3 0,-48 7-3 0,44-5 8 16,-48 3-7-16,45-6-3 0,-48 10 2 0,48-2 6 15,-46-2-1-15,1 3-4 0,45 1 2 0,-45-3 5 16,45-3-3-16,-50 2 16 0,6 2-14 0,-4-2-8 15,2 2 4-15,-4 5-1 0,4-1 0 0,-9-2 3 16,3 1-1-16,-2 0-2 0,1-2 12 0,-4 2-10 16,-3-4 1-16,2-4-5 0,-11 8 3 0,4-1 2 15,-23-3-1-15,-1 3 1 0,3-1-4 0,1 1 8 16,-8-4-3-16,-4 3-2 0,-1 1 0 0,-2 1 0 16,-18-3 4-16,2 0-10 0,-6 1 4 0,-9-1 1 15,1 2-3-15,-7-1 9 0,2 2-1 0,-3-3-3 16,-4 3 14-16,2 0 1 0,0-2 2 0,-12 2-4 15,20 0-6-15,-11 0 7 0,3-1-7 0,-4-2 1 16,-8 3 0-16,12 0 3 0,-12 0 6 0,14-3-18 16,-14 3 19-16,12 0-4 0,-12 0 0 0,10-2-3 15,-10 2 8-15,0 0-9 0,12-3-1 0,-12 3 8 16,9-1 2-16,-9 1-6 0,10-2 9 0,-10 2-7 16,0 0 2-16,7-3 3 0,-7 3-2 0,0 0 16 15,5-5-1-15,-5 5-8 0,0 0-2 0,0 0 5 16,0 0 1-16,0-9-12 0,0 9-7 0,0 0-4 15,-10-8 3-15,10 8 8 0,-11-3-3 0,11 3-4 16,-13-3 4-16,6-1-6 0,-3 2 3 0,-2 1-7 16,0-6-4-16,0 4 11 0,-5 1-6 0,1-2 7 15,-1 2-8-15,6 0 2 0,-7-3-1 0,-2 5 5 16,3-3-6-16,-5-2-2 0,6-2 5 0,-6 6-9 16,2-1 4-16,3-2 5 0,-2-1 1 0,0 1-9 15,4-1 15-15,1 3 12 0,6-1 1 0,-1 2 0 16,9 1-7-16,-15-1 2 0,15 1 3 0,-9 0-11 15,9 0 4-15,-8-5 0 0,8 5-6 0,-9-3 4 16,9 3-4-16,-7-7-1 0,7 7-3 0,-5-6 2 16,5 6-5-16,0 0-4 0,-3-6 5 0,3 6 1 15,0 0-3-15,0 0-4 0,0 0 1 0,0 0 0 16,17-4 4-16,-17 4-8 0,20 4 2 0,-8 0 1 16,7-2-4-16,0 4-1 0,3 1 3 0,2-2 3 15,5 3-3-15,-7 0 4 0,2 4-1 0,-9-7-6 16,7 6 5-16,6 3 1 0,-11-5-3 0,0 5 3 15,-2-3 5-15,1 3-9 0,-5-1 2 0,0-1-1 16,-3 1 3-16,-1 2-3 0,-2-2 2 16,-3 3-6-16,-4 3 3 0,-5-4 2 0,-6 11 4 0,-4-1 3 15,0 3-11-15,-4-3-3 0,-3 0-23 0,-3-1-6 16,1 8-16-16,6-7-27 0,-2-2-21 0,6 4-40 16,1-3-118-16,1-7-278 0,6 2 123 0</inkml:trace>
  <inkml:trace contextRef="#ctx0" brushRef="#br0" timeOffset="21372.005">38392 9220 1 0,'-56'17'55'0,"-4"5"2"16,2-1-13-16,4-5 1 0,-8 1-8 0,4-2 3 15,6 1 4-15,2 3-4 0,1-6-11 0,16-2 5 16,4 5-1-16,7-8-8 0,10-4 1 0,0 3-7 0,5-2-7 16,4 7 10-16,3-9-14 0,7 2 3 0,8 0-3 15,11-2 7-15,20 2-15 0,5-2 2 16,10-4 0-16,28-6-10 0,5 6-3 0,-4-4-10 16,2 3-1-16,-1-3-2 0,-3 3-4 0,-25 2 2 15,26 0-1-15,-28-1 3 0,3-3 2 0,-3 4 3 16,-1-3 8-16,-6 3-3 0,4 0 2 0,-7 0 4 0,2 3-4 15,-3 1 4-15,-13-3 0 0,-6 1-2 16,5 2-2-16,-11-1 6 0,-3 0 1 0,1-1 8 16,-8 4-7-16,-1-3 4 0,-1 1 7 0,-3 3 0 15,-1-4 5-15,-4 2 7 0,-1 4 4 0,-6-1 4 16,-2 3-2-16,-8 1-2 0,2 1 11 0,-10 2-12 16,-18 13 4-16,-6-8-1 0,-6 6 1 0,-6-3-4 15,-21 8 6-15,-1 6-9 0,-6-3 4 0,-4-6 3 16,-3-5 1-16,6 3-3 0,-5-4 12 0,-1 4-16 15,8-7 8-15,-1-1-2 0,23 0-4 0,1-5-1 16,4 1 4-16,3 5-3 0,4-4-5 0,23-7 4 16,4-1-3-16,6 1 1 0,5-1-3 0,7-2-6 15,2 2-1-15,2-7 12 0,16 10-17 0,1-6 4 16,12 2 1-16,19-6-1 0,10 0-6 0,5 1-5 16,27-5-9-16,2 7-3 0,0-7 2 0,5 1-1 15,-1 3-4-15,-2 1 3 0,-6 1 2 0,-1-2 1 16,2 0 5-16,-5 4 5 0,-21-4-5 0,5 0-2 15,-8 0 1-15,1 8 4 0,-6-2 2 0,-4 0-16 16,-7-5 17-16,-8 4-2 0,-2-2 2 0,-3-3-4 16,-1 7 6-16,-9-1-1 0,-4 0-8 0,-2-3 9 15,6 3-2-15,-13-1-3 0,1 1 5 0,3 0 12 16,-9 2-7-16,0 3 3 0,-9 1-2 0,-6-1 10 16,-7 9-3-16,-8 2-2 0,-13 4-7 0,-7 2 9 15,-6 0 0-15,-26 6-8 0,3 5 9 0,-3-4 2 16,-9 2 3-16,-3 0 1 0,-1 1-10 0,-7-3-2 15,-1 2 8-15,1-3 6 0,-45 14 4 0,45-18 1 16,7-4-1-16,-3 3 7 0,4-3-1 0,1 0 3 16,13 1-1-16,16-10 0 0,1-4-4 0,7 3-1 15,7-1-1-15,16-3-3 0,11-4-2 0,4 0-10 16,8-1 1-16,3-2 0 0,11 2-5 0,5-4 5 16,10 0 2-16,12 4-7 0,24-3-10 0,5-1 5 15,35-6-1-15,2 2-6 0,52-4 4 0,-48-1 2 16,43 1-10-16,-38 0-5 0,-2-2 1 0,2 4-6 15,4-5 7-15,-6 4-7 0,-8-1 0 0,-1 2-5 16,-15-1 9-16,-18 4-3 0,-4-3 4 0,-4-2-2 16,-3 1-3-16,-3 2 6 0,-5 0-3 0,-8-1 11 15,-2 1-2-15,-4 2 4 0,-1 0-5 0,-11 0-1 16,-1 0 4-16,-7 2 5 0,-5 1 11 0,-4-1 6 16,-3-2-1-16,-12 11 8 0,-3-3-9 0,-12 1 6 15,-6 5 0-15,-16 3-2 0,-8 2 3 0,-7 4-11 16,-16 2-8-16,-7-2 6 0,-14-2 0 0,-3 6 9 15,-4-1-5-15,-36 12-3 0,38-1 3 0,-41-2-3 16,41-11 3-16,-45 14-3 0,52-16 2 0,0 2 3 16,3 0 12-16,-1 1 0 0,12-7 3 0,23-1 1 15,15-2-11-15,13-2 2 0,3-5-13 0,22 0 5 16,-1-3 1-16,10 4-1 0,0-9-8 0,26 8 6 16,4-3-4-16,22 0 1 0,11 2-7 0,32-7 1 15,7-4-4-15,6 4-4 0,42-5-7 0,-51 2-8 16,8 3-5-16,2-3-7 0,-6 3-3 0,3 0-10 15,-8-2-8-15,-2 8 6 0,-9-7 7 0,0-2-1 16,-26 3 8-16,1 0 3 0,1-2 7 0,3 2-2 16,-4 0 4-16,-1 6 0 0,-5-4-3 0,-4 3 9 15,-17 0-2-15,1-5 7 0,-7 4 0 0,-10 0-4 16,-4 0 9-16,-6 2 4 0,-2 1-2 0,-7-2 15 16,0-5-2-16,-16 15 6 0,-3 0-3 0,-10 0-3 15,-10 6 3-15,-10 2-1 0,-6 2 2 0,-27 7 5 16,-1 6-13-16,-8-1 10 0,-4-3-4 0,-9 1 4 15,-41 12-3-15,43-15-2 0,-6 0 6 0,-35 14 1 16,41-18 9-16,-2 2-4 0,6 1 0 0,6-7-1 16,31-4-1-16,1 0-3 0,14-7-2 0,17-2-3 15,12-1 0-15,3-1-1 0,14-1-2 0,7-2-1 16,14 5-4-16,11-3 0 0,23 0-8 0,10-3-8 16,22 2-4-16,3 1-1 0,0-5-5 0,6-3 1 15,-13 5-6-15,-2-1 4 0,-15-6-11 0,-3 0 6 16,0 2 2-16,-7-1 3 0,6-2-7 0,-16 3 5 15,-9 0 5-15,8-1-5 0,-8-1 11 0,-1 2-3 16,-9 0 4-16,-4 0 2 0,-3-1 0 0,-5 1-4 16,-1 3 3-16,-4-3 6 0,-1 1 3 0,-2 2 11 15,-6 2-4-15,-1-5 0 0,-1 11 8 0,-13 1 2 16,-1-3 3-16,-6 10-3 0,-11-4 4 0,-7 3 7 16,-14 3-5-16,-9 4 0 0,-20 5 2 0,4 2 5 15,-11-1-3-15,4-3 3 0,-5 0-3 0,-8 5-6 16,-2 2 8-16,-1 5-3 0,-5-13-2 0,9 2 13 15,7-4-6-15,6 5-5 0,25-9 3 0,9-2-5 16,6-3-1-16,15-1-4 0,12-2-2 0,8 1-1 16,2-1-1-16,9-3 3 0,5-2-11 0,8 2-6 15,16-3-8-15,17 3-7 0,11-4-10 0,8 0-5 16,23-6-5-16,2 3-4 0,-3-7-10 0,-2-1 7 16,-3 0-11-16,-20 2 6 0,-6-5 1 0,2 6 13 15,-5 2-11-15,-4-5 8 0,0 2 1 0,-5-4-1 16,-14 2 12-16,-1 4-3 0,-9-1 10 0,-3 4-1 15,-7-4 17-15,-3 0-1 0,1 2 10 0,-10 0 1 16,5 4 1-16,-5-4 5 0,-5 13 5 0,-9-5-8 16,-6-3 6-16,-6 8-1 0,-5 1 1 0,-11 7 0 15,-4-1-3-15,-9 1 2 0,-3 2 1 0,-20 8 1 16,-2-2-1-16,-6 2 1 0,1 0-2 0,-4 0-4 16,2-3-3-16,-1 0 4 0,6 2 1 0,20-10 2 15,3 3 1-15,9 1-6 0,9-4 2 0,2 3-4 16,17-6 2-16,10-1-19 0,0 0-9 0,12 4-12 15,5-4-21-15,5 3-24 0,8 2-16 0,4-6-8 16,0 2-14-16,19 3-12 0,-7-9-6 0,-2 2-30 16,4-1-88-16,-9 0-263 0,6-4 117 0</inkml:trace>
  <inkml:trace contextRef="#ctx0" brushRef="#br0" timeOffset="23969.1854">39523 12631 67 0,'-7'-4'120'15,"7"4"-7"-15,-12 0-11 0,12 0-6 0,-8-2-11 16,8 2-6-16,0 0-7 0,0 0-5 0,0 0-11 15,-11-5 0-15,11 5 2 0,0 0-13 0,0 0-5 16,0 0-3-16,0 0 2 0,0 0-6 0,0 0-4 16,0 0 2-16,0 0-1 0,28 14-2 15,-15-11 2-15,6-1-6 0,3 4-6 0,9-3 7 0,0 3-10 16,6-1 0-16,1 1-1 0,8 2 0 0,5-2-7 16,2 2 3-16,0-2-1 0,3 1 3 0,4 1-5 15,-8 0 2-15,10-2-6 0,-2 2 4 0,-1 0-3 16,26 0-1-16,-23 2 4 0,27-7 5 0,4 4-12 15,-2 1 7-15,-1-1 3 0,7 2-2 0,1-1 1 16,2-3 3-16,8 3-5 0,-10 0 5 0,5-1 1 16,-1-2-3-16,4 6-2 0,-4-2-2 0,-3-3 4 15,-5 1 3-15,1 6 0 0,1-8-3 0,-6 0-6 16,1 3 8-16,4-3-2 0,-3 4 3 0,0-4-4 16,-1 4-2-16,-1 0 0 0,-3-6 0 0,2 8-1 15,-4-2-2-15,-20-2 3 0,-2-1 3 0,22 8-3 16,-18-10-1-16,23 6-1 0,-1-3 4 0,-6 1-4 15,-20 0-2-15,21-2-2 0,-21 7 5 0,2-9-1 16,1 4-3-16,18 0 0 0,-19-4 2 0,-6 7 2 16,6-3-8-16,-7-2 3 0,4 1 2 0,-4 1-2 15,-4-4 4-15,-1 0 1 0,-4 1 0 0,-3 1 1 16,-1-6-2-16,-11 0 5 0,3 1-8 0,-4 1 1 16,4 0 1-16,-8 2 0 0,2-2 2 0,-10-2-9 15,-4 2 3-15,3-1 6 0,-3 2-11 0,-3-3 7 16,-1 1 1-16,-2-1 9 0,-5 5 9 0,-6-5-2 15,17-5 22-15,-17 5-20 0,9-1 3 0,-9 1 1 16,0 0 1-16,9-3 5 0,-9 3-3 0,0 0-3 16,0 0 0-16,0 0-4 0,0 0-2 0,17 0 1 15,-17 0-3-15,0 0 5 0,0 0-5 0,0 0-4 16,0 0-2-16,0 0-2 0,5-3-2 0,-5 3 0 16,0 0-3-16,0 0 3 0,0 0-1 0,0 0 2 15,0 0-4-15,0 0-1 0,0 0 0 0,-19-11-6 16,10 7 9-16,9 4-6 0,-20-2 3 0,10 1 0 15,-2-4-4-15,2 0 0 0,-4 3 2 0,2-2-3 16,0 2 6-16,-3-1-4 0,3-1 3 0,-5 2 0 16,1-4-5-16,1-1 3 0,1 2 1 0,-3 2-3 15,4-5-1-15,-8 0 4 0,6 4-4 0,0 0 2 16,-1 0 0-16,-3-1 0 0,4-3 1 0,0 1-3 16,-4-1 3-16,0 0-23 0,0 2 7 0,4-4 4 15,3 2 4-15,-7 5-2 0,2-4 0 0,-5-3 2 16,7 6 5-16,-2-7-2 0,-4 6 3 0,6-4-8 15,-7 2 9-15,0-1 0 0,6 3 4 0,-1-4-2 16,-5 3 0-16,5-2 2 0,-3 4 4 0,2-3 3 16,3 2-2-16,-4-1-1 0,7 3 6 0,4-1-3 15,-4 2 2-15,3-2-1 0,-1 4 0 0,0-2-9 16,10 2 2-16,-15-2 2 0,15 2-2 0,-11-5 2 16,11 5 0-16,-8-4 0 0,3 1-2 0,5 3 2 15,0 0-4-15,0 0 0 0,0 0-1 0,-10-1 0 16,10 1 1-16,0 0 0 0,0 0-4 0,0 0 4 15,0 0-1-15,34 17 0 0,-19-13-1 0,7 3 2 16,7 6-1-16,0-6 2 0,5 5-1 0,11 0-1 16,7 2 0-16,-7-2 4 0,-1 4-5 0,2-6-1 15,0 7 2-15,0-2-3 0,0 5 7 0,-3-5-6 16,-2 2 1-16,-5-1-1 0,10 0 0 0,-5 0 3 16,0 4-3-16,-9-6 0 0,0-3 2 0,-3 6-2 0,2-7 6 15,-7 5-4-15,5-7-6 0,-14 5 6 16,6-2-6-16,-11-3 3 0,5 6 6 0,-3-7-8 15,-3-2 7-15,-1 5-9 0,-1-5 4 0,-5 3 1 16,-2 0 2-16,0-1-2 0,0 5 16 0,0-4 2 16,-4-1 3-16,-2 1 0 0,-6 2 1 0,-5 5-6 15,-12-3 0-15,-2-1 1 0,-10 4-1 0,-8-2-4 16,1-4-1-16,-5 3-2 0,2-4-3 0,-2 0-7 16,-8 0 3-16,-3 2-5 0,-2-5-25 0,-16 4-13 15,19-1-18-15,-4 0-16 0,3 0-31 0,1-5-12 16,5 12-12-16,1-13-37 0,4 3-16 0,1 3-122 15,6-6-331-15,11 4 147 0</inkml:trace>
  <inkml:trace contextRef="#ctx0" brushRef="#br0" timeOffset="25502.5597">37937 13046 50 0,'-22'0'135'0,"-9"4"-13"0,0-1 7 15,1 2-11-15,-1-1-8 0,-5 3 0 0,-12-2-12 16,2 2-8-16,0-1-6 0,2 0-11 0,-9 2 2 16,2 0-5-16,3-2 2 0,-6 3-11 0,1 1 4 15,-5 5-14-15,-4-7-1 0,-19 9-2 0,-3-9 2 16,-3 7-8-16,3-2 0 0,-11 7 5 0,5-5-6 16,-4-2 1-16,-3 2 3 0,6-2-2 0,4 0-2 15,-1-4 0-15,4 4-4 0,23-6 1 0,-6 1-5 16,4 4-1-16,3-3-2 0,-1 3-3 0,1-8-6 15,1 4 1-15,9 3-2 0,-6-4-3 0,6-1 1 16,1-1-2-16,-1 4-2 0,6-3 0 0,-7-1-1 16,20 2-2-16,-1 0-4 0,5-2 2 0,-6-2-1 15,4 2 0-15,-2-1-1 0,11-1-1 0,-7 3-1 16,6-1 1-16,-1 1-1 0,5-4 0 0,-3 0-1 16,4-1-4-16,1 1 2 0,-4 7-1 0,9-8 5 15,-2 1-4-15,0 1 0 0,3-1-4 0,-4-2 1 16,13 0 4-16,-19 1-1 0,7 3-4 0,2-2 9 15,1-2-8-15,-3 6-3 0,2-6-1 0,-3 2 6 16,-1-1-1-16,-1 6 2 0,3-6-1 0,-2 4-2 16,-5-3 2-16,0 0 4 0,-3 1-2 0,-7 1-5 15,7-1 3-15,-9-2 2 0,2-1-2 0,6 4 0 16,0-3-1-16,5-1-2 0,-1-1 0 0,2 2 4 16,7-1-4-16,-2 2 2 0,1-2-1 0,-2 0 1 15,3 1 3-15,10-1 2 0,-21-1-4 0,13 2-1 16,-6 2 0-16,7-2-2 0,7-1 1 0,-17 0-1 15,17 0 2-15,-14 4-1 0,14-4 1 0,-8 1 1 16,1 1 0-16,7-2 1 0,0 0 0 0,-15-3-6 16,8-2 3-16,7 5 1 0,0 0 1 0,-10-3 1 15,10 3 0-15,-12-1 0 0,12 1-2 0,0 0 0 16,-9-2 2-16,9 2-1 0,0 0-1 0,0 0 1 16,0 0 0-16,-7-5 4 0,7 5-4 0,0 0 2 15,0 0 9-15,0 0-6 0,0 0-8 0,0 0 4 16,-1-4-4-16,1 4 2 0,1-9-2 0,-1 9 3 15,7-10-1-15,0 4-1 0,-5-1 4 0,5 4-1 16,1-2-1-16,6-3-2 0,6-4 0 0,-3 5-2 16,4-7-4-16,-3 5 6 0,11-2-5 0,0-6 2 15,2 3-6-15,0-2-3 0,1 0 4 0,-1-1-5 16,6-3 1-16,8-2-2 0,-6 5 0 0,-3 0 0 16,5 0 2-16,-7 3 2 0,5-6 0 0,-7 5 0 15,-1 2 5-15,0-3-7 0,-2 3 8 0,-7 5-5 16,0-2 4-16,-5 2 0 0,5 4 1 0,-6 0-1 15,-9-3-6-15,6 3 7 0,-4 1 3 0,-4 1 0 16,-5 2-2-16,10-4 2 0,-10 4 0 0,7-2 4 16,-7 2 1-16,0 0-4 0,0 0 1 0,0 0-6 15,0 0 11-15,-31 20-2 0,14-12 6 0,-10 0-7 16,-2 9 7-16,-2-7 0 0,-8 9-3 0,-5-2 6 16,-1 1-3-16,3 4 4 0,-3-7-5 0,-6 6 2 15,3-6 1-15,-8 4-8 0,2-3 6 0,1 6 4 16,-7-3 8-16,5-2-1 0,6 0-3 0,0 4 0 15,3-11 0-15,1 8-2 0,14-8 0 0,2 4-1 16,4-5-1-16,4-3-3 0,3 7 1 0,-1-4 1 16,4-3-1-16,4 0 3 0,-1 1-7 0,4-3 1 15,1 4-1-15,2-7-1 0,2 2 0 0,1 4-2 16,2-7-1-16,0 7 0 0,0-7 4 0,7 13-2 16,3-8-5-16,-2-4-3 0,6 1 2 0,1 3-8 15,6-2-8-15,-2 1-5 0,10 1-14 0,1-2-11 16,-1 1-7-16,-1 0-15 0,-1 0-12 0,2 1-18 15,-5 1-5-15,5-1-5 0,0 2-11 0,-4-1 3 16,3 5-11-16,-10-3-5 0,5-3-122 0,-3 1-276 16,-3-1 122-16</inkml:trace>
  <inkml:trace contextRef="#ctx0" brushRef="#br0" timeOffset="30999.2282">17879 12395 48 0,'-12'4'104'0,"2"-3"6"0,-4 4-17 15,5-3 4-15,-3-1-4 0,4 4-5 0,-1-2-5 16,3 1-3-16,6-4-6 0,-9 5 0 0,4-2-3 16,5-3-10-16,0 0-6 0,0 0-3 0,0 0-5 15,12 13 5-15,-4-12-4 0,4 0 1 0,9 3-3 0,15-3 15 16,10 1-1-16,5-4 1 0,3 1-5 16,8-5-8-16,-1-2-2 0,30 3-6 0,-4 2 0 15,1-3-13-15,6-1-7 0,0-5-4 0,1 4 7 16,1 0-6-16,1-4-4 0,2 2 2 0,0 3 0 15,0-4-4-15,0 7-1 0,3-4-1 0,-3 0-6 0,2 0 5 16,-3-2 1-16,0 0-4 0,2 0-3 0,-8 3-2 16,4-1 9-16,-4-3-2 0,-7 0-6 15,-18 5 0-15,1-1-2 0,-5 2 3 0,24-5-4 16,-26 5-4-16,1-2 4 0,-1 1 0 0,-8 3 5 16,0-5-13-16,-9 3 2 0,-11 3-3 0,-4-3 7 15,-9 0-3-15,-5 3-2 0,-3 2 4 0,2-1 1 0,-5 1-1 16,-1-4-1-16,-8 4 1 0,14 0 12 0,-6-3-10 15,-8 3 0-15,0 0 1 0,14-4 3 16,-14 4-6-16,0 0 7 0,0 0-6 0,8-3-5 16,-8 3 8-16,0 0-5 0,0 0-8 0,0 0-5 15,0 0 1-15,0 0-6 0,-30 0-10 0,30 0-3 0,-16 0 4 16,3 2-10-16,13-2-14 0,-19 1 4 0,19-1 0 16,-21 4-12-16,8-1 8 0,3-3-7 15,1 4 2-15,9-4 7 0,-22 0-2 0,5 1-5 16,5-1 7-16,-5 0 6 0,3-1-5 0,-1-3-6 15,0 3 11-15,4-1 7 0,-4-5 7 0,1 7-2 16,1-6 9-16,-3-1 6 0,8-1-4 0,-4 1 4 16,3-1 6-16,8-4 2 0,-4 2 2 0,3 0 3 15,2-3 2-15,0 5 1 0,2-7 2 0,4 2 7 16,-1 0 6-16,-1 4 13 0,9-6 1 0,-6 8 2 16,2 1 6-16,3 3-4 0,-2-1 11 0,2 4 7 15,-12 0-3-15,24 7 10 0,-12 1-6 0,3 2-7 16,-1 2 7-16,-2 4-1 0,0-1-8 0,0 4-1 15,-6 7-9-15,1-1-3 0,-5 0 1 0,-4 3-2 16,-5 0-18-16,1 4-14 0,-10-3-32 0,-8 15-29 16,-3-7-31-16,-7 2-74 0,0-3-189 0,3 0 83 15</inkml:trace>
  <inkml:trace contextRef="#ctx0" brushRef="#br0" timeOffset="141867.591">44682 4227 33 0,'-2'-19'187'16,"0"3"-16"-16,-3 3-5 0,5 1-1 0,0 2-24 15,0 4-13-15,0-1-19 0,-7 2-6 0,7 5-3 16,0 0-4-16,7 25-3 0,-2-5 0 0,-3 9-9 16,5 0-3-16,-6 15-4 0,6 1-11 0,-7-5-2 15,0-8-8-15,0 0-4 0,-7 13-3 0,1-15-7 16,4 3-2-16,0-5-6 0,-3 2 1 15,-2-2-4-15,6 0-4 0,-6-10-3 0,5 1-6 16,-3-1 6-16,3-7-6 0,-1 1-1 0,-1 3-3 0,4-8 8 16,0 1-2-16,-3 1 6 0,0-5 2 0,3-4 0 15,0 0-2-15,0 0-4 0,0 0 0 0,0 0 1 16,-16-20-6-16,16 12 8 0,0-12-7 0,0-4-3 16,7-3 0-16,0-6-4 0,-2-7 5 15,5-3-8-15,2-5-4 0,0 0 2 0,2 1-4 16,-6-1-2-16,1 8 1 0,4 7-4 0,-6 5 9 15,2 5-8-15,-2 11 1 0,-2 4-5 0,-2 2 3 16,6 6-4-16,-9 0 2 0,13 10-1 0,-4-2 5 16,3 8-2-16,-4 4-1 0,6 3 7 0,-4 4-2 15,-3 3-1-15,0 0 6 0,3 1-4 0,-1 3 3 16,-4-5-7-16,3 1 5 0,1-1 0 0,-3-4-1 16,0 0-4-16,-5-5 7 0,4-3-4 0,-5-4-2 15,0-1 8-15,2-1-5 0,0-1 0 0,-4-2 3 16,2-8 4-16,2 14 5 0,3-9 3 0,-5-5-1 15,10 1-1-15,-10-1-3 0,16-10 0 0,-1 2-1 16,-7-7-5-16,8 2 3 0,4-10 1 0,-3-2-3 16,5-2 3-16,1-9-6 0,4 1 3 0,-8-10-1 15,-1 21-1-15,5-12 0 0,-11 10 4 0,3 7-9 16,-3 2-1-16,-4 7 1 0,-1 2-2 16,3 4 3-16,-3 4-1 0,2 7-1 0,3 0 0 0,-4 7-2 15,-1 6 2-15,2 8 0 0,-3 2 7 0,1 8-6 16,-7-4-1-16,2 8-12 0,-2-2-13 0,0 2-10 15,0-1-31-15,0-9-27 0,0 11-18 0,5 3-26 16,0-4-38-16,5-11-44 0,-5 3-130 0,9-10-379 16,1 4 167-16</inkml:trace>
  <inkml:trace contextRef="#ctx0" brushRef="#br0" timeOffset="143849.8864">45925 4415 196 0,'7'-16'194'0,"-2"3"-20"0,2 3-12 0,-4 3-15 15,4 2-12-15,1 4-8 0,-8 1-14 0,21 8-9 16,-11 0-1-16,0 4-14 0,2 3 1 0,-5-1-19 16,1 5 0-16,-1-4-6 0,-2 5 1 0,-1-4-12 15,3 2-8-15,-6-1-3 0,-1 1 4 0,5-6-10 16,-3 6-5-16,-2-2-1 0,0-4-1 0,0-1-10 15,0 0 8-15,0-2-9 0,0-2 3 0,0 0 0 16,0-7 5-16,0 9 9 0,0-5-1 16,0-4 6-16,0 0-5 0,0 0-4 0,0 0 1 15,0 0-7-15,-15-21 0 0,15 12-1 0,-7-8-10 16,2 4 4-16,-2-5-4 0,-1 0 5 0,-3-7-7 0,-1 3 0 16,2 5-1-16,5 0-3 0,-7 2-1 0,9 2-1 15,-8 11-1-15,8-2-2 0,3 4 1 0,0 0-2 16,-27 19 3-16,17-3-2 0,-6 9 0 15,1 2-1-15,1 1 10 0,1-2-5 0,1 12-3 16,0-8 2-16,5 0 2 0,-2-2-3 0,9 0-3 16,0 3 2-16,0-7 1 0,0-4-3 0,0 0 1 15,7-2 3-15,-2 0-1 0,-1-2-1 0,2-2 1 16,1-8-6-16,2-2 8 0,-2 1-3 0,1-2 1 16,-8-3 0-16,27-8 3 0,-11 1 3 0,-4-4-5 15,3-3 3-15,4 0 1 0,-2-9 2 0,0-3-4 16,-2-2 4-16,1-8 7 0,-1-10-1 0,-1 8 0 15,-6-10-6-15,6-2 8 0,-12 4-3 0,4 14-1 16,-2 4 3-16,-1 12 7 0,4-3-10 0,-7 11-2 16,2 1 1-16,-2 2-2 0,0 5 1 0,0 0-3 15,-7 27 5-15,5-11 0 0,-1 12-4 0,-2 4 3 16,0 8-4-16,-4-11 3 0,6 14-2 0,-1-3-2 16,4-8-1-16,0-3-9 0,-2 0-11 0,2 4-9 15,0-4-21-15,2-5-14 0,2-5-13 16,-1 3-23-16,6-2-15 0,-3-10-22 0,8 8 8 0,-5-13 1 15,-1 4-11-15,7-6-9 0,-15-3 1 0,29-7 12 16,-8-1 11-16,-11-4 9 0,14-6 3 0,-5-7 27 16,-4 0-8-16,9-11 17 0,-7 0-8 0,2-11 21 15,-2-1 21-15,0-1 9 0,0-6 22 0,0-3 8 16,-2 1 8-16,-3 0 6 0,2 5 19 16,-9 4 15-16,7 5 9 0,-2 11 4 0,-6 1 0 15,4 5 4-15,-1-1 13 0,-5 6 8 0,3 6-3 16,-4 7-10-16,5 1-5 0,-5 2-1 0,-1 5 3 15,0 0 2-15,9 21 4 0,-2 1-5 0,-7 4 3 16,6 21-2-16,-7-4-5 0,1 5 2 0,-7-2-4 16,0 4-6-16,2 2-7 0,3-4-1 0,-6 6-6 15,1-1-7-15,0-1-5 0,-1 4 5 0,-3-4-10 16,-1 1-10-16,6 1-17 0,-3-5-3 0,-1-5-15 16,1-1-15-16,-1-10-15 0,2-7-18 0,1 2-14 15,0-11-10-15,5-4-11 0,0-1 5 0,-3-2-18 16,2-5-13-16,3-5 0 0,0 0-8 0,0 0-7 15,0 0-9-15,10-32 2 0,2 5 3 0,0-14 4 16,3-6 21-16,8-4 5 0,-1-2 26 0,2 4-2 16,-2 6 25-16,7-5 15 0,0 9 24 0,0 0 19 15,-5 14 16-15,6-5 7 0,-7 8 21 0,-1-1 12 16,-5 4 24-16,-4 5-3 0,-2 2 6 0,1 0 12 16,-6 3 3-16,3 2 3 0,-2 3-6 0,-2-6-10 15,2 4-3-15,-7 3-8 0,0 3-2 0,0 0-9 16,0 0-9-16,0 0 2 0,-31 22-6 0,16-13-3 15,-9 10-9-15,7-4 1 0,-4 3-8 0,1 0 1 16,-4 4 2-16,5-2-8 0,-3 0-4 16,7 3 1-16,1-7-2 0,5 3-2 0,-3 0-5 15,9 3 1-15,-2-7-5 0,5 5-7 0,0 0-2 16,8 3-5-16,-1-3-12 0,15 5-4 0,-6-11-7 16,8 5 3-16,-4 1-1 0,6-11-1 0,-1 5-12 0,-6-5-4 15,3-5 4-15,2 0-14 0,-5-1-1 0,3-5-11 16,9-3-2-16,-4-2-2 0,7-6 5 15,-8 5-2-15,8-12 8 0,-3 0 0 0,8-4 7 16,0-3 5-16,-3-2 12 0,-2-7 4 0,0 0 13 16,-7-4 0-16,7-3 16 0,-8 7 21 0,-4-4 3 15,-1 4 21-15,-8 7 0 0,-3 6 12 0,-3 7 14 16,-3 4-3-16,1 4-4 0,0 1-5 0,-2 6-2 16,-3 1 10-16,0 0-1 0,0 0 4 0,-3 29 3 15,-4-10 3-15,-1 7 10 0,2 2-13 0,0 2 4 16,-1 3-13-16,-3 8-4 0,3-12-1 0,2 0-10 15,5 6-1-15,0-7 2 0,3-1-9 0,-3-6-3 16,4-2-8-16,-4-2 3 0,6-1-3 0,3 0-3 16,-4-4-5-16,3-4-1 0,-1 4-3 0,2-6 5 15,-1-3-4-15,-8-3 3 0,19-1-5 0,-19 1-3 16,21-15-4-16,-3 2 5 0,-2 0-3 0,1-12 1 16,0 2-4-16,-2 3 2 0,-1-7 0 0,-2 12-4 15,0-11-6-15,1 11 5 0,-4 2 5 0,-2-1-12 16,1 6 0-16,1 1-3 0,-2 1 1 15,-7 6 0-15,15 0 4 0,-15 0 1 0,14 9 1 16,-13 8 2-16,4-7-1 0,-3 10 0 0,-2-12 0 0,7 11 5 16,-7-5-4-16,2 6-5 0,4-5 10 0,1 4-9 15,0-2 8-15,2-1-2 0,4-1-4 0,3-2 0 16,-3 0 1-16,4 2 0 0,0-12-2 16,5 6 0-16,2-3 2 0,-1-4 4 0,6 2-4 15,1-2 7-15,1-4-8 0,0-2-3 0,-2-4 4 16,0-1-9-16,-7 7 15 0,3-3-13 0,-2 1 0 15,-8-3-1-15,-2 6-5 0,1-3 4 0,1 2-2 16,-15 2 0-16,23-2 0 0,-23 2-2 0,24 2 0 16,-14 0 4-16,2 2-2 0,-12-4-1 0,22 1 3 15,-10 6-5-15,3-6 8 0,4-1-6 0,12 0-3 16,-4 0 2-16,7 0-5 0,-8-1 0 0,8-11-5 16,-4 10 2-16,1-4 2 0,0 1-1 0,-2-10 2 15,-2 3 2-15,2 4 2 0,-8-5-1 0,1-2 1 16,-4-5 5-16,5 0 2 0,-8 5 5 0,0-10 2 15,-1 2-3-15,-4-3 9 0,2 1 2 0,3 0 0 16,-4-2 3-16,-4 1-2 0,1 4 10 0,2 1 11 16,-8 1-3-16,0 4-8 0,-4 4-1 0,0 0-9 15,-3 0 0-15,-2 8-4 0,-3-1 2 16,-2 5-6-16,-3 0 3 0,-1 1 2 0,1 7-5 16,0 4 0-16,-1 1 7 0,-9 7-9 0,13-3 1 0,-2 1 1 15,2 2 0-15,0 5-1 0,2-2 0 0,2 4-1 16,1-7 3-16,2-3-3 0,5 7 9 0,-2-9-12 15,2 1-3-15,0 3-3 0,0-3 4 0,0-3-15 16,2-5 13-16,-1 3-8 0,6-3-2 16,-7 0 2-16,0-8 0 0,12 7 4 0,-12-7-5 15,19-3 4-15,-19 3 5 0,19-6 6 0,-9-5-10 16,-2-3 6-16,6 5 1 0,-5-11-3 0,6-7 10 16,-1 3-6-16,-4-4 6 0,3-3-1 0,-4 3 6 15,5 7 0-15,-8 1-3 0,1 5 0 0,0 5-6 16,-3 2 3-16,1 1 7 0,-5 7 5 0,0 0-1 0,3 18-1 15,-5 1 11-15,-6 9-2 0,-1 12 1 16,-6 8-2-16,-4 10 2 0,2 18 4 0,-5 5 4 16,7 0 3-16,-4 2 2 0,0 6-3 0,7-4 3 15,-5 4-2-15,-2-5-12 0,2-7-1 0,-8-3-10 16,8-14-6-16,3-4-22 0,-1-3-4 0,3-5-17 16,-2 2-19-16,2-18-17 0,2-3-11 0,1-10-15 15,1-3-11-15,-4-8-13 0,5-1-28 0,-3-7-24 16,10 0-43-16,-27-13-34 0,16-1-216 0,-2-14-506 15,-1-13 225-15</inkml:trace>
  <inkml:trace contextRef="#ctx0" brushRef="#br0" timeOffset="145116.9592">50613 3771 2 0,'-4'-30'192'0,"3"17"-3"0,-6-3-12 15,8 2-12-15,-6 1-18 0,4 6-12 0,-1 1-19 16,2 6 0-16,0 0-2 0,-5 20-1 0,-2 13-8 16,4-3 2-16,-6 19-8 0,2 1-12 0,0 6-4 15,-4-1-9-15,-1-4 1 0,0 5-12 16,1-4-3-16,3 3-7 0,-4-7-5 0,3 3-6 0,8-6-4 15,-6-4-3-15,2-1-6 0,3-9 0 16,2-3-6-16,2 0 2 0,3-4-3 0,3-1-1 0,-2-3-3 16,-3-7-5-16,5-3 4 0,-1 0-6 0,5 2 3 15,-2-8 0-15,2-2-5 0,0-2 1 0,7-6-8 16,0-4 7-16,0 0-7 0,4-8 1 16,1-4-1-16,-1-6 3 0,2-5-4 0,1-9-1 15,-6 5 0-15,-5-3 2 0,6 3-8 0,-7 7 4 16,-4 9-1-16,2 2 6 0,-9 5-8 0,4 5-2 15,0 3-8-15,0-2 0 0,-6 8 1 0,-1 0 5 16,9 14 6-16,-6-5-8 0,-3 9 5 0,4 0 2 16,-4 0 1-16,-4 2 0 0,-1 0-2 0,5 7 7 15,-7-7 0-15,6 0-4 0,1-3-1 0,0 2-3 16,1-3 4-16,-1-1-4 0,5-2-3 0,-1 1 1 16,-4-3-11-16,3-3 4 0,-1 1-2 0,3-3-1 15,-1 1 4-15,-4-7-2 0,11 5 0 0,-11-5-2 16,0 0-3-16,26-7 4 0,-26 7 3 0,21-11-2 15,-16 1 0-15,1-2-5 0,6-4 5 0,-3-1 5 16,-2-1-6-16,1-2 4 0,1 3 1 0,-1-1-7 16,1-2-1-16,-2 2 3 0,-1-5-1 0,3 3 8 15,-2 3-3-15,-4 1-3 0,2-7 4 0,2 5-1 16,0-1-1-16,-2 4 5 0,-1-1 0 16,-1 1 5-16,0-5-2 0,-1 12 0 0,-2-10-2 15,5 7 10-15,-3-1 3 0,-2 4 7 0,0 8 2 16,0-9 3-16,0 9-8 0,0 0-1 0,3-11-6 0,-3 11 5 15,0 0-5-15,0 0 2 0,0 0 6 16,-34 20-2-16,26-12-4 0,-3 1 0 0,-1-2 3 16,2 11 0-16,-2-8-3 0,0 5-1 0,2 3 2 15,0-3 1-15,5 0-3 0,1 6 2 0,-1-7-2 16,4 4-2-16,1 0 3 0,5 0-5 0,0-3 1 16,2 5 5-16,1-1-5 0,6 4 3 0,1-1 0 15,6 0 2-15,-3 4-2 0,1-7 1 0,3 6-1 16,-3-4 1-16,3 5 2 0,0-3-3 0,-13-5-3 15,6 5 3-15,-3-6-1 0,-8-2 1 0,2 4 0 16,-6-5 1-16,-1 2 1 0,-4 4 7 0,-6-4 2 16,-1-2 3-16,2 4 3 0,-12 2-2 0,7-9-3 15,-14 9 6-15,7-12-5 0,6 4 2 0,-6-4-6 16,-2 1 2-16,2-4-1 0,3-3-6 0,0 2-1 16,2-2 0-16,4 0-13 0,13-2-1 0,-22 0-27 15,22 0-20-15,0 0-7 0,-24-8-24 0,24 8-8 16,-4-12-15-16,4 12-17 0,11-20 0 0,-6 12-9 15,10-9-6-15,0 2 0 0,8-5-89 0,0 0-247 16,3-3 110-16</inkml:trace>
  <inkml:trace contextRef="#ctx0" brushRef="#br0" timeOffset="146223.004">51148 4558 390 0,'33'-40'1'15,"-3"2"14"-15,4-7 12 0,-6 5 4 0,-3-6 11 16,-1 5 15-16,2-4 2 0,-6-5-2 0,-3 9 7 16,-1 1 6-16,2 0 11 0,-2 11-7 0,-4-3-9 15,-2 1 8-15,0 4 1 0,-1-6 11 0,-3 5-5 16,-4 8-6-16,5-10 0 0,-5 12-1 0,3-2 9 15,-3 2 1-15,3 3 3 0,-5 2 6 0,0 0-13 16,0 9 2-16,1-4-13 0,-1 8-4 0,0-13-9 16,0 13-8-16,0 0-2 0,0 0-2 0,-22 21-7 15,14-4-2-15,-1 4-2 0,-1 8 28 0,0 15-4 16,1 0-7-16,-5 0-7 0,13-1 1 0,-3 0-6 16,-2 8-3-16,2-3-7 0,4-6-9 0,7 4 8 15,0-3-2-15,-7-3-1 0,1-9 1 0,6 1-4 16,-3-5-1-16,-1-6-5 0,4 6 4 0,-5-7-2 15,4-3-17-15,3 2 11 0,-2-6-1 0,0-1-1 16,1-5 0-16,-1-2 3 0,2-2-5 16,4-2 1-16,1 1 0 0,-14-2-1 0,24-11-6 15,-4-1 2-15,-5-3-8 0,4-10 6 0,-3-2 1 16,-1 3 1-16,0-4 2 0,-3-4-7 0,2 5 4 16,-6 8 0-16,-1-1 0 0,-3 5-1 0,2 4-7 15,0 2 8-15,-3 6-4 0,-3 3-9 0,0 0 12 16,0 0 4-16,12 16 2 0,-10 1 2 0,-1 1 3 15,1 0-2-15,1 2 1 0,1 8 1 0,-1 4-1 16,-3-5 2-16,4-3 4 0,-1 3-7 0,2-10-3 16,2 11 6-16,-2-12-6 0,-1 0 2 0,6 3-1 15,-7-10 1-15,9 2 0 0,-7 2 2 0,2-8 0 16,7-2-5-16,-6 4-1 0,6-7 1 0,-14 0 4 16,29-8-1-16,-14 1-2 0,2-1 1 0,-1-6-5 15,4-6 0-15,-10 4 2 0,6-7 0 0,-3 4 15 16,1 3-4-16,-4-4 1 0,2 8-1 0,-7 3-17 15,2-3 17-15,5 4-8 0,-9 6-7 0,-3 2 7 16,16-7 2-16,-16 7-3 0,0 0 1 0,18 14-8 16,-11-10 7-16,-2 8 8 0,-1-4-7 15,-1 0 5-15,2 4 0 0,2-4-1 0,-3 0-6 16,-1 4 3-16,0-1-11 0,6-3 15 0,-6 0-5 0,1-2 0 16,3 0-1-16,-2-1 1 0,-5-5 1 0,7 6 1 15,-7-6-1-15,11 2-3 0,-11-2 1 0,0 0-4 16,0 0 1-16,29-13 8 0,-22 2-10 15,2-5-2-15,4 4 4 0,-4-4 1 0,-1-4 3 16,1 0-4-16,5-4-2 0,-6-3 1 0,1-5 1 16,1 7-3-16,-8 2 4 0,-1-2-7 0,6 1 7 15,-5 4 2-15,-2 0-5 0,3 1 1 0,-1 6 12 16,0 2-3-16,-2-1 2 0,1 0 9 0,-1 4-6 16,6 0-1-16,-6 8-6 0,-2-12 9 0,2 12-5 15,2-8-4-15,-2 8-3 0,0 0 4 0,0 0 0 16,0 0-8-16,0 0 10 0,-7-13-13 0,7 13 14 15,0 0-14-15,0 0 6 0,0 0-3 0,0 0-7 16,0 0 11-16,-7-7-5 0,7 7 2 0,0 0-3 16,0 0 6-16,0 0 0 0,0 0 2 0,0 0-2 15,0 0-4-15,0 0 7 0,0 0-8 0,0 0 0 16,0 0 2-16,0 0 1 0,0 0-2 0,0 0-2 16,0 0 2-16,0 0 4 0,0 0-8 0,0 0 7 15,0 0-13-15,0 0 4 0,0 0 4 0,0 0-4 16,0 0 5-16,0 0-3 0,0 0 1 0,0 0-6 15,0 0 9-15,0 0-7 0,0 0-1 0,0 0 2 16,12 25-16-16,-12-17 22 0,2 2 4 0,-1-1-7 16,4 0 10-16,-3 5-12 0,5-5 6 0,-2 8-1 15,-2-8-1-15,3 5-2 0,2-2 10 16,-3-2-10-16,0-1 5 0,2 2-9 0,0-5 4 16,1 1 1-16,1-2-1 0,3 3-2 0,-2-6-1 15,4 0 6-15,-2 2-4 0,0-3 3 0,3 1 4 0,-3-2-4 16,2 1-3-16,-2 2-4 0,1-1 7 0,-4-2-4 15,6 3-13-15,-6 5 14 0,4-4-2 0,-4 1 4 16,-2 1-5-16,8 6 1 0,-8-4 3 0,1 4 2 16,4 1-7-16,-3 2 9 0,-6-3-2 15,4 0-11-15,5 4 19 0,-9-3-9 0,4 2 5 16,-2 1 0-16,-3 3 4 0,3-2-6 0,-2-5-3 16,-1 4 2-16,2-7-2 0,-1 6-2 0,2-3-1 15,4-5 1-15,-1 4-20 0,11-5-15 0,0 1-11 16,5-3-21-16,-2-3-26 0,15 3-24 0,-6-1-31 15,6-10-40-15,15 2-51 0,-20-1-239 0,4-3-519 16,5-6 231-16</inkml:trace>
  <inkml:trace contextRef="#ctx0" brushRef="#br0" timeOffset="146641.9137">50360 4066 6 0,'0'0'253'0,"-20"-2"-20"16,20 2-30-16,-9-4-14 0,9 4-20 0,0 0-15 15,0 0-18-15,0 0-12 0,0 0-8 0,46-2-10 16,0-5-16-16,18 4-4 0,-1 3-11 16,30-2-29-16,3-4-35 0,-33 4-35 0,27-5-43 15,-1 0-60-15,-29 7-170 0,-1-6-321 0,-4 3 142 16</inkml:trace>
  <inkml:trace contextRef="#ctx0" brushRef="#br0" timeOffset="147481.0956">49796 5853 91 0,'2'-17'174'0,"-1"-3"-4"0,6 11 3 0,-7-2-5 16,5 2-5-16,-1 1-19 0,-4 6-11 16,0 2-3-16,1-7-17 0,-1 7 2 0,0 0-3 15,5 17-3-15,-3 3 2 0,-2 8-5 0,4 1-6 16,-8 15 1-16,4-9-4 0,-2 11-3 0,-3 5-4 16,9 5-6-16,-11-6-7 0,5 5-10 0,-5 1-4 15,1-6-6-15,-1 0-4 0,5-2-5 0,-5 1-2 16,2-2-3-16,5-2-7 0,-2-9-3 0,1-8-6 15,-4 7 1-15,3-2 3 0,-3-9-9 0,-2 0 1 16,5-1-5-16,-5-6-1 0,7-1-1 0,0-4-1 16,-1-1 2-16,-4-4 1 0,3 0-4 0,0-1 2 15,-3-2-1-15,5-4-4 0,-8 1 1 0,8-1-2 16,-14-11 1-16,7 1-2 0,-8-2-5 0,6-3-7 16,-6-10 0-16,-4 4 1 0,0-6 2 0,6-2-9 15,-3 3 8-15,1 2-8 0,3 0 2 0,0-4 3 16,-3 4-3-16,6 4-1 0,1 7-1 0,3-1 4 15,-4 3-2-15,2 1-1 0,4 2-4 0,-1 1 3 16,4 7 2-16,0 0 2 0,0 0 1 0,0 0-7 16,-10 19 6-16,5-3 0 0,3 7-4 0,1-6 10 15,-3 2-3-15,4 10 5 0,-1-1-3 0,1-4 1 16,1-4 1-16,3 0 1 0,2-1 4 0,-2-2-1 16,4-3-1-16,3 3-2 0,-1-1 4 0,7-8 0 15,3 4-3-15,1-4-6 0,10-3-9 16,-1-2-20-16,4-1-20 0,4-4-25 0,-7-4-26 0,6-1-28 15,7-8-30-15,1 2-25 0,-15 2-42 16,3-1-166-16,-2-1-426 0,-1 1 188 0</inkml:trace>
  <inkml:trace contextRef="#ctx0" brushRef="#br0" timeOffset="148205.3981">48957 7735 81 0,'-5'-11'201'0,"3"2"-21"0,2 9-21 0,2-12-17 16,-2 12-7-16,0 0-4 0,0 0-8 0,0 33-5 15,-2-13-2-15,2 8-10 0,0 3-2 0,-3 11-8 16,3 4-1-16,0-6-4 0,-6 3-9 0,0-13-10 15,-1 0-7-15,0-2-6 0,2-4-5 0,-5 2-6 16,6-7-1-16,1 1-5 0,1-3-6 0,-5-3-1 16,1-3-1-16,4-3 0 0,-2-3 2 0,4-5 1 15,-3 12 4-15,3-12-4 0,0 0-8 0,0 0-1 16,0 0 1-16,-7-32 0 0,7 16-12 0,7-14-2 16,8-8 0-16,-6-9-8 0,1-1-1 0,2-3-2 15,-2-5-2-15,2-2 3 0,4 2-2 0,-1 5 0 16,0 6-4-16,-1 6 0 0,-6 15 0 0,-1 7-7 15,-2 9 4-15,-1 1-1 0,3 0 1 0,-7 7-3 16,0 0 2-16,27 22 1 0,-19 3 7 0,1 3 1 16,-2 4 3-16,-6-1 0 0,6 3 1 0,-2 13 8 15,-3-3-6-15,-4 3 0 0,2-17 1 0,2 0-3 16,-2 3 2-16,-2-5-5 0,2-1 1 16,0-11-2-16,2 0 1 0,-2-4-4 0,2 0 1 15,-2-5 6-15,2-2 1 0,-2-5 8 0,5 11 2 16,-5-11-3-16,0 0 0 0,0 0-3 0,32-27 3 15,-13 7-4-15,0-1-5 0,1-6 2 0,4-12 0 0,3-2-2 16,-5-7-4-16,-1 8 3 0,1 1-2 16,-2 2-1-16,-4 14 2 0,-8 3-4 0,1 8-4 15,-2 4 0-15,1 1-1 0,-8 7-2 0,0 0 4 16,21 19 5-16,-15-3-3 0,-4 4-2 0,5 8-7 16,-9 2-5-16,4 3-11 0,-4 11-20 0,-1 0-17 15,-1-2-27-15,-2 1-27 0,6-12-53 0,-2-3-12 16,2 1-46-16,0 6-129 0,0-7-384 0,0 0 170 15</inkml:trace>
  <inkml:trace contextRef="#ctx0" brushRef="#br0" timeOffset="148384.2651">49525 8169 174 0,'0'0'272'0,"0"0"-29"16,0 0-25-16,0 0-19 0,0 0-17 0,8-6-17 15,-8 6-18-15,17-3-19 0,4-2-12 0,1 2-23 16,12 1-24-16,2-2-43 0,15 1-45 16,-19-2-39-16,18 1-29 0,-4-6-41 0,0 3-162 15,-15-1-315-15,16-3 140 0</inkml:trace>
  <inkml:trace contextRef="#ctx0" brushRef="#br0" timeOffset="148683.9343">50354 7671 169 0,'0'0'270'0,"0"-8"-10"15,0 8-14-15,-4-8-15 0,4 8-26 0,0 0-14 16,0 0-18-16,0 0-10 0,0 0-12 0,0 0 0 16,0 0-5-16,-10 32 4 0,10-18-16 0,-2 4-4 15,-5 7 8-15,-1 6-17 0,-2-3-8 0,1 3-7 16,-1 1-8-16,-9 12-9 0,5-7-10 0,-6 2-3 15,10-9 5-15,-6 0-13 0,3-2-11 0,-1 0 0 16,4-1-12-16,1-1-4 0,1 1 2 0,1-9-5 16,5 0-7-16,4 2-9 0,-4-2-4 15,7-4-10-15,9-2-13 0,1-5-21 0,13 2-24 0,6-5-31 16,2-4-36-16,-1 0-23 0,18-3-22 0,-2-2-28 16,7-4-27-16,-3-5-48 0,-2 4-210 0,-2-1-514 15,-3-5 228-15</inkml:trace>
  <inkml:trace contextRef="#ctx0" brushRef="#br0" timeOffset="149350.7918">51090 7671 23 0,'7'-31'194'0,"-7"0"-10"0,0 1-5 0,0-5-8 15,-3 7 9-15,-1-5-11 0,-4 1-9 0,-1-11-15 16,-1 14 8-16,-5-2-2 0,1 0-9 0,-8 6-10 15,1-3-4-15,-1 4-10 0,-15-3-5 0,1 0-8 16,-9 2-4-16,-4 4-8 0,-6 5-9 0,-4 1-5 16,-4 1-8-16,-21-4-10 0,18 13-5 0,-21-10-5 15,0 14-8-15,0-3-2 0,-9 8-4 0,-3 5 0 16,-5 1-5-16,4 8 0 0,-8-1-3 0,-37 11 0 16,46-1-4-16,9-3 1 0,-17 1-5 0,11 4-4 15,2 0 3-15,6 10 4 0,2-6-6 0,10 7 5 16,0-1-8-16,8 6 1 0,15-14-3 15,-5 7 1-15,-5 9 0 0,14-9 4 0,6 7-7 16,-15 15 5-16,21-21-12 0,-1 7 4 0,8-3-4 16,-1 9 4-16,2-6 0 0,10 4-2 0,-1-6 5 0,4 3 4 15,6-3-2-15,3 6 6 0,7-2 1 0,-1-6 0 16,6 2 6-16,7 0 0 0,3 0 1 16,11-2-6-16,-4-1 6 0,8 0-2 0,8-1-1 15,6 0 13-15,7-2-14 0,21 8 6 0,5-4-7 16,5-13 0-16,1 0 12 0,8 1-12 0,6-4 1 15,5-1 0-15,7-5-12 0,38-2 5 0,-47-2 2 16,13-10 0-16,-2-1-6 0,36-2 3 0,-49-5-12 16,1-7-4-16,0-2 1 0,-3-5 0 0,1-1-1 15,-5-4 5-15,-2-9-9 0,4 6 8 0,-12-8-6 16,-5 0 9-16,-23 7-7 0,6-2 4 0,-14-7 8 16,0-1-7-16,4-8 7 0,-8 7-5 0,3-8-1 15,-3 0 3-15,11-22-10 0,-19 20 10 0,11-24-2 16,-15 18 9-16,13-19-7 0,-11 0 1 0,-4 16 18 15,2-16-7-15,-11 20-3 0,1 1-5 0,-4 0 10 16,-6-3-6-16,-5 4 0 0,-1 4 2 0,-4-3 2 16,-9 2-8-16,-1 1-5 0,-7 3 11 0,-9 5-11 15,-4 6 0-15,-8 5 2 0,-5 3-5 16,-8 0-9-16,0 11-3 0,-10-3-6 0,4 10-6 16,-6 4-20-16,0 2-11 0,2 1-16 0,-28 16-12 15,24-6-16-15,7 8-10 0,5 6-25 0,1 0-26 0,6 2-20 16,-6 4-13-16,3 8-15 0,3-2-32 0,5 0 0 15,3 7-28-15,-9 20-154 0,9-19-453 0,7 1 202 16</inkml:trace>
  <inkml:trace contextRef="#ctx0" brushRef="#br0" timeOffset="150235.5451">49709 8980 90 0,'0'-10'184'0,"0"10"1"0,0-11-5 16,0 11-4-16,0-11-15 0,0 11-19 16,0 0-10-16,0 0-11 0,0 0 4 0,0 0 4 0,0 0-6 15,0 44 1-15,0-21-5 0,0 8 3 0,-2 11-8 16,-3-1-2-16,-2 4-6 0,4 0-2 0,3 1-9 15,-5-1-4-15,-4 1-3 0,-4 1-1 0,7-3-12 16,-4 3-5-16,5-5-8 0,2 3-9 16,-4-7-1-16,5 7-4 0,-5-7-7 0,7-2-3 15,-3-4-2-15,3-5 0 0,-3-2-8 0,-1 1 0 16,-1 0-1-16,2-7-6 0,-1 1 0 0,4-7-6 16,-3-2 5-16,-2-1 5 0,1-1-12 0,4-9 0 15,-7 13 2-15,7-13 2 0,-5 8-4 0,5-8 1 16,0 0 1-16,0 0-5 0,0 0 1 0,-32-30-3 15,18 12 0-15,6 0-1 0,-6-7-8 0,4 5 6 16,-4-1-9-16,6-7 10 0,-1 2-6 0,2 0 6 16,-1-1-4-16,3-1-6 0,-4 4 3 0,2-4-1 15,1 8 1-15,-1 1 8 0,0-1-10 0,5 2 2 16,-5 0 2-16,4 5 0 0,0-1-3 0,1 5-4 16,0 0-1-16,-3 2 3 0,5 7 3 0,-2-12-4 15,2 12 7-15,0 0-12 0,0 0 1 0,0 0 6 16,0 0-2-16,0 0 4 0,0 0 4 0,14 44-3 15,-11-25 8-15,4 5 1 0,2 1 8 0,3 2-8 16,-4-1-1-16,1 2 4 0,-1-2-1 0,4-1 0 16,0-2-3-16,0-4 6 0,-2-2-3 0,6-2-2 15,2-2-3-15,-2 2 8 0,1-4-3 0,0-1-2 16,5 0-7-16,5-2 12 0,1-8 3 0,7-2-6 16,-4-4-4-16,7 0 2 0,13-8-9 0,-7-3-15 15,-3 3-5-15,-9-3-17 0,-3 2-15 0,2-4-9 16,-2 0-23-16,-5 2-14 0,-2-3-23 15,-7 9-20-15,1 3-26 0,-3-2-27 0,-4 2-20 16,0 1-22-16,-9 7-181 0,11-7-452 0,-11 7 200 16</inkml:trace>
  <inkml:trace contextRef="#ctx0" brushRef="#br0" timeOffset="152121.2425">49694 10343 148 0,'0'0'147'0,"1"-10"5"16,-1 10-3-16,0 0-8 0,0 0-5 0,0 0-2 15,0 0-9-15,0 0-6 0,0 0-8 0,0 0-2 16,0 0-7-16,0 0-9 0,0 0-8 0,0 0-5 16,0 0-5-16,0 0-8 0,0 0 1 0,0 0-3 15,0 0 14-15,0 0-6 0,-3 30-1 0,3-19-1 16,2 4-2-16,-2 2 10 0,0 5-3 0,0 2-1 16,1 6-7-16,4 4 0 0,-3-3 1 0,-2 12 9 15,5-1-9-15,-3 0-1 0,5 3 2 0,-6-5-4 16,-1 4-3-16,7-4-9 0,-7-7 2 0,0 6-9 15,0 5 5-15,0-12-9 0,-7 9 9 0,7-5 5 16,-3 4-3-16,-2 5-4 0,3 0 2 0,-3-7 13 16,5 5-18-16,-7-13-3 0,7 11 0 0,0-6 16 15,-3 6-8-15,3-8 6 0,-5 9-7 0,5-11-6 16,0 2-3-16,0-1 9 0,0 0 7 0,-2-1-9 16,2 2-4-16,0-3-6 0,-7 1-4 0,4 12 6 15,3-13 8-15,-5 0 3 0,-2-3-8 0,7 1-5 16,0-7 5-16,-4 2-10 0,8-2 3 0,-8 5-5 15,1-6 2-15,3 1 1 0,-3-1-3 0,6 0 2 16,-6-2-2-16,-1 4-3 0,3-2-2 0,-6-3-3 16,3 3 4-16,1 7 1 0,-4-12-8 0,5 0-1 15,-1-2 3-15,0-1-4 0,-1-3-5 0,-1 3 3 16,2-2 3-16,-1 2-5 0,1-2-2 16,-1-1 1-16,4-9-1 0,-8 17-3 0,8-17 5 15,-4 10-7-15,4-10 3 0,-6 10 0 0,6-10 3 0,-2 10-6 16,2-10 1-16,0 0-6 0,0 0 6 0,0 0 0 15,-5 8-5-15,5-8 5 0,0 0 8 0,0 0 0 16,0 0 0-16,0 0-4 0,0 0 2 16,0 0 0-16,0 0-8 0,0 0 2 0,0 0-1 15,0 0-2-15,-31-23 4 0,23 15-3 0,8 8-1 16,-12-15 0-16,3 5 0 0,1-2 0 0,-1-3-2 16,2 6 1-16,0-3-2 0,1-1-3 0,-1-2-1 15,-3-1 4-15,-4 5-4 0,-3-2-3 0,5-2 2 16,2 2-1-16,-4-2-3 0,4 2 0 0,-2-2-5 15,2 2 3-15,-2-3 3 0,3 4-3 0,1-7-3 16,-6 6 1-16,7-6 4 0,-1 2-4 0,-1 2-1 16,2-1 4-16,0 0 6 0,6-2-3 0,-6 4 1 15,0-3-3-15,4 3-2 0,-2-4 3 0,1 1 0 16,4 4 3-16,-3 0-1 0,-6 1 0 0,6 0 0 16,-1 4 0-16,4 8-1 0,-6-18 1 0,4 10-2 15,2 8 5-15,-4-17-4 0,4 17 3 0,-5-5 0 16,5 5-3-16,0 0 2 0,0 0-1 0,-1-9 0 15,1 9-2-15,0 0 0 0,0 0-6 0,0 0 10 16,0 0-14-16,0 0 8 0,0 0 7 0,8 31 5 16,-4-13-2-16,2-2 4 0,-6 4-6 0,6-1 7 15,-5 1-3-15,8-4 3 0,-2 11 1 0,-2-7-2 16,2 2 1-16,3 1 3 0,-2-4-3 0,-1 1-2 16,2-3 7-16,-1-1-3 0,6-3 3 0,-1 2-4 15,-2-5 2-15,2 5 4 0,1-7-1 0,3-2 0 16,5-1-4-16,-5-5 5 0,12-5 1 15,2-1-4-15,3 1 2 0,9-7-5 0,-9-2-1 0,7-6-2 16,-2 5-2-16,-2-15 4 0,1 4-5 0,-1-1 2 16,1-1-3-16,-7-2 4 0,-4 9-4 0,-3-1-1 15,-2-3-1-15,0 8 4 0,-6 1 3 0,-1-2-7 16,-5 8 2-16,-3-5 1 0,-2 9-5 0,2-2-4 16,-2-3-5-16,-5 11-14 0,14-9-14 15,-14 9-24-15,8-11-25 0,-8 11-26 0,7-4-29 16,-7 4-10-16,0 0-19 0,8-4-13 0,-8 4-16 15,0 0-13-15,0 0-14 0,7 20-9 0,-7-20-9 16,5 16-8-16,-3-10-5 0,-2-6-6 0,2 19-11 16,-2-10-174-16,0 1-487 0,0-10 216 0</inkml:trace>
  <inkml:trace contextRef="#ctx0" brushRef="#br0" timeOffset="165610.9065">20150 9283 51 0,'-10'-1'108'0,"2"-3"-15"15,-3 2-4-15,11 2-8 0,-12-5-5 0,12 5-5 16,0 0-8-16,-13 0-8 0,13 0 2 15,0 0-2-15,0 0 5 0,0 0-1 0,0 0-7 16,46 5 6-16,-14-6-4 0,16-3-9 0,5 0-2 0,5-1-3 16,8-6-4-16,23-1-4 0,1 3-4 0,4 1 3 15,3-4-10-15,-3 9 1 0,-2-4-1 0,-1-1-4 16,4 7 0-16,-8 1-8 0,-3-3 5 16,-1 3-22-16,-16 0 2 0,23 3-3 0,-27-7-7 15,21-3-15-15,-18 11 0 0,1-8 1 0,-1 4-2 16,-1 0-2-16,3-5-1 0,-13 5 8 0,10-3 1 15,-11 3-3-15,-1-6 8 0,-5 4 1 0,-12-2-2 0,-4 1 7 16,0-3 14-16,-4-1-14 0,-6 3 2 16,0 0-1-16,0-3 1 0,-6 1-1 0,-1 0 9 15,-1-2 3-15,1 0 1 0,-7 3 6 0,3-2 3 16,-6-1 2-16,3 2 6 0,-3-1 7 0,-5 2 0 16,2-3-5-16,-2 8-6 0,0-12 3 0,0 5 8 15,-5-2-8-15,0 6 0 0,-2-5 4 0,-7 4-2 16,-1-8-10-16,0 8 6 0,-6-2-5 0,4 0-8 15,-7 2 3-15,2-3-5 0,0 4 10 0,-7 1-8 16,-2-2 0-16,2 2 6 0,2-1 2 0,1 3-5 16,6-4-2-16,-6 2 1 0,8 2 16 0,-3-1-29 15,-1 1 12-15,5-4 2 0,3 8 1 0,14-4-2 16,-22-4 1-16,22 4-1 0,-17-1-3 0,17 1 2 16,0 0 3-16,-14 1 4 0,14-1-8 0,0 0 2 15,0 0-4-15,0 0-7 0,0 0 9 0,0 0 0 16,31 16-7-16,-19-12 7 0,-3 3-6 0,1 5 5 15,4-1 1-15,-1 1-17 0,1-1-19 0,-4 6-10 16,-1-2-35-16,-4 4-102 0,-4-3-197 0,8 4 87 16</inkml:trace>
  <inkml:trace contextRef="#ctx0" brushRef="#br0" timeOffset="222475.6018">38547 14540 76 0,'-11'10'78'0,"-3"2"-2"0,2 2 1 0,0 0-16 15,-2 1 3-15,6-1-3 0,-1 0-8 0,1 3 3 16,3-1 2-16,1-8-10 0,-1 4-6 0,5-4 3 16,-2-1-11-16,1-1 4 0,1-6-6 0,1 8-2 15,-1-8 4-15,0 0-1 0,9 2-6 0,-9-2-3 16,0 0 2-16,15-10-10 0,-6 4-2 0,-4 1-19 15,-2-1-34-15,1 2-20 0,-1-1-108 0,-3 5-181 16,-8-12 81-16</inkml:trace>
  <inkml:trace contextRef="#ctx0" brushRef="#br0" timeOffset="223048.9067">36980 18490 108 0,'-8'-50'193'0,"1"19"-8"0,0-1-1 0,0 6 7 16,4 9-24-16,-1 6-19 0,3 4-18 0,1 7-3 15,0 0 8-15,1 29 2 0,5 13-1 0,2 7 2 16,6 32-3-16,3 10-8 0,5 45-2 0,-5-40-5 15,9 47-6-15,-4-8-6 0,-7 1-9 0,-3 8-9 16,-9-8-6-16,-6-40-8 0,-5 44-2 0,1-2-13 16,-4-42-7-16,6 46 2 0,-3-43-8 0,-2-3-11 15,-4 3-16-15,5-5-20 0,-3-6-21 0,4-3-32 16,-1-10-20-16,3-18-35 0,2-5-33 0,-6-7-34 16,8-14-41-16,1-4-224 0,-3-9-474 0,-1-9 210 15</inkml:trace>
  <inkml:trace contextRef="#ctx0" brushRef="#br0" timeOffset="223515.2458">34417 20061 1735 0,'-90'-16'-21'0,"-1"6"17"0,27-1 8 16,-3 4-1-16,4 3 1 0,-2 4 15 0,-1 3 31 15,8 5-7-15,7 3 4 0,4-2 7 0,12-4-2 16,4 7-2-16,12-8-5 0,7 3 3 0,17 1 19 16,4-3 4-16,22 3-7 0,30-1-6 0,38-6-3 15,68-1-4-15,12-4-2 0,4-8-3 0,16-3-4 16,14-2-2-16,14 1-1 0,14 3-5 0,9-1-2 15,3-4-8-15,19-5-1 0,13 5 2 0,12 3-2 0,1 4-4 16,-1 0-4-16,-2 2 3 0,10 4-3 16,2 4-1-16,-18-4 0 0,-5 10-4 0,-11-6 5 15,-2 3-3-15,-5 3-1 0,-15 3 3 0,-16-5 3 16,-23 7 1-16,-7-7 1 0,-14 2 0 0,-12-2 5 16,-24 5-4-16,-43-4-4 0,-13 4 1 0,-2-3 2 0,-35-3-6 15,-1 3 2-15,-11-1-3 0,-18-4-2 16,-8 3 2-16,-4-2 1 0,-4 1-1 0,-8-2-5 15,-8 0-1-15,7 2 1 0,-7-2 6 0,0 0-9 16,0 0-8-16,0 0-16 0,-44 3-18 0,20-3-21 16,-9 0-31-16,-14 5-36 0,1-4-27 0,-4-1-45 0,-1 2-45 15,-4 2-156-15,-9-4-431 0,2 0 190 0</inkml:trace>
  <inkml:trace contextRef="#ctx0" brushRef="#br0" timeOffset="225009.2737">33026 19737 70 0,'0'0'93'0,"0"0"2"0,0 0-18 16,0 0-1-16,0 0-16 0,0 0 17 16,0 0 0-16,0 0-4 0,0 0-3 0,0 0 3 15,32 0 0-15,-18-7 2 0,3 6-20 0,0-6 1 0,5 1 12 16,5 0 1-16,0-3-6 0,6 1-3 0,1-3-6 15,2-2-7-15,12-2-1 0,-4 2-2 0,7-3-6 16,-3 1 1-16,6-5-11 0,-1 0-1 0,0 0-1 16,5-4-2-16,-3-2-7 0,-1 1 2 15,4 4-3-15,-2-4 1 0,2 5-6 0,-3-5 1 0,-2 4-1 16,-2-3-1-16,-2 3 0 0,-1-2 0 0,0 2-1 16,-2 1-6-16,-7 1 0 0,6-1 4 15,-13 4 5-15,-3-2-6 0,9-5-1 0,-8 4-2 16,8-5-3-16,-8 5 0 0,1 1 3 0,7-5-3 15,-14 4 3-15,10 2-1 0,-9 3-1 0,4-3-1 16,0-1 3-16,4 3 1 0,6-9-2 0,0 9-2 0,-3-1 2 16,-5 2-1-16,8-4-2 0,-3 5 1 0,3-4 0 15,-9 3 5-15,1 3-4 0,12-7-1 16,-2-1 1-16,3 4-2 0,-13-1 2 0,13 3 1 16,-5-6-4-16,-1 6 3 0,4-2 4 0,3-5-3 15,-4 1-3-15,1 5 4 0,1-2-3 0,1-3 0 0,-13 6 4 16,15-3-3-16,-10 1-6 0,-4 3 8 0,2-1-2 15,6-8 1-15,1 4-5 0,-11 0 4 0,1 6 6 16,12-7-13-16,-13 1 7 0,1 2-2 16,15-8 1-16,-3 5 6 0,-13 6-8 0,15-5 2 15,-13 3-1-15,9-5 1 0,-10 4-5 0,18-1 9 16,-4-2-5-16,-5 3 6 0,5-4-6 0,1 8-3 0,-2-6 5 16,4 0 1-16,-4 5 1 0,4 0-1 0,3 0 0 15,-3-1-5-15,3-2 0 0,0 2-1 16,0 3 9-16,7 2-4 0,-5-2-6 0,5 2 9 0,-1 1-4 15,-1 0 6-15,0-2-5 0,5 3 1 16,-8 1-2-16,0 1-4 0,5-1 5 0,-2 0-1 0,6 3-1 16,-2 2 6-16,-6 2-4 0,6-1 5 0,-1-1-9 15,3 4 9-15,-2-3-5 0,4 6 6 0,-1 1 1 16,-1-3 4-16,1 3 3 0,24 3-2 16,-24-3 1-16,-2 3 5 0,6-1-4 0,-6 6-8 15,6-5 6-15,-4 7 1 0,2 0-3 0,-2-1 0 16,-2-1 1-16,1 7 10 0,-3-3 0 0,23 8-5 0,-20-3 3 15,-8-2-4-15,6 2 3 0,20 6 1 0,-25-7-2 16,1 3 0-16,3-1-1 0,-4 1 5 0,5-6-1 16,20 15 1-16,-5-2-2 0,-21-10 4 15,30 4-1-15,-24-3-1 0,-4 0 0 0,4 1-2 16,18 6 0-16,-18-5 0 0,23 6 0 0,1-5 2 16,0 2 0-16,-25-9-2 0,18 8 0 0,-17-6 0 0,23 6-5 15,-3-5 0-15,0 4-2 0,-18-8 0 16,3-4 0-16,18 7-4 0,-21-6-1 0,-1 2 1 15,0-8-12-15,-1 6-15 0,0-5-11 0,-6 2-22 16,-8-3-24-16,0 0-33 0,-8-5-42 0,-4-6-50 16,-12 6-161-16,6-2-391 0,-6-4 173 0</inkml:trace>
  <inkml:trace contextRef="#ctx0" brushRef="#br0" timeOffset="226236.0836">37018 19770 155 0,'0'0'169'0,"-9"15"-13"0,8-10-10 15,-3 3-6-15,4 1-8 0,4-1-1 0,-3 2-3 16,3-2-7-16,-1 0-14 0,4-3-6 0,-2 2-1 16,2-2 6-16,1-2 2 0,3 1-9 0,-1 0-5 15,2-2-7-15,-12-2-7 0,24-2 1 0,-14-1 1 16,2-2-6-16,-2 1-8 0,2-2-4 0,-7 0-10 15,2-1 2-15,0-1-6 0,-6 1-18 0,5-3-5 16,-5 2-2-16,-2-4-4 0,-5 3-1 0,3-5-4 16,-11 5 1-16,6 2-6 0,-6-3-3 0,-5 5-2 15,4 3 6-15,-4 2-9 0,1 0 5 0,-5 7-7 16,0 3 2-16,-3 5-1 0,2 6 0 0,2 2 4 16,5 1-2-16,2 0 0 0,1 8 1 0,5-8-6 15,3 4 4-15,4-2 2 0,4-5-3 0,6-3 0 16,-1-1 8-16,7 1 2 0,6 1 7 0,0-3 0 15,8-3 1-15,-8-8 2 0,1-2-2 0,4 1 8 16,-1-8 12-16,5 4-1 0,-2-9 8 0,-4 0 4 16,-1-9 1-16,0 8-4 0,-7-8 1 0,1 0-7 15,-3-2 1-15,1-3-7 0,-11 3 0 0,2-8 0 16,-5 1-5-16,-5 0-7 0,-2-1 6 0,-3 0-7 16,-3 5-6-16,-3-2 0 0,3 13-5 0,-3-2-5 15,1 7 3-15,-7 7 1 0,0 0-5 0,1 4 5 16,-6 5-8-16,-2 10-1 0,3 2 5 0,4 4-5 15,2 1 3-15,3-1-7 0,6 2 2 0,1 1 4 16,10-4-2-16,0-4 1 0,5 0 0 0,2-1-2 16,2-4 2-16,-1-1-2 0,6-3 4 0,-1-2-4 15,-2-1 2-15,4-5 0 0,2 2-1 0,-3-4 4 16,1-2 7-16,4-6-6 0,-4 0 3 0,4-4 7 16,-7 0 4-16,0-5 0 0,1 3 0 0,-4-2 0 15,-2-5-2-15,-6-1 0 0,5-1-5 0,-6 1-1 16,-6-4-3-16,5 5 2 0,-6 3-1 0,-2 4-8 15,3 0 7-15,-3 3 2 0,-1 5-10 0,-2 0 5 16,-3 5-1-16,-4 5-11 0,0 0 6 0,0 5 5 16,0 3 0-16,4-2-4 0,0 5 1 0,1 0-6 15,2-1 0-15,-3 6 3 0,3-4 0 0,3 1-2 16,3-5 3-16,2-1 0 0,-1 0 1 0,5 3-3 16,0-7 4-16,0 4-5 0,0-3 6 0,5 1-5 15,-3-5 6-15,3 0-1 0,-3-1-6 0,-2-4 1 16,8 4-4-16,-8-4-17 0,10 2-18 0,-10-2-22 15,0 0-31-15,12 0-38 0,-12 0-38 0,0 0-51 16,0 0-54-16,0 0-248 0,0 0-565 0,0 0 250 16</inkml:trace>
  <inkml:trace contextRef="#ctx0" brushRef="#br0" timeOffset="226980.4588">37497 21049 25 0,'-2'-3'249'0,"-10"-1"-22"0,12 4-8 0,-17 13-5 16,4 1-3-16,-15 22-13 0,1 7-16 0,-2 3-10 16,-10 21-4-16,6 7-12 0,10-22-9 0,-5 21-12 15,4-4-13-15,11-14-7 0,6-2-16 0,5-7-27 16,11-8-7-16,6 2-3 0,0-13 0 0,6-6 2 15,5 1 1-15,4-4 2 0,13-8 1 0,-11 0-3 16,14-7-7-16,-10-6 1 0,2-1 1 0,-6-10 1 16,2 3 9-16,-8-12-3 0,1 2 0 0,4-14 0 15,-6 3-1-15,-8-11-8 0,-3 2-2 0,-6 0-2 16,-1-9-6-16,-10 4-3 0,-6-1-8 0,-11 1-3 16,-1 1-1-16,-6 7-5 0,-2 2-5 0,-7 7-7 15,-1 8-14-15,-9 5-13 0,15 10-21 0,-17 6-21 16,-1 14-28-16,3-5-30 0,5 17-32 0,3-2-23 15,3 8-37-15,6 3-31 0,5 6-31 0,2 4-226 16,-1-1-529-16,8 4 234 0</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20:56.940"/>
    </inkml:context>
    <inkml:brush xml:id="br0">
      <inkml:brushProperty name="width" value="0.05292" units="cm"/>
      <inkml:brushProperty name="height" value="0.05292" units="cm"/>
      <inkml:brushProperty name="color" value="#FF0000"/>
    </inkml:brush>
  </inkml:definitions>
  <inkml:trace contextRef="#ctx0" brushRef="#br0">21318 9296 67 0,'-22'-1'124'0,"0"-1"4"0,2 0-13 15,-3-1 6-15,5 2-9 0,-4-1-2 0,3 0-2 16,2 1 0-16,3-1 3 0,0 0-3 0,4 2-3 15,-2-2-10-15,12 2-4 0,-15-1-12 0,15 1-6 16,-14-4-7-16,14 4-7 0,0 0-1 0,0 0-1 16,0 0-2-16,0 0-6 0,0 0 0 0,36-6-3 15,-14 4-5-15,14 1-5 0,12-3 4 0,6-4-5 16,11 1-2-16,20-1-2 0,4-4-3 0,-2 8-1 16,2-7-5-16,3 5 6 0,0-4-9 0,3 3-6 15,1-3 3-15,3 6-2 0,5-2-2 0,0 0-1 16,-2 4-5-16,4-8-1 0,-9 10-3 0,4-1-4 15,-2-1 0-15,-2 2-10 0,-7-1 1 0,-1 1-6 16,3 0-2-16,-31 0-2 0,1-3 1 0,1 3-5 16,3-1 8-16,-6 5-3 0,0-4-1 0,-11 1 2 15,4 1 1-15,-2-5-1 0,-5 4 2 0,-8 1 3 16,-7-2 2-16,6 1-2 0,-6-2 2 0,-4 1 1 16,-8 0 0-16,1 0 4 0,2 0 0 0,-5-2-2 15,-5 1 10-15,-1 1-4 0,-11 0 0 0,17-3 4 16,-10 3-4-16,-7 0 0 0,8-3 2 0,-8 3 4 15,7-8-1-15,-7 8-5 0,-2-10 10 0,2 10-3 16,-8-7 1-16,1 4 0 0,-2-3-3 0,-3 2 2 16,-5-3-2-16,2 3 1 0,-2-4-1 0,-4 3 1 15,-1-1 1-15,0 1-8 0,-9-3 7 0,2 1-3 16,2 1 6-16,0-2-6 0,-9-3-3 0,5 3 3 16,-1 2 1-16,1-1 1 0,2 0-3 0,-3-1-1 15,3 0 2-15,0 3 1 0,5-2 2 16,2 1 0-16,6 3 7 0,1-3 3 0,-4 5 2 15,9-4-5-15,2 2 0 0,8 3-4 0,-4-8 2 0,4 8-5 16,4-9 5-16,2 6 0 0,-6 3-3 0,17-8-4 16,4 4 3-16,1 3 0 0,-5-1 2 15,5 5-4-15,9 2-1 0,-2-5 1 0,-5 3 0 16,5 4 0-16,0 5-4 0,-4-4 4 0,-2 0 1 16,-6 4-2-16,1-3 1 0,-2 3-2 0,-3-2 2 15,-1 8-1-15,-5-7 1 0,0 10 2 0,-5-3-3 0,-2-1-2 16,-2 3 2-16,-8-4 1 0,-2 12 0 0,-5-1-4 15,-4-6-9-15,-11 14-13 0,-2-3-7 0,-5-6-20 16,-1 7-13-16,3-5-12 0,8-8-29 16,-9 3-15-16,6 5-19 0,-6-5-10 0,6-4-113 15,-7-2-282-15,6-1 125 0</inkml:trace>
  <inkml:trace contextRef="#ctx0" brushRef="#br0" timeOffset="16636.4953">25686 8042 90 0,'7'-8'142'0,"-6"0"3"0,6 0-8 0,3-7-7 0,-3 2-20 16,5-2-2-16,-2 2-3 0,-3-6 1 0,7 3-13 15,-6 0-6-15,8-12-6 0,-3 2-5 0,3 3-5 16,-6-4-4-16,-2-1-9 0,6-1 3 16,-7 3-3-16,0 5 0 0,1-9-13 0,1-3-6 15,-6 2 0-15,2-3 0 0,0 5-6 0,-3-1-7 16,2-3-6-16,-3 3 0 0,3 5 5 0,-4 0-5 15,-2 10 2-15,0-5-2 0,2-3-3 0,-1 5-11 0,-3 2 11 16,4-3-13-16,-2 7 3 0,2-5-1 16,-1 6 28-16,-3 2-7 0,3 3 3 0,-1-2-10 15,2 0 3-15,0 8-8 0,-5-7-5 0,5 7-1 16,0 0 3-16,0 0-1 0,0 0-2 0,-10 23 0 16,6-4-3-16,2 5 2 0,2 7 1 0,-6-2-4 15,4 10 2-15,7 7-4 0,-8-2 3 0,1-1-1 0,2 4 6 16,0-6-5-16,0 2 1 0,-2-11 5 15,4 9-9-15,3-10 1 0,-2-2 1 0,3-7 0 16,-3-2 2-16,7 3-4 0,-5-5 2 0,6 0 2 16,-3-1 1-16,-1-4-3 0,3-5 0 0,0 8 0 15,1-9-3-15,-3-2 3 0,6 0-4 0,-6-3 6 16,3-2-4-16,-11 0 0 0,22-3 0 0,-14-1-1 16,6-1 1-16,-4-6-2 0,4-1 1 0,1 0 2 15,-6-3-5-15,4-3 2 0,1-6-6 0,-4-1 2 16,-3-1 0-16,0-2-1 0,6 0-5 0,-4-1 2 15,-2 2-2-15,1-8 4 0,1-2-3 0,-1 5-2 16,-1 4 5-16,0 0-1 0,0 1 0 0,-5 11 8 16,-1-1-10-16,6 1 1 0,-4 1 3 0,-1 8-1 15,0 2-4-15,-2 1 2 0,0 4 3 0,0 0-2 16,0 0-1-16,-14 20 5 0,9-1-1 0,0 2 3 16,-4 1-7-16,4 8 7 0,2 1-3 0,-2-3 2 15,3 2 1-15,-3 0-2 0,5-2 9 0,0-1-8 16,3-1 4-16,-3-4-5 0,2-1 5 0,0-1-3 15,5-4 2-15,-2 3-6 0,0-5-16 0,0-3 0 16,4 0-7-16,-1-3-17 0,4-1-17 0,3 1-10 16,1-3-9-16,1-1-16 0,0 1-14 0,2-5-19 15,-2 0-3-15,3-4-143 0,-8-1-297 0,8 0 132 16</inkml:trace>
  <inkml:trace contextRef="#ctx0" brushRef="#br0" timeOffset="17622.8046">26859 7885 78 0,'0'0'135'0,"-19"10"6"0,16-3-15 15,-2 1-1-15,3-3-6 0,-3 7-16 0,5 1-7 16,-2-5-6-16,1 6-4 0,-5 0 10 0,0-2-18 16,6-2-5-16,0-3 4 0,-2 2-4 0,-3 0-2 15,3-2-2-15,2-3-5 0,0-4-2 0,0 13-1 16,0-7 2-16,0-6-2 0,0 8 3 0,0-8 0 16,0 0 0-16,-2 6-2 0,2-6-7 0,0 0-3 15,0 0-9-15,0 0-6 0,0 0 2 0,-13-23-4 16,13 13-2-16,-5 3-6 0,5-6-3 0,-2 2-5 15,0-9 0-15,2 5-6 0,0-3 4 0,0 3-2 16,0 3-5-16,-5 3-3 0,5 5-4 0,0-7-1 16,0 11-1-16,5-9 0 0,-5 9-5 0,0 0 2 15,0 0 4-15,0 0-2 0,9 20-1 16,-9-15 4-16,0 11-2 0,1-4-1 0,-1 5-2 16,-1-2 1-16,-4-2 4 0,5 2-2 0,-2 1 0 15,0-2-1-15,2-1 1 0,-5-1 2 0,3-3-3 0,-3 2-3 16,0-3 5-16,2 0-3 0,-4-4 2 0,5 4-3 15,-1-4 5-15,-1 1 1 0,4-5-3 0,-8 3 3 16,8-3-1-16,-14 0 2 0,14 0-4 0,0 0-1 16,-17-9 5-16,10 6-3 0,1-5-1 0,2-1 3 15,-3-1-1-15,6-2 0 0,-6-4-3 16,0-2-2-16,0 1 1 0,7-3 1 0,-5 0-2 16,3 4 1-16,1-2 1 0,1 3 0 0,1 2-1 0,-1 6-6 15,2-1 4-15,1-1-2 0,-3 4 4 0,0 5-4 16,9-2-3-16,-9 2 5 0,0 0-2 15,0 0 1-15,0 0 4 0,19 7-1 0,-6-2-1 16,-8 2-2-16,2 1 0 0,2-4 0 0,-2 5 0 16,-2 1 0-16,2-1 3 0,-1-3-2 0,1 3-1 15,-5-4 5-15,5 1-6 0,-7 1 1 0,0-7-3 16,3 7 3-16,1-3 3 0,-4-4 1 0,0 8-2 16,0-8 3-16,0 0-4 0,-9 5 0 0,9-5-1 15,-14 0 4-15,14 0 2 0,0 0-1 0,-22-8 9 16,15 5-10-16,-1-3 1 0,-1-1-1 0,3-2-1 15,-1 0-3-15,3-1 4 0,-1-2-3 0,-2 2 2 16,4-1-3-16,3 0 1 0,-7 3 0 0,7 0-2 16,0-2 2-16,0 2 3 0,-2 2-3 0,2 6-3 15,4-9 2-15,-4 9-1 0,7-5 3 0,-7 5-3 16,20 2 0-16,-20-2 0 0,26 6-1 0,-11 3 4 16,0 0-1-16,1 1-2 0,-1 0 4 0,-1 6 0 15,1-2-2-15,0 3 5 0,1-2-1 0,-1 3-6 16,-1 1 4-16,1 3-1 0,-6-5 2 0,-3 1-7 15,-4 0-7-15,2 2-9 0,-4 0-10 0,0 6-14 16,-12-1-16-16,3 1-14 0,-5-1-29 0,-1 1-27 16,0-2-26-16,-1 0-22 0,-6 0-98 0,5-4-300 15,-3-2 133-15</inkml:trace>
  <inkml:trace contextRef="#ctx0" brushRef="#br0" timeOffset="18375.2172">27505 7481 115 0,'0'0'149'0,"0"0"-14"0,0 0 0 15,0 0-8-15,0 0 0 0,2 28 2 0,-2-13-7 16,0 5-4-16,0 3-6 0,0 9 0 0,-2-14-7 15,2 5-4-15,0 5-10 0,2 0 0 0,-4 0 1 16,4-1 2-16,-2 0-7 0,0-7-6 0,0 0-14 16,0 2 4-16,0-3-10 0,-2 4-4 0,-3-8-1 15,5 2-4-15,0 0-3 0,0-5-2 16,0 5 5-16,-8-6-1 0,6 1-3 0,-5 3-4 0,0-7 3 16,1 2-3-16,-3-2-1 0,2-1 3 0,-1 0-5 15,1-3-2-15,-2-2-9 0,-4 0 2 0,2-2-1 16,-2-4-4-16,-1 1 1 0,2-5-5 0,-3-4-3 15,0-2 0-15,1-1-3 0,-1-7-4 0,3 2-4 16,0-8 2-16,-4 2-2 0,4-6-3 16,2-1-1-16,5 2-5 0,3 0 0 0,-1 3-2 15,3 2-4-15,5-5-5 0,4 12-1 0,3-7-1 0,-1 3-2 16,8 3 2-16,-7 8-4 0,7 2 0 0,0 1 3 16,3 2 2-16,0 5 2 0,9 2-5 0,-2 5 3 15,1 0-1-15,1 5-10 0,0 0-1 0,-1-2-6 16,6 0-15-16,-7 6-4 0,2-5-12 15,0 5-18-15,-2-4-27 0,-2 10-23 0,2-11-18 16,-2 6-23-16,-8-5-21 0,3-1-157 0,-5 2-376 16,4-2 167-16</inkml:trace>
  <inkml:trace contextRef="#ctx0" brushRef="#br0" timeOffset="19962.9963">25778 8319 123 0,'5'-11'165'16,"-3"4"-14"-16,3-1-16 0,-3 0-3 0,-1 2-3 15,-1 0-8-15,0 6-2 0,5-8-15 16,-5 8-17-16,0 0-11 0,0 0 2 0,0 0 8 15,0 0-4-15,11 24-8 0,-5-7 1 0,3 11-6 0,-2-1-2 16,0 2-3-16,3 3-7 0,-3 12-2 0,-1-5-2 16,0 2 1-16,-5 6 4 0,4-1 3 0,-1 7-6 15,-1-5-1-15,1-7-4 0,-4 2-2 0,1-11-6 16,3 1 1-16,-3-3-9 0,1 3 1 0,-2-15 1 16,4 12-3-16,-4-4-1 0,0-6-2 15,0-2-5-15,0-1-3 0,-4-4 2 0,2-3-5 16,1 2 3-16,1-9 1 0,-4 7 0 0,3 0 0 15,-1-5 0-15,2-5-2 0,-7 7 0 0,2-2-3 0,5-5-3 16,0 0 3-16,-15-12-6 0,8 7-1 16,2-2-4-16,-7-6 3 0,2 5-3 0,-2-7 0 15,1 0-6-15,-2 0 1 0,-3-7-6 0,3 4 0 16,4 2-2-16,1-2-4 0,-8-6 0 0,3 8-1 16,4 0-2-16,2-1 2 0,-1 2 2 0,-6 0-1 15,7 8 1-15,-1-4-3 0,4 4 2 0,-1 4-4 16,0-4 2-16,5 7-2 0,0 0 2 0,0 0 4 15,0 0-1-15,-2 17 0 0,4-4-1 0,3 0 4 16,-3 2-4-16,5 6 6 0,0-7-2 0,-6 6 3 16,6-3 1-16,0 2 4 0,0-2-3 0,1 1 3 15,6-3 1-15,-6 0 2 0,1-3-2 0,0 0 0 16,4-1-1-16,1-3 1 0,1 0 2 0,1 0-4 16,-1-3 6-16,2 0-4 0,-3-3-9 0,6-2-9 15,-1-2-12-15,1 1-19 0,-1-6-17 0,1 1-15 16,-2 0-15-16,2 0-20 0,0-1-30 0,-1-1-14 15,3-4-19-15,-5 3-158 0,-1-2-363 0,-3-2 161 16</inkml:trace>
  <inkml:trace contextRef="#ctx0" brushRef="#br0" timeOffset="22000.7008">25271 9718 35 0,'0'0'148'16,"14"-1"-3"-16,-14 1-15 0,0 0-5 0,31 20-8 15,-18-7-3-15,3 9-5 0,1 3-12 0,-2 0-7 16,4 6 0-16,-9-2-8 0,2 2-10 0,-2 10-2 16,-1-13-2-16,-4 2-11 0,2-2-3 0,-6-2 0 15,-2 1-2-15,1-7-4 0,-5-4 6 0,5 3 2 16,-2-6-6-16,0 2 1 0,2-3 0 0,-3-6 6 16,3 5 4-16,0-11 3 0,-4 9-6 0,4-9-1 15,0 0-3-15,0 0-5 0,0 0-3 0,0 0-6 16,0 0-2-16,-6-32-4 0,0 15-5 0,12-9-1 15,-6-4-2-15,0-1-4 0,1-9-1 0,4 6 1 16,-1-5-8-16,3-4-2 0,-2 12 2 0,3 2-6 16,1 3 0-16,-1 7-3 0,-1 2-4 15,0 8 2-15,0-2-3 0,3 8-3 0,-1 0 1 0,2 3 1 16,-11 0 1-16,29 16 0 0,-17-6-3 0,4 4 1 16,-1 8 2-16,-3 4 2 0,5 3 1 0,-10 1 3 15,1 10 0-15,-6-11-4 0,5 4 5 16,0-4-4-16,-4 0 1 0,-3-1 4 0,0-3-6 15,-3 2 1-15,3-11 1 0,0 1 1 0,0-2 1 16,-4-3 1-16,4 0 3 0,0-4-3 0,4 1 6 16,-8-1 0-16,8-4 2 0,-4-4 6 0,0 0-3 0,0 0-6 15,0 0 0-15,0 0-1 0,0 0-1 0,22-28-4 16,-13 10 0-16,-3-1-4 0,8 1 2 16,-6-12 1-16,6-1 1 0,1-15-3 0,-4 3-2 15,2 11 1-15,1 4 2 0,-4 1-4 0,2 7-1 16,-2 7 0-16,-3 2-2 0,3 4-2 0,1 5 0 15,-11 2 1-15,0 0 2 0,27 18 1 0,-17-4-3 16,-1 11 3-16,-1 6 2 0,1-3 3 0,-1 19-4 16,-3-5 4-16,-3 1-7 0,-2 2 0 0,-2-3-6 15,-1-2-5-15,3-7-6 0,0-4-6 0,0 1-11 16,3 2-6-16,-3-4-8 0,4-1-10 0,-1-6-5 16,1-8-5-16,2 6-8 0,-4-3-21 0,5-9-10 15,2 1-7-15,2-2-6 0,-2-6-6 0,-9 0-1 16,24-1 1-16,-16-6 15 0,6-5 1 0,1 1 8 15,-3-9 11-15,-1-6 13 0,-1-4 10 0,3 1 10 16,3-12 13-16,-4-2 14 0,-2-1 9 0,2 12 6 16,-2 4 15-16,4 0-1 0,-6 4 16 0,-3 6 11 15,-1 2-4-15,1 7 1 0,-2 1 15 0,-3 8 5 16,9-6 5-16,-9 6 2 0,0 0 12 0,0 0-11 16,22 14-2-16,-17-5 5 0,-1 1 1 0,2-2 5 15,5 2-8-15,-6 1 1 0,2 0 12 0,-1-3-16 16,3-1-1-16,-4 2-1 0,2-1 4 0,1-3-6 15,-1-1 3-15,-7-4 7 0,9 3 1 0,-9-3-5 16,0 0-7-16,20-7-1 0,-15 2-2 0,2-4-2 16,0 1-3-16,-5-3 1 0,1-1-7 0,0 0 1 15,-3-7-3-15,7-6-3 0,-7-6-2 0,-3 5 2 16,-1-6-8-16,1 1 5 0,-2-3-5 0,-2 5-2 16,-1 5-1-16,4 6-4 0,1 0 0 0,-6 8-3 15,6 2-1-15,-7 5-1 0,10 3 1 0,-17 1 0 16,3 11 6-16,2 3-5 0,-3 5-1 0,3 9 4 15,-2 16 3-15,6 1 2 0,-1-2-1 0,0 4 0 16,3-5-1-16,-1-4 1 0,7-9-2 0,0 2 2 16,5-4-4-16,2-1 0 0,-4-4-3 0,2-2 5 15,2-1-1-15,2-5 0 0,1-1-2 0,4-5 3 16,1 4-2-16,2-6 0 0,-2-4-1 16,7 0-3-16,-3-7-3 0,0-1 0 0,5-5-7 15,-5-3-4-15,6-3-1 0,-9 3-3 0,6-9 3 16,2-2-3-16,5-9 3 0,-9 5 2 0,-3-2 2 0,7-10-1 15,-4 0-2-15,-1 2 4 0,-3 10 0 0,2 5 1 16,-2-4 0-16,-4 9-3 0,-2 3 1 16,5 5 5-16,-8 0-1 0,3 6-2 0,0 0 3 15,6 1 7-15,-16 3 3 0,20 3 3 0,-11 5-1 16,4 5 2-16,-4-1 6 0,5-2-3 0,-4 7-1 16,-3-2-3-16,5-2 8 0,-9 0 2 0,4 3 1 15,1-7-3-15,-1 2-4 0,0-2 2 0,0-1 0 0,0 0 2 16,-6-2 5-16,4 2 7 0,-5-8 0 15,6 8 1-15,-6-8-6 0,0 0 3 0,0 0-2 16,0 0 1-16,0 0 0 0,0 0-2 0,0 0-6 16,0 0 2-16,-6-43-5 0,0 26-2 0,-1-3 1 15,0 4-1-15,-7-12-1 0,6 3-1 0,-8 3-4 16,10 6 0-16,-3 3-2 0,-5-1-3 0,6 8 2 16,1-2-4-16,0 4-3 0,7 4 3 0,0 0-3 15,-32 12 2-15,18 1 0 0,6 7-1 0,-6 8 3 16,6 2 0-16,-4 13 2 0,8 0 0 0,-6-4-2 15,1-9 7-15,3 12-3 0,2-13 2 0,1-2-1 16,1-8-3-16,2 3 2 0,0 0 1 0,3-7 1 16,3 2-2-16,-3 0 3 0,6-6-4 0,-3 1 4 15,1-4-1-15,0-4-3 0,-7-4-2 0,15 2 2 16,-15-2 0-16,21-8 2 0,-11-1-3 0,-1-2 3 16,6-4 0-16,-1-2-3 0,-1-1-2 0,-4-5 1 15,6-6 3-15,-6-2-2 0,3 3-3 0,-2-3-2 16,-3 5-2-16,1-5 0 0,-1 0 4 0,0 6 2 15,0 5-5-15,-6 5-1 0,4 1 0 0,-5 8-1 16,4 0 1-16,-4 6 1 0,0 0 0 0,0 0 7 16,0 0-1-16,5 35 6 0,-3-15-2 0,-2 8-1 15,0-2 2-15,-2 1-5 0,-3-1 3 0,5-6 7 16,-2 2-2-16,4-4 0 0,0 1-1 0,1 1 1 16,4 0-2-16,-6-4-1 0,5 0 2 0,-5-4-1 15,1-4 0-15,3-1 1 0,-3 2 0 0,3-2-5 16,-5-7 4-16,8 2 1 0,-8-2-4 0,18-14 6 15,-12 6-6-15,8 0-1 0,-5-7-3 0,1 2-1 16,-2-6-1-16,6-5 3 0,0 0-5 16,-1 0-2-16,-3 5 3 0,-1-1-2 0,3 4-4 15,-2 4 2-15,-5-4-1 0,2 7 3 0,-2 3-4 16,5-2 0-16,-10 8 0 0,12-2 3 0,-12 2-2 0,0 0 1 16,16 18 2-16,-11-8 6 0,2 2-2 0,-4 3-2 15,2-1 5-15,-3 5 3 0,5-4 4 0,-2 3 7 16,-3-7-14-16,-2 5 8 0,1-5 3 15,4 1-5-15,-3-3 3 0,-2-3 0 0,7 4 1 16,-7-10 10-16,8 11 0 0,-1-10-13 0,-7-1 4 16,0 0-2-16,0 0-6 0,22-17-3 0,-13 6 6 15,3 2-1-15,-2-5 0 0,-1 8 2 0,3-5 0 0,-4 2-7 16,1 1-5-16,-1 6 1 0,-1-3-3 0,-7 5 1 16,17-5 2-16,-17 5-5 0,15 10 8 15,-8-3-4-15,2 5 3 0,1 4-4 0,0-6 2 16,-3 8 0-16,3-2 0 0,-3-2 1 0,0 2-1 15,1-3-7-15,-3 1-4 0,-1 1-9 0,6-8-16 16,-5-1-26-16,2-3-14 0,-7-3-27 0,19 3-41 16,-19-3-30-16,25-9-44 0,-16 2-50 0,5-8-141 15,1-3-441-15,0 3 195 0</inkml:trace>
  <inkml:trace contextRef="#ctx0" brushRef="#br0" timeOffset="22768.6292">28160 8023 43 0,'0'0'189'15,"-15"1"-14"-15,15-1-9 0,0 0-13 0,0 0-7 16,0 6-4-16,0-6-11 0,22 12-9 0,0-8-7 15,16 1-14-15,13 3-8 0,3-6-11 0,8 4-5 16,23-4-8-16,-18 3-5 0,-1-5-10 0,-3 4-10 16,2-4-16-16,-9-4 0 0,2-1-13 0,-3 2-14 0,-7-4-15 15,3 1-3-15,-5 0-12 0,-2-2 1 16,-13 0-3-16,1 1 1 0,-8-3-6 0,5 1 4 16,-10 2 1-16,0-3 6 0,-4-2 6 0,-1 4 19 15,-6 0-15-15,1-4 4 0,-4 7 2 0,-3-3-1 16,-2 0 12-16,0 8 7 0,0-15 2 0,-2 6 0 15,2 9-4-15,-7-13-5 0,-3 8 6 0,0 3-3 16,1-4 1-16,9 6-8 0,-29-10 2 0,17 6 5 16,0 0 7-16,2 0-2 0,-4 0-4 0,4 0 3 15,0-1-4-15,1 3 6 0,-1 1 13 0,3-3-9 16,7 4 3-16,0 0-7 0,-7-9-2 0,7 9 5 16,0 0-7-16,0 0 5 0,17-12-5 0,-17 12 3 15,23 1-2-15,-23-1 4 0,15 7-2 0,-3 0 5 16,2 4 4-16,4 0-1 0,-9 4-1 0,6 1 2 15,1 4 2-15,-3 1-3 0,3 3 5 0,-8 0-7 16,-1-4-1-16,-7 7-2 0,5 2-1 0,-3-2-3 16,-11 0-6-16,2-2-12 0,-6 1-22 0,4 2-20 15,-6-2-24-15,6-6-40 0,-3-1-36 0,4-1-143 16,-8-2-318-16,8-6 141 0</inkml:trace>
  <inkml:trace contextRef="#ctx0" brushRef="#br0" timeOffset="23220.8183">30084 7759 101 0,'-9'-11'149'0,"-3"-2"0"0,-3 2-14 0,5 0-11 15,-4 1-14-15,-1 8-4 0,-1-3-9 16,-4 4-3-16,-2 2-10 0,5 2-3 0,-4 0-13 16,9 3-4-16,-3 7-1 0,3 1 0 0,4 1-6 15,6 2-6-15,2 3-2 0,7 7-6 0,3 0-5 16,4-1 1-16,4 1-11 0,15 6 5 0,-6 0-3 15,4-3-5-15,-4-9 1 0,-3 1-6 0,0-2-2 16,-2 1-9-16,5-5 7 0,-11 1-6 0,-1-3 1 16,0 2 3-16,-3-3 0 0,0 0-1 0,-8-4 2 15,2 1 7-15,-2 0 10 0,-4-2 4 0,-4 2-7 16,1-3-1-16,-6 4 6 0,-1-2-4 0,-5-1-2 16,-1 1-3-16,-6 0-2 0,2-1 0 0,-9 0-4 15,0-2-2-15,-2 0-1 0,9-3-9 0,-7 5-2 16,-2-4-25-16,7-1-13 0,4 2-24 0,3 0-27 15,0-3-23-15,5-1-32 0,3 3-25 0,1-3-140 16,8-1-327-16,0 0 145 0</inkml:trace>
  <inkml:trace contextRef="#ctx0" brushRef="#br0" timeOffset="23496.9823">30246 7491 31 0,'12'-27'201'0,"-2"11"12"0,-5 0-16 16,-1 4-21-16,2 0-19 0,0 7-16 0,0 2-9 15,-6 3-4-15,0 0 5 0,16 15-1 0,-6 2 0 16,2 12-1-16,-2 9-10 0,7 2-6 16,-5 5-3-16,-3-2-7 0,-8 1-8 0,6 0-12 15,0-3-3-15,-7 2-8 0,2-1-11 0,-2 0-3 16,0-2-9-16,0-10-1 0,6 3-12 0,-6-3-11 0,6-2-21 15,-3-3-20-15,4 0-15 0,-7-9-23 0,5 3-19 16,-3-5-20-16,6 1-29 0,-3-3-30 0,2-4-24 16,-3 0-37-16,-1 0-136 0,-3-8-375 15,0 0 166-15</inkml:trace>
  <inkml:trace contextRef="#ctx0" brushRef="#br0" timeOffset="23654.9617">30198 7911 163 0,'0'0'184'0,"-7"-8"-8"0,7 8-18 0,0 0-11 16,0 0-17-16,0 0-7 0,29-1-12 0,-12-2-13 15,7 1-18-15,-2 2-31 0,12-2-34 0,1 2-39 16,2-1-35-16,-1 1-37 0,-4-4-114 0,1 4-226 16,1-5 100-16</inkml:trace>
  <inkml:trace contextRef="#ctx0" brushRef="#br0" timeOffset="23813.2616">30877 7826 125 0,'0'0'115'0,"0"0"-38"15,0 0-42-15,25 3-56 0,-18 2-35 0,-7-5-60 16,16 6 27-16</inkml:trace>
  <inkml:trace contextRef="#ctx0" brushRef="#br0" timeOffset="25209.0071">31434 7755 275 0,'0'-17'269'0,"0"-2"-10"0,-5 1-11 0,5 0-4 15,-8 0-26-15,4-2-16 0,-6 9-17 0,2-8-10 16,-1 6-10-16,-1-2-9 0,0 10-12 0,1-3-13 16,1-2-18-16,-6 6-10 0,5 3-11 0,9 1-8 15,-30 13-2-15,14 1-1 0,-1 8-18 0,0 2 2 16,0 1-8-16,2 1-13 0,3 4-5 0,0 1 15 15,2 1-6-15,3 6-1 0,0-6-5 0,5-1-6 16,-1 2 2-16,6-8-14 0,-3 3 4 0,7-3-4 16,-3-7 11-16,3 9-13 0,1-9-5 15,-1-2 1-15,1-2 1 0,4 0-19 0,-1-2 16 16,0-1-3-16,-2-5 5 0,1 0 0 0,4-1-11 0,3-5 4 16,-2 2-2-16,4-5 5 0,0-2-6 0,-4-3-3 15,4-3 1-15,0-1-16 0,3-5 20 0,-7 2 1 16,1-9-4-16,6-4-1 0,-7 0 1 0,6-18-6 15,-4 5 1-15,-4-1-8 0,1-4-12 0,-4-2 17 16,-3-5 0-16,1 2-13 0,-1-8 6 16,-5 5-1-16,0 3-7 0,-2 3 3 0,0 1 0 15,0 7 4-15,0 7 2 0,-2-2-6 0,2 7 13 0,-2 8-8 16,-5 4 2-16,6 1 4 0,1 3-5 0,0 3-3 16,-4 2-11-16,3 0 11 0,1 7-4 0,-4-5 1 15,4 5 4-15,0 0 9 0,-15 27-5 0,8-4 0 16,-1 6 4-16,-4 11 0 0,3 10 0 0,1 4-2 15,1-6 2-15,2 3-2 0,-4 1 6 16,9 0 11-16,0-3-8 0,5 4-7 0,-1-6 5 16,2-1-7-16,1-5 2 0,2 1-9 0,-4-9-5 0,5-3-12 15,-3 0-27-15,1-1-8 0,4-2-12 0,0-3-11 16,-1-7-8-16,-3-2-10 0,1 0-15 16,1-3-8-16,2-3 4 0,1-3-15 0,-2-1-9 15,2-5 2-15,6-5-2 0,10-2-1 0,-14-1 3 16,1-7 16-16,3-7 16 0,-4 0 4 0,-3-10 9 15,1 0 11-15,-4-1 19 0,5-8 17 0,-6 12 11 16,-3 0 8-16,-1 1 17 0,1 8 19 0,-4 5 13 16,-1 2 3-16,6 2 0 0,-5 7 11 0,-1 4 10 15,0 0 9-15,0 0 6 0,0 0 3 0,0 0 1 16,9 24 4-16,-4-12-1 0,-5 0-7 0,2-2 0 16,4 3 6-16,-4-1-4 0,5-3 0 0,-7 3 4 15,9-2-6-15,-3 1-3 0,3-2-3 0,-4 1-2 16,2-3-1-16,3-3-1 0,-1-2 1 0,-3 3-3 15,3-5-3-15,-9 0-3 0,19-5 4 0,-19 5 2 16,15-6-7-16,-12-5 1 0,4 2 1 0,0 0-4 16,-2-7-4-16,0 1-2 0,-5-4-4 0,5 2 1 15,-3-10-8-15,2-5-3 0,-8 1 2 0,2 4-3 16,-3-1-1-16,4-2-4 0,-1 15 0 0,0 4 1 16,-3 2-4-16,0-4-2 0,3 5 1 0,2 8-3 15,0 0 1-15,0 0-1 0,-24 22 2 0,16-9 0 16,-1 12 1-16,-3 1 3 0,2 8 0 0,3-3-5 15,6 9 5-15,-4-11-3 0,3 3 4 0,2-5 1 16,2 2-4-16,4-4-1 0,-2 2 2 0,3-6-7 16,5-1-8-16,-4-3-3 0,1 1-8 0,4-8-3 15,-3 3-9-15,2-8-7 0,4-2-2 0,-8 1-6 16,9-3 0-16,-17-1-4 0,22-9 3 0,-4-3 3 16,-3-2 0-16,0-4 4 0,6-2-7 0,1-4-1 15,-5-5 3-15,10-9-19 0,-10 2 11 0,-1-5-6 16,1 2 9-16,0-2-8 0,0 2 11 0,-2-1 4 15,-5 15 6-15,-1-9 3 0,-4 5 11 0,4 1 3 16,-4 1 15-16,-2 9 9 0,0 1 18 0,-6 0 6 16,6 4 8-16,-3 3 7 0,0 1 7 0,2-2 4 15,-2 11-3-15,0-13-7 0,0 13-5 0,-2-8-3 16,2 8 3-16,0 0 6 0,0 0 4 0,0 0-1 16,0 0-5-16,-20 27 6 0,18-10-1 15,-1-5-3-15,1 12 2 0,2-8-5 0,0 4-2 16,0 8 1-16,0 2-5 0,5-2 3 0,-1 4-2 0,3-3 0 15,1 11 4-15,4-8-9 0,2-8-3 0,-6 4 1 16,2-3-1-16,6-2-8 0,-1-1-1 16,0 4-2-16,1-7 2 0,-1-1-3 0,-1 2-3 0,3-10 1 15,-4 3-7-15,3-1 0 0,-8-5 1 16,6-1-7-16,0-4 2 0,-4-1-4 0,2-1 1 16,-2 0-1-16,4-3 0 0,-6-3-4 0,8-5-2 15,-5 2 0-15,0-10 6 0,-4 3-2 0,3-8 2 16,-2-4 0-16,-3 0-1 0,2-4-6 0,2-7 8 15,-8-7 0-15,5 12-2 0,-6-5 3 0,0-4-6 16,-2 11-4-16,-2-3 4 0,1 11 8 0,0-3-4 16,1 6 7-16,-1 6-1 0,3 2-2 0,-6-1-1 15,5 8-3-15,1 6 2 0,0 0 3 0,0 0-3 16,0 0-1-16,-24 29 2 0,10-4-3 0,7-2 1 16,1 10 0-16,0-6 2 0,5 4-4 0,-3 6-12 15,-1-6-20-15,0-1-21 0,5 4-17 0,0 6-33 16,0-9-27-16,-2 0-45 0,1-1-34 0,1 1-216 15,-2-6-462-15,-3 3 204 0</inkml:trace>
  <inkml:trace contextRef="#ctx0" brushRef="#br0" timeOffset="25807.1605">30403 9200 136 0,'0'0'233'0,"0"0"-19"0,0 0-11 16,0 0-16-16,32-8-17 0,-11 4-15 0,8-5-11 15,17-3-15-15,7 5-11 0,3-1-13 16,5 0-21-16,6 0-25 0,16-9-17 0,-20 7-36 16,24-3-22-16,-24 6-30 0,-1-1-35 0,-2 3-27 15,-8 1-24-15,3 0-135 0,-6 0-290 0,-14 0 128 16</inkml:trace>
  <inkml:trace contextRef="#ctx0" brushRef="#br0" timeOffset="25999.6545">30974 9341 109 0,'-7'6'205'0,"7"-6"-22"15,0 0-24-15,0 0-14 0,26 2-15 0,-7-7-17 16,-4 2-26-16,7 0-19 0,9-7-45 0,-1-2-40 16,15 0-36-16,-1-1-32 0,-3-2-94 0,5-3-191 15,-2-5 84-15</inkml:trace>
  <inkml:trace contextRef="#ctx0" brushRef="#br0" timeOffset="26700.9077">37437 7859 111 0,'0'0'131'0,"0"0"1"15,0 0-11-15,0 0-4 0,11 31-6 0,-3-7 5 16,2 5-6-16,6 18 2 0,-10-4-6 0,10 2-3 16,-4-1-8-16,5 6-5 0,-7-4-2 0,2 1-7 15,-9-6-9-15,9 3-1 0,-10 3-4 0,7-7-7 16,-9 4-6-16,0-12-3 0,6 0-1 0,-6 8-11 16,0-8-10-16,-1 0-24 0,1-4-5 0,-5-1-33 15,3-3-24-15,-5-2-19 0,0-4-22 0,5-8-15 16,-4 1-12-16,6 0-20 0,-7-3-102 0,0-2-265 15,5-4 118-15</inkml:trace>
  <inkml:trace contextRef="#ctx0" brushRef="#br0" timeOffset="27042.657">37395 7671 149 0,'1'-23'171'0,"10"-2"-9"16,1 2-15-16,6-2-21 0,4 6-3 0,1 0-8 15,7 0-5-15,6 9-10 0,12-3-7 0,3 6-5 16,2 0-5-16,0 7-4 0,-2 8-9 0,-2-2-6 16,4 10-5-16,-7 1-7 0,-12-6-7 0,-6 1-1 15,-1 8-1-15,-8-2-3 0,-1 7-4 0,-4-2-3 16,-9 3 5-16,-5-6-5 0,-3 7-14 0,-6 2 5 15,-9-1 0-15,-10 8-1 0,-6 0-1 0,0-5-5 16,-3 6 9-16,-6-1-7 0,-1 0 0 0,1 3-4 16,2 1-5-16,3-1 1 0,-1-2-2 0,2 1-2 15,3-2-10-15,5-1-7 0,6 1-14 0,8-9-21 16,1 3-19-16,8 0-24 0,4-4-12 0,4-1-31 16,4-5-23-16,1-2-135 0,2-4-311 0,6 0 138 15</inkml:trace>
  <inkml:trace contextRef="#ctx0" brushRef="#br0" timeOffset="27404.2164">38421 7728 172 0,'-1'-18'205'0,"-3"7"-8"0,2-3-5 15,1 0-4-15,-1 6-5 0,2 0-12 0,-3-2-13 16,1 8-19-16,2 2-11 0,0 0-19 0,0 0-8 16,0 0 11-16,-17 22-6 0,12-4-9 0,-4 12 0 15,2 12-3-15,2 2-1 0,2 4-9 0,-2 7 1 16,1 1-9-16,1 2-6 0,-2 16-10 0,1-18 4 15,1 6-11-15,6 15-6 0,-3-16-2 0,4 15-5 16,-2-20 0-16,8 25-6 0,5-27-5 0,-3-3-2 16,5 2-19-16,-2-5-10 0,6 0-12 0,-2-5-17 15,3-7-15-15,0 0-32 0,0 0-24 0,-1-8-36 16,4-4-32-16,-3-5-33 0,2-1-217 0,-3-5-455 16,1-7 201-16</inkml:trace>
  <inkml:trace contextRef="#ctx0" brushRef="#br0" timeOffset="27793.0979">40454 7947 104 0,'0'0'203'16,"-7"-9"-18"-16,7 9-17 0,0 0-9 0,0 0-8 16,0 0 5-16,-17 28-12 0,5-11-1 0,2 6-12 15,-5 4-3-15,1-2-10 0,-8 4-6 0,6-1-14 16,-6 12-4-16,-3-3-6 0,1-3-7 0,-2 1-7 15,6-10-9-15,-6 10-1 0,-1-2-8 0,5-5-7 16,-7 3-5-16,5-4-5 0,3 1-9 16,-2-4-13-16,0 1-24 0,1-1-12 0,3 0-16 0,1 0-21 15,-1 3-10-15,4-6-37 0,1-5-31 0,2-2-19 16,3-2-24-16,1 1-149 0,-1-8-352 0,4-1 156 16</inkml:trace>
  <inkml:trace contextRef="#ctx0" brushRef="#br0" timeOffset="28096.2249">39789 7938 149 0,'0'0'188'15,"0"0"-13"-15,0 0-13 0,19 10-3 0,-9 4 1 16,5 7-4-16,7 2-10 0,11 10-3 0,3 0-9 0,-4 4-6 16,6-2-8-16,6 4-6 0,-7 0-13 15,9-3-8-15,-6-3-5 0,2-2-1 0,-1 4-13 16,0-2-9-16,-7-5-4 0,-3 3-8 0,5-2-11 16,-5-1-1-16,-8-5-5 0,6-6-6 0,-6 2-21 15,-8-3-15-15,2-3-13 0,-2-2-15 0,-1 1-17 16,-2-4-19-16,-9-1-11 0,-3-7-15 0,14 5-17 15,-14-5-11-15,0 0-25 0,29-5-6 0,-29 5-148 16,12-8-328-16,-12 8 145 0</inkml:trace>
  <inkml:trace contextRef="#ctx0" brushRef="#br0" timeOffset="28595.2177">39465 8150 52 0,'0'0'146'0,"0"0"-4"0,0 0-4 16,0 0-5-16,0 0-18 0,-27 24-3 16,13-10-7-16,2 3-4 0,-3-4-5 0,-4 7-15 15,-3 0-5-15,5 0 2 0,-12-4-14 0,7 3-2 16,-2 2-7-16,-5-5 3 0,3 4-11 0,-1 0-4 15,1 0 2-15,2-5-7 0,1 5 1 0,5-8-3 16,1 0-3-16,4-3 0 0,-4 3-5 0,8-7-5 16,1 3-3-16,1-2 6 0,5-1 6 0,2-5-7 15,-7 12-4-15,7-12 2 0,2 8-1 0,7-2 9 16,4-1-3-16,3-4 0 0,4 1-2 0,11 3-4 16,-7-4 1-16,5-1-1 0,3 5-7 0,0-5 1 15,6 2-4-15,-7-1-2 0,4-1-6 0,-4 3-12 16,0-3-13-16,-1 1-15 0,-7-1-31 0,6-1-21 15,0 1-25-15,-11 0-24 0,3 0-10 0,-4 0-148 16,0 0-319-16,2 0 140 0</inkml:trace>
  <inkml:trace contextRef="#ctx0" brushRef="#br0" timeOffset="29109.6242">38234 8511 116 0,'0'0'112'0,"0"0"-19"0,0 0 5 15,0 0-8-15,0 0 0 0,0 0-14 0,0 0 3 16,35 9-9-16,-35-9-9 0,24 0-8 0,-8 3-7 15,4-1-15-15,2-4-6 0,2 2-24 0,-2-3-26 16,9 0-22-16,0 0-21 0,-2-5-83 0,-4 2-162 16,6-2 72-16</inkml:trace>
  <inkml:trace contextRef="#ctx0" brushRef="#br0" timeOffset="29743.6585">38938 8129 144 0,'0'0'146'0,"0"0"-7"0,7-3-10 16,-7 3 0-16,0 0-3 0,0 17 5 0,0-10-17 16,0 6 0-16,2-4-5 0,-2 2-8 0,-2 0-7 15,2 3-2-15,0 0-3 0,-7 1-8 0,0 1-9 16,5-4-6-16,-4 1-8 0,-1-5-1 0,-2 4-4 15,6-4-8-15,-1 0-6 0,-4 0-2 0,1-1 1 16,4 0 0-16,-4-6-5 0,2 8-1 0,5-9-4 16,-14 4 0-16,9-4-3 0,5 0-5 0,-14 3 2 15,14-3-3-15,0 0-1 0,-20-7-1 0,13-2-7 16,4 1 5-16,-4 0-7 0,2-5 0 0,-2-2-1 16,5 0 3-16,0-4-9 0,1 3 5 0,1-1-13 15,3 2 2-15,2 4 4 0,-3-1-4 0,5 4 0 16,0 0 0-16,-1 1-1 0,5 2 5 0,-3 0-3 15,4 0-4-15,-12 5 6 0,22 5 0 0,-10 3-3 16,2 1-2-16,-6 5 2 0,6 0 2 0,1 8-1 16,-6 2 3-16,-2 3 1 0,-7-1 2 0,2 2 0 15,-4-2-6-15,-3 6 2 0,1-4-1 0,-8 4-2 16,4-4 0-16,-4 2-2 0,0-2 3 0,-5 2-1 16,2-3-1-16,-6-1-3 0,6 2-5 0,-4-1 10 15,0-1-3-15,2-4 3 0,0 2-3 0,2-12-4 16,1 4-1-16,-1-4 4 0,1 3 5 0,4-5-4 15,-2-3-3-15,5-3-1 0,-1-1-6 0,8-3 5 16,-17 0-1-16,17 0-5 0,0 0-4 0,-21-16 2 16,19 1-7-16,-3 6 7 0,5-2-1 0,0-2 5 15,0-2-13-15,7-1 9 0,-7 12 7 0,9-5-1 16,-3 1-3-16,-6 8 6 0,9-7-1 0,-9 7 7 16,0 0 2-16,29 16 1 0,-14-5-3 0,-1 5 4 15,-4-4 1-15,4 5-1 0,-1 7 1 0,3-1-3 16,-3 1 0-16,3 0 4 0,-8 1-8 0,3 3-3 15,-3-1-5-15,4-3-21 0,-2 4-16 0,-3-8-12 16,5 7-28-16,-3-10-16 0,1-2-23 16,-3 2-118-16,1-13-268 0,4 4 118 0</inkml:trace>
  <inkml:trace contextRef="#ctx0" brushRef="#br0" timeOffset="30314.3216">41085 8101 14 0,'7'-6'192'0,"0"5"-2"15,-7 1-15-15,8-7-4 0,-8 7-18 0,7-6-9 16,-7 6-9-16,0 0-13 0,0 0-6 0,2-2-5 15,-2 2-10-15,0 0-2 0,0 0-8 0,0 0-8 16,0 0-15-16,0 0-3 0,0 0-1 0,0 0 6 16,-16 19 8-16,4-8-14 0,-3 2-3 0,-4 0-4 15,4-2-3-15,-11 9 1 0,3-6-8 0,-3 6-4 16,0-5-4-16,9 0 5 0,-10-2-4 0,3 5-1 16,0-5-3-16,-3 2-1 0,12-3-3 0,-8 0-1 15,6 1-3-15,2-3-2 0,1 1-6 0,8-4 9 16,-3 3-14-16,2-5 4 0,0 1-6 0,6-4-2 15,-3 6 2-15,4-8 2 0,4 9 2 0,-4-9-2 16,15 3 2-16,0-3 0 0,2 2-1 0,12-3-5 16,6 0-1-16,-5 1-3 0,3 0-1 0,-1-7-4 15,-1 6-1-15,6-3-3 0,-6 4-10 0,0-3-11 16,4-2-8-16,-6 4-12 0,4-1-10 0,-2 2-20 16,-2-4-9-16,-6 3-17 0,0 1-15 0,-3 0-10 15,2 0-23-15,-3 0-19 0,1 0-14 0,-2 0-167 16,-3 1-375-16,0-2 166 0</inkml:trace>
  <inkml:trace contextRef="#ctx0" brushRef="#br0" timeOffset="30876.3507">41742 8079 22 0,'3'-5'159'15,"-3"-3"6"-15,3 1-12 0,1 1-14 0,4 0-6 16,-1 3-10-16,2-2-15 0,-9 5-6 0,22 3-15 0,-9-1-1 16,3 1-6-16,-1 3-11 0,-1 7 5 15,-4-5-11-15,4 7-4 0,-6-3-7 0,1 4-1 16,-2 2-5-16,-1-3-1 0,-4 5-10 0,2 0 2 15,-10-2-3-15,0 4-4 0,-1-2-5 0,-9 3 7 16,6-5 2-16,-3-1-11 0,-3 8 11 0,3-11 0 16,-3 1 11-16,4-1 4 0,0 2-2 0,2-6 0 0,-2 5-3 15,5-8 0-15,4 1 2 0,-2 2-2 16,5-5 1-16,-4 3 2 0,4-2-1 0,4 1-5 16,4-2 8-16,-1-1-4 0,2-3-4 0,11 4-3 15,-5-5-5-15,3 2-1 0,4-1-5 0,14-2-1 16,-7-3-14-16,3 1-14 0,-3 2-11 0,0-4-20 15,2 1-10-15,-1-6-8 0,-11 7-20 0,12-3-38 16,-9 2-16-16,9 1-24 0,-9-2-22 0,7-7-25 16,-12 7-141-16,10-5-365 0,-1-2 163 0</inkml:trace>
  <inkml:trace contextRef="#ctx0" brushRef="#br0" timeOffset="31150.3611">42442 7862 1558 0,'-3'-8'-39'15,"-4"0"75"-15,0 2-11 0,2-2 22 0,5 2 12 16,-3-1-3-16,3 7-1 0,0 0-3 0,0 0 5 16,0 0 8-16,19 10 14 0,-7 1 4 0,-2 4-3 15,2-1 14-15,5 11 6 0,0-1-7 0,3 5 5 16,-4-1 3-16,8 11-5 0,-4-3-11 0,-10-7-3 15,6-1-6-15,-1 9-4 0,-8 9-3 0,0-14-1 16,-2 7-15-16,-5-7-3 0,-5 9 3 0,-2-9-18 16,-3 11-5-16,-6-7-30 0,-4 4-30 0,6-11-23 15,-10 6-28-15,5-8-35 0,-1 10-41 0,6-8-47 16,-1-4-50-16,0 0-176 0,4-10-464 16,5-1 206-16</inkml:trace>
  <inkml:trace contextRef="#ctx0" brushRef="#br0" timeOffset="31382.7384">43138 8333 1985 0,'0'0'-44'0,"7"-6"45"0,-7 0-4 15,3-1 34-15,-3 7-3 0,4-6 1 0,-4 6-12 16,5-2 0-16,-5 2 3 0,17-5 2 15,-8 5 0-15,3 0-4 0,10 1 3 0,0-1-5 16,0 4-7-16,2-1-6 0,-4 2-19 0,3-1-16 16,-1-3-25-16,0 2-16 0,5 2-23 0,-6 2-18 15,-6-5-18-15,-5 3-147 0,0 1-302 0,-1 0 134 16</inkml:trace>
  <inkml:trace contextRef="#ctx0" brushRef="#br0" timeOffset="31575.8269">43208 8514 84 0,'-7'4'249'0,"7"-4"-5"0,-12 5-11 0,6-3-4 16,6-2-10-16,-9 1-24 0,9-1-15 0,0 0-17 15,0 0-17-15,0 0-15 0,24 5-16 0,-5-7-25 16,3-4-23-16,7 3-28 0,3-3-16 0,4 3-23 16,-14-2-31-16,9 2-18 0,-9 1-23 0,9-4-24 15,-9 4-14-15,4-1-28 0,-4-2-18 0,-7 1-137 16,7 1-317-16,0 0 141 0</inkml:trace>
  <inkml:trace contextRef="#ctx0" brushRef="#br0" timeOffset="36360.9169">20618 7903 50 0,'-12'-13'47'0,"1"6"-4"16,3-2-3-16,-1 1 4 0,-1-1-3 0,-2-2-10 16,0 0 2-16,2 3 3 0,-2 2-13 0,0-3 2 15,0 0 6-15,-3-2-12 0,1 2 5 16,-3-2-12-16,2 2 7 0,1 1-8 0,-1 0 3 16,-1-3 3-16,1 2-8 0,0-2 2 0,-1 2-6 0,1-5 6 15,-5 3 1-15,4 0 2 0,-1 2-6 16,0-6-7-16,-2 7 9 0,1-3-4 0,1-2 5 15,-4 5-7-15,-3-10 2 0,4 11 5 0,-4-9 13 16,-3 4-15-16,1 1-1 0,-3-1-7 0,5-3 2 16,-5 7-2-16,-2-8-2 0,2 7 9 0,-1-1-6 15,2 5-4-15,-6-8 10 0,4 2-4 0,-1 0-2 0,0-1 4 16,1 3 3-16,-1 0 2 0,0 2-10 16,-3-1 2-16,3 2 2 0,-1-4-3 0,6 5-2 15,-8-3-1-15,5-6 5 0,2 11 4 0,-4-5-6 16,2-1 4-16,-1 0-5 0,-1 5 4 0,-3-1 2 15,1-5 5-15,-2 4-6 0,1 1 0 0,-13 3-8 16,1-6 6-16,0 3-5 0,-3 2 5 0,1-2-1 16,-8 1 8-16,1 2-8 0,-6 1 12 0,-2 2-12 15,-4 1 2-15,-16 0 3 0,20 0-7 0,3-4 7 16,-1 4-2-16,-2-4-10 0,5 5 5 0,0 1 7 16,-2-1 3-16,5-3-11 0,-1 1 0 0,-2 3 6 15,5-8-3-15,-1 8 6 0,2-3-10 0,0 2 10 16,-3-3-5-16,4 4-6 0,-2-4 3 0,-2 0-1 15,-3 0 4-15,0 0 2 0,-1 2 12 0,1 0-24 16,1 1 5-16,0 2-4 0,-5-1 13 0,-20 1-7 16,19-2-2-16,-20 1-2 0,-1-2 0 0,18 0 7 15,4-1-10-15,1 6 6 0,-1-4-7 0,3 4 13 16,-1-1-7-16,7-4 6 0,-8 4-5 0,1 6-3 16,4-8 5-16,-2 2-1 0,3-4-2 0,-3 2 2 15,4 7-3-15,-1-2 4 0,-6 0-5 0,1 1 2 16,0 3 11-16,-6-1-15 0,4 1-3 0,1-2 1 15,1 0 5-15,-3 3-4 0,4 0 6 0,6-1 9 16,-7 2-10-16,7-3-2 0,0 4-11 0,-3-3 13 16,-4 2 0-16,9-2 3 0,5 2-5 0,2 2 7 15,5-6 1-15,-6 5-3 0,3-4-10 0,6 0 11 16,-9 4 1-16,-1-5-7 0,2 6 2 0,-2-5-5 16,2 5 3-16,3-1 5 0,2-1-9 0,4-3 8 15,-6 3-2-15,6 0 1 0,4-2-9 0,0 0 11 16,1 2-4-16,-3 0 5 0,-8 2-9 0,9-5 2 15,1 5 3-15,-5-5-2 0,-3 7 1 0,8-2 3 16,-13 2 1-16,5 1-4 0,3-7-5 0,-3 6 1 16,8-3 8-16,-1-3-14 0,-6 9 8 0,4-8-1 15,3 0 3-15,-10 6 2 0,4 0-9 16,1-6 3-16,5 3 14 0,1-4 11 0,-15 8-7 0,15-9 1 16,-3 5-2-16,-9 3-9 0,1-2 7 15,-4 0-6-15,-1 0 2 0,0 6 0 0,2-9-5 16,-4 6-2-16,-1 0 5 0,6-2-2 0,1-4 0 0,9-2 1 15,-10 3 15-15,4 3-20 0,9-6 5 0,1 0 1 16,-2 1-5-16,-2-1 2 0,-9 7-1 0,3-4 5 16,8-1-4-16,2-2-6 0,-2 0 3 15,6 1 0-15,-3 1 3 0,-2-2 3 0,6 4-8 16,-5-2 5-16,5 2 2 0,0 3-4 0,0-3 0 16,2-2 7-16,0 1-6 0,-2 3-4 0,2 1 5 15,-2-4-2-15,2 4 3 0,1 1 6 0,-1 1-2 0,5-4-10 16,-5 4-1-16,0-1 7 0,1 1 2 15,4-2-1-15,-5 5 0 0,0-5 7 0,3 5-9 16,-3-4-2-16,1 2 4 0,3 0-2 0,-8 2-2 16,7-2 4-16,-1 4-1 0,-2-1-2 0,3 2 1 15,-1-1 0-15,2-2 3 0,-2 2-4 0,0-3 1 16,2 8-2-16,3-4-2 0,-5 0 6 0,3-1-4 16,1-3 6-16,1 4 4 0,1 1-5 0,-1 2-3 15,0-3 0-15,-2 10 0 0,3-9-4 0,4 0 5 16,-2 4 6-16,1-3-4 0,3 3-4 0,-6 6 2 15,9-6-2-15,0-2 2 0,0 2 1 0,5 9 6 16,0 2-14-16,0-4 5 0,0-7 8 0,7 8-7 16,-5 6 2-16,3-4 5 0,1 2-2 0,5 1 2 15,-3 0-2-15,6-3 2 0,-1 2-6 0,3-2 5 16,-4 2 5-16,7-3-3 0,-1-5-5 0,3 3 3 16,-4-2 0-16,7-3-3 0,-4-7 0 0,9 7 4 15,-12-8-4-15,14 2 1 0,-4-6 34 0,-3 1-36 16,12 2-1-16,-2 0-3 0,5-2-2 0,4 0-1 15,-2-2 6-15,3 0 0 0,2-6-3 0,5 4 2 16,2-5 6-16,9-3-4 0,-1-3-1 0,0 3-1 16,28 1-4-16,-28-2 9 0,25-7 4 0,1 0-5 15,-2 3-5-15,4 1 2 0,-4-3-7 16,0-2 0-16,-23-2 5 0,26 3-1 0,-4-1 1 0,-16 1 2 16,24-4-4-16,-8 4 2 0,4 0-8 0,3-1 5 15,2 1-3-15,-4-3 0 0,-4-1-2 0,13 0-6 16,-8-1 6-16,4 2 4 0,5-4-2 0,0-2 2 15,0-3-1-15,5 0 2 0,1-4 0 16,50-8-4-16,-57 7 4 0,9-7 1 0,2 0-7 0,45-8 7 16,-11 1 1-16,-42 8-2 0,4-5 4 0,-4 3 13 15,3 1-13-15,2-7 2 0,-2 3-1 0,42-7 3 16,-47 7 2-16,2-1-5 0,-2-3 7 0,-2 4 16 16,0-4-19-16,-5 2 1 0,-1 0-4 0,-6 2 1 15,4-3-3-15,-13-1 7 0,-16 7-10 0,-4 1 8 16,2-2-1-16,-5 1 0 0,0-2-1 15,8 2-8-15,-13-3 8 0,3 4-7 0,-1-6 7 16,-1 4-8-16,-4-1-1 0,6 6-9 0,-3-6 18 16,-11 3-11-16,4-1-5 0,0-6 5 0,-7 4-4 0,10 3 0 15,-20 4 4-15,5-4 6 0,9-5-1 0,-8-3 3 16,-1 6-3-16,4-4-2 0,-6 2-2 16,-3 1 4-16,8-6 1 0,-8 4-2 0,5 2-3 15,0-12 1-15,2 3 3 0,0 1 4 0,-9 10-4 16,2-4-9-16,-2-2 12 0,-2 0-14 0,2 2 3 15,4-11 7-15,-5 13-10 0,1-5 1 0,-4 1 3 16,6-9 0-16,-8 6-4 0,9-5 5 0,-4-2-2 16,-1-2 0-16,2-1 1 0,-6-3-5 0,-6 14 6 15,9-15-3-15,-9 5-8 0,5-6 13 0,-1-2-4 16,0 5-1-16,-6-1 1 0,1-4-2 0,4 6 6 16,1-7-7-16,-6 0-3 0,3 6 8 0,-5-1 3 15,1-3 1-15,2 6-2 0,-7 7 5 0,4 3-2 16,-7-3 20-16,1 3-25 0,-5 1 7 0,5 1-11 15,-2 1-2-15,-5 0 1 0,5 8-2 0,-5 2-6 16,1-1-4-16,-3 3-3 0,1-2-9 0,-6 5-41 16,4-3-85-16,-4 7 38 0</inkml:trace>
  <inkml:trace contextRef="#ctx0" brushRef="#br0" timeOffset="141896.0128">29446 20679 41 0,'0'-11'116'0,"-3"-1"-4"15,1-3-10-15,0 2 0 0,1 0-4 0,-3-2 6 16,2 5-9-16,-4-5-4 0,-3 2-13 0,-3-1 1 16,2 1 4-16,0 0-5 0,-4 3-6 0,0-5-6 0,-3 6-8 15,-3-7 0-15,3 3-1 0,-4 3 1 16,-3-4-7-16,-5 2-4 0,-1-2-4 0,1 1-1 15,-2 4 1-15,0-6-1 0,1 7-4 0,-3-3 0 16,3 2-1-16,-6-2-5 0,-9-2-3 0,3 1 1 16,-3 3-3-16,-1-5 0 0,0 8-4 0,-3-6 3 0,1 10 1 15,-3-7-4-15,2 1 0 0,-4 4-4 0,2-1 1 16,1 3 3-16,1-7-5 0,-3 5-1 16,0 4-2-16,-1-5 5 0,0 7-6 0,-7-2 6 15,6 7-10-15,-1-6 4 0,2 6-3 0,0-3 2 16,2 4 0-16,5-4-2 0,-2 9 2 0,4-6-2 0,8 0 0 15,2 1-1-15,-2 1-2 0,-10 5 1 0,7-4-2 16,3 2-1-16,-10 4-1 0,10-6 1 16,-6 4-1-16,-1 0 3 0,2 4-2 0,-8-2-2 15,10 4 1-15,3-8-3 0,-4 7 0 0,-4 2-20 16,3-2 7-16,-1-3 3 0,1 5-2 0,1-1 5 16,-2-1-1-16,3-1 0 0,-4 4-1 0,16-4 1 0,-4 0 2 15,-7 3 2-15,1 6 1 0,3-11 0 16,0 11 4-16,-2 1-3 0,12-4 4 0,-12 7-1 0,6-1 3 15,-1-1-2-15,5-4 3 0,-8 5 1 16,3 3-4-16,1-2 0 0,-3 0 3 0,-1-2-1 16,2 3 1-16,1 1-1 0,0 1 0 0,-6-3 3 15,6 8-1-15,-6-5-2 0,1 2 4 0,2 0-3 16,0 4 0-16,1 0 2 0,1-5-1 0,1 5 4 16,0-3-6-16,-3-2 3 0,10 6 0 0,-4-2 0 15,0 1 6-15,-1-3-8 0,2 3 3 0,-2 3-2 16,2-1 0-16,-2 4-2 0,-2-3 5 0,0 4 1 15,-5-1-4-15,6 4 0 0,-3-2 3 0,-1-5 2 16,7 3 1-16,1-1-3 0,3 1 4 0,0 1 5 16,8-4-8-16,-4-1-1 0,6 2 2 0,-1 2 0 15,4-4-1-15,5 2 1 0,-2 4 1 0,14-1 3 16,-7-4-1-16,5 5-5 0,-2-2-4 0,7-3 0 16,1 4 0-16,-1-3 2 0,5 4 0 0,-1-3 2 15,1 2-3-15,1-3 3 0,-1 3 0 0,0-6 1 16,7 2-1-16,1-7-2 0,-1 9 2 0,2-10 0 15,-2 5 1-15,7-4-1 0,1-4 3 0,-4 0-4 16,6 2 1-16,-1-3-1 0,2-3 1 0,-1 2 2 16,2 0-4-16,4-2 6 0,2-5-2 0,-9-3-4 15,12 2 4-15,-1 4-3 0,6-6 11 0,0-1-9 16,3 2 0-16,5-8-2 0,-3 5 5 0,5 1-4 16,-3-8 1-16,-2 3 3 0,10 0-3 0,20 0 2 15,-18-1 0-15,15 2-1 0,-17-2-3 0,2-5-4 16,19 6 6-16,-19-1-4 0,-2-10 5 0,25 4-3 15,-25 3 2-15,21-6-2 0,-16 1-2 0,-1-3 1 16,16-3 0-16,-23 2-7 0,5 3 5 0,22-11-2 16,-24 7 8-16,20-12-10 0,3 4 6 0,-20 1-3 15,18-6-1-15,-19 8 2 0,-2-2 1 0,22-5-2 16,-3-7-1-16,-21 7 1 0,1-2 3 0,-1-3-7 16,21-9 3-16,-23 2-2 0,3 0 5 0,13-7-2 15,-21 5-5-15,20-13 0 0,-18 12 2 0,-3 0 2 16,0-6 4-16,-2 5-8 0,0-4-2 0,-1-2 6 15,2 4-1-15,1-5-2 0,-3 6 4 0,-9-6-5 16,3 2-3-16,-5-1 5 0,6-2-1 0,-8-1 7 16,-3 1-9-16,0 3 1 0,-1-3-4 0,-3 1 3 15,1-5 4-15,-2 4-3 0,-5-8 0 0,7 5 5 16,-4-1-7-16,-1-5 2 0,-3 2-1 0,0 7-2 16,0-8 6-16,3 4 4 0,-7 0 7 0,3 1-10 15,-7-2 0-15,1 1-2 0,-1 1 0 0,-1-1-2 16,1-7 0-16,-6 8 1 0,6-7 3 0,-8 6-2 15,1-2-4-15,-1-4 6 0,0-1-5 0,-5 1 5 16,-2-2-3-16,5-3 1 0,-12 3-4 16,5-7 4-16,-10 6 3 0,4-3 0 0,-8 2-3 15,3 1 2-15,-4 1-4 0,1 5 2 0,-6-1-1 0,7 7-1 16,-6 10 4-16,4-1 1 0,0-4-1 0,-3 11-3 16,1-2-1-16,-3-1 1 0,0 4 15 0,-7 1-14 15,7-1-2-15,-2 3-11 0,-5 2 8 16,6-3-2-16,-6 2-1 0,6 1-5 0,-1-4-7 0,-5 4-6 15,1-3 4-15,1 2-18 0,-4 4-5 16,8-4-11-16,-1 2-12 0,2 5-7 0,1-2-17 0,2 3-17 16,1-1-13-16,2 3-11 0,1 0-12 0,0 2-31 15,15 4-16-15,-24 2-14 0,10 0-25 0,-5 2-122 16,0 1-379-16,4-1 168 0</inkml:trace>
  <inkml:trace contextRef="#ctx0" brushRef="#br0" timeOffset="145126.6165">34424 20580 2 0,'-24'-1'190'0,"4"-3"-5"16,1 4-5-16,0-1-7 0,4 2-6 0,6 1-10 15,1 0-11-15,8-2-9 0,-14 1-10 0,6 2-15 16,8-3-8-16,0 0-5 0,0 0 1 0,0 0-5 16,37 7-8-16,-6-9-9 0,13 2-6 0,7-5-9 15,-1-1-2-15,11-1-6 0,-1-1-7 0,1-3-3 16,4 2-6-16,22-6-2 0,-4 4-3 0,6-1-7 15,-5-4-13-15,-23 7-7 0,1 2-15 0,-1-1-6 16,-1 1-4-16,-8 1 4 0,1-4-5 0,-17 5-7 16,-2 4 1-16,-5 1 1 0,-8-1 6 0,-3 1 1 15,-4 1 1-15,0 0 1 0,-4-1 2 0,-1 4-2 16,-3-1 2-16,-6-3 1 0,0 14 3 0,-6-7 4 16,-3 5-9-16,-5-2 8 0,-3 3 3 0,-7 7 2 15,1 0-1-15,-5-4-7 0,-6 9 4 0,-8 0 2 16,-5-2 2-16,3 4-1 0,-2 1-2 15,2 0 2-15,-2 0 1 0,-7 5-3 0,3-2 5 0,-1 3-4 16,-2-1 1-16,0-3 2 0,-1 5 1 0,1-6 2 16,4 0 8-16,1 0-1 0,10-4-1 0,1-2 1 15,8-1-2-15,5-4 2 0,0-2-4 0,9 0 0 16,1-4 3-16,2 0 1 0,2-4-7 0,5 3 0 16,-2-5 1-16,2-1 1 0,3 1 1 0,2-6-5 15,2 12 2-15,-2-12 5 0,12 2-3 0,0-2-2 16,10 0 6-16,0 0 0 0,9-2 0 0,-1-1-5 15,17-3 4-15,2 3-6 0,0-1-6 0,4 0-17 16,5 0-12-16,-1 2-31 0,2-4-26 0,1 2-24 16,0 2-38-16,-4 0-41 0,0-2-108 0,0 0-326 15,6-5 145-15</inkml:trace>
  <inkml:trace contextRef="#ctx0" brushRef="#br0" timeOffset="145356.7768">36281 20828 1753 0,'-27'1'31'0,"27"-1"-15"0,-17-1-26 0,8 0 19 16,1-3 25-16,8 4 8 0,-21 0-8 0,21 0-5 15,0 0-5-15,0 0-1 0,-7 4 2 16,7-4-1-16,0 0-3 0,21 8-4 0,-4-8-8 15,5 4-18-15,7 0-35 0,3-4-34 0,-1 2-30 16,0-2-23-16,-2 0-25 0,2 0-104 0,-9 0-281 16,0 0 125-16</inkml:trace>
  <inkml:trace contextRef="#ctx0" brushRef="#br0" timeOffset="145556.419">36273 21029 163 0,'-6'6'208'16,"6"-6"-25"-16,0 0-17 0,6 7-16 0,2-2-19 15,2-2-9-15,6 2-32 0,6-3-33 0,12 7-21 16,9-8-17-16,9 2-22 0,8-3-41 0,1 4-31 16,26-3-126-16,0-6-217 0,6 4 96 0</inkml:trace>
  <inkml:trace contextRef="#ctx0" brushRef="#br0" timeOffset="145961.6375">38648 20574 1512 0,'9'-24'20'0,"-1"-1"-7"15,4-3-21-15,-3 8 35 0,-1-13 44 0,-3 10 17 16,0 6 7-16,-1 0 0 0,-1 2-7 0,1 3 3 15,-3 4-6-15,-1 0-4 0,0 8-5 0,0 0-8 16,0 0 2-16,0 0-2 0,-20 23 7 0,10-4-6 16,-11 10-1-16,-10 12-8 0,-6 2-1 0,-16 20-4 15,9-18-3-15,1 1-10 0,-17 10-2 0,-1-4-3 16,15-14-5-16,3 2 1 0,6-1-5 0,-1 1-3 16,1-4-3-16,6-4-13 0,7-7-9 0,4-1-16 15,-1-2-16-15,6 3-23 0,-4-5-28 0,4-4-21 16,-1-2-27-16,6 4-25 0,2-6-24 0,-4 2-28 15,3-2-173-15,-4-4-411 0,4-1 182 0</inkml:trace>
  <inkml:trace contextRef="#ctx0" brushRef="#br0" timeOffset="146208.5678">37877 20579 190 0,'-1'-15'226'16,"-6"-2"-10"-16,7 5-8 0,0 2-22 0,0-1-17 16,0 1-14-16,0 3-10 0,0 7-5 0,0 0-2 0,20 3-6 15,-10 8-10-15,11 0-4 0,3 6-5 0,5-2-15 16,8 8-5-16,-3 3-13 0,7 2-4 16,-7 2-9-16,4-2-4 0,-1-2-9 0,3 3-16 15,-3 1-16-15,6-1-22 0,-6 5-26 0,1-1-27 16,-6-7-40-16,1 1-40 0,1 4-35 0,0-2-47 15,-9-6-146-15,10 2-389 0,0 1 172 0</inkml:trace>
  <inkml:trace contextRef="#ctx0" brushRef="#br0" timeOffset="146481.1455">39238 20993 2165 0,'-19'0'68'0,"1"-2"-44"0,6-2-14 0,1 3 29 16,3-1 21-16,-2 1-3 0,10 1-23 0,-5-7-5 15,5 7-3-15,0 0-3 0,18-9 1 0,1 5-1 16,8-3-4-16,11 2-5 0,13 2-15 0,-3-2-17 15,10-3-22-15,-4 1-34 0,4 0-36 16,4 4-24-16,-6-7-49 0,-3 4-160 0,-4 2-371 0,-3-1 164 16</inkml:trace>
  <inkml:trace contextRef="#ctx0" brushRef="#br0" timeOffset="147101.8388">40149 21086 221 0,'0'0'242'15,"0"0"-14"-15,0 0-8 0,0 0-8 0,0 0-12 0,0 0-17 16,0 0-19-16,22-20-14 0,-14 11-8 0,3-2-13 15,1-4-17-15,-2 2-10 0,5-4-8 0,2-6-11 16,0 1 5-16,-1-6-15 0,1-2-3 16,1-6-6-16,3 1-1 0,-9-6-10 0,0 1-2 15,3 1-11-15,-1-1 0 0,-6 9-6 0,-1 0 2 16,2 0-9-16,-4 1-4 0,-3 2 0 0,-2 8-3 0,8 0-2 16,-8 1-4-16,0 2 2 0,5 0-1 0,-5 5 0 15,0 1 4-15,0-1-1 0,2 8-1 16,-2 0-7-16,0 4-1 0,0 0-5 0,0 0 5 15,0 0 1-15,-7 16 1 0,0 1-1 0,6 4 0 16,-6 4-6-16,5 7 7 0,-5-3-7 0,7 2 3 0,0 13-1 16,0-6-7-16,-7-7 1 0,14 12 6 0,-7-12-3 15,7-2 0-15,-5-1 2 0,5-4-4 0,1-4-2 16,-1-4-1-16,7 11 0 0,-6-9 1 16,1 0-2-16,-1-6 0 0,2-4-1 0,1 0 1 15,2 0-3-15,-3-4-3 0,2-3 1 0,0-1 4 0,4-5-4 16,6-1-3-16,-3-6 1 0,-2-2 2 0,5-8-4 15,-5-3 5-15,7-11 1 0,-9-4-2 0,7 5 2 16,-6-10-3-16,-3 1 2 0,-4 0 1 16,-1 1 1-16,-3 9 4 0,-3 5-5 0,-2 0 6 15,0 9 4-15,7 3 2 0,-7 7-4 0,0 4-5 0,2 3 8 16,-2 3-6-16,0 0 0 0,-16 16 1 0,9-1-3 16,-3 10 14-16,-3 6-11 0,-3 9 1 0,1 0 2 15,1 4 1-15,13 0-1 0,-6-1-3 16,-2 5-11-16,2-7-25 0,7-9-23 0,7-1-27 15,-2-2-27-15,6 2-26 0,-3-3-19 0,13-5-20 16,-4-2-38-16,5 3-171 0,-7-9-419 0,7-6 185 0</inkml:trace>
  <inkml:trace contextRef="#ctx0" brushRef="#br0" timeOffset="147543.7987">38590 21805 122 0,'-32'4'271'0,"-4"4"-17"0,12-8-13 0,2 4-18 16,6-1-17-16,6-2-11 0,3 3-18 16,6-1-13-16,1-3-14 0,24 8-11 0,8-9-18 15,21-1-6-15,8 2-13 0,31-12-10 0,12 4-7 16,7 0-11-16,46 0-4 0,0-5-10 0,-5-1-4 0,-2 0-14 15,-43 7-13-15,1-1-20 0,3-3-20 0,-6 8-8 16,-2 0-3-16,1-5 0 0,-11-1-6 16,5 3 1-16,-6 4-8 0,-5-4-5 0,-22 4-5 15,-6 2-4-15,3-5-6 0,-11 3-4 0,-5 4-14 16,-10-2-6-16,-9 0-40 0,-7 2-19 0,-6 1-14 0,-4 2-3 16,-3-4-28-16,-5 3-98 0,-2-4-305 0,0 0 134 15</inkml:trace>
  <inkml:trace contextRef="#ctx0" brushRef="#br0" timeOffset="147959.6019">39644 22435 129 0,'-2'12'200'15,"-5"-4"-14"-15,7 4-6 0,-6 3-5 0,6-4-9 16,-2 6-15-16,2-4-9 0,-5 5-13 0,5-5-8 16,-2 4-6-16,-1-5-11 0,-4 3-5 0,3-7-6 15,-2 1 4-15,1 6-5 0,-6-4-8 0,3-3-3 16,-4 3-3-16,-4-2-6 0,1-1-5 0,-4 2-1 15,4-7-4-15,-2-3-6 0,0 5 3 0,-4-6-6 16,1-5-3-16,1 0-9 0,4-6-1 0,0 2 0 16,-4-8-7-16,3-5 0 0,6 2 0 0,-2-6-10 15,7-1 4-15,5 0-12 0,5 0-4 0,9 4-3 16,8-2 0-16,9-2-9 0,11 5-5 0,4 1-6 16,7 2-8-16,4 3-10 0,4-1-9 0,29 2-9 15,-6 4-9-15,-19 6-17 0,0-1-9 0,1 0-24 16,-5 2-20-16,6 0-33 0,-4 0-25 0,-3 2-41 15,-6 0-115-15,6-1-370 0,-7-4 165 0</inkml:trace>
  <inkml:trace contextRef="#ctx0" brushRef="#br0" timeOffset="174376.3836">18752 8849 84 0,'0'0'71'0,"-15"0"6"0,15 0 9 0,-14 0 3 16,14 0 3-16,0 0 2 0,0 0 2 0,-21 0-11 15,21 0-12-15,0 0-4 0,-5-1-11 0,5 1-3 16,0 0 5-16,0 0-8 0,0 0-2 0,0 0-4 15,0 0-2-15,0 0 1 0,36 8-5 0,-14-7-3 16,9-1 3-16,7 4-5 0,8-8-16 0,12 3 15 16,-6-3-8-16,6 4 0 0,0-4-4 0,7-1-3 15,0 3 1-15,1-2 1 0,1 7-10 0,-6-7-1 16,-1 0-9-16,-4 1-7 0,-4 0 3 0,0 1-1 16,-6-2 4-16,-10-2-2 0,-3 1-8 0,-1 0 3 15,-1-1 3-15,-4-3 6 0,2 0-6 0,-7 5-1 16,5-3 6-16,-4 1 2 0,-3-1-10 0,-3 1 5 15,-2 3 7-15,-8-1-1 0,7 1 4 0,-6-2 0 16,1-2 8-16,-2 4-3 0,-2-1-4 0,-5 4-2 16,2-8-2-16,-2 8 4 0,0-6 1 0,0 6 2 15,-7-10-4-15,0 6 0 0,-2 0 1 0,1 0-9 16,-6-2 1-16,1 5 3 0,2-4 3 0,-2 4 1 16,-6-2-4-16,0 1-3 0,4 2 4 0,-7-3-4 15,5 0-5-15,0 3 12 0,-6-4 3 0,3 0-4 16,1 3 5-16,-3-1 5 0,2 2-11 0,-1 0 0 15,4-1 13-15,0 1 4 0,3-4 4 0,4 3 0 16,-2-1-2-16,12 2-1 0,0 0 4 0,-17 2-10 16,17-2-5-16,-7-5 6 0,7 5-1 0,0 0-3 15,0 0 1-15,0 0 2 0,36-3-1 0,-17 3-12 16,3-4 9-16,0 8 0 0,9-3-4 0,0 1-1 16,-1 4-2-16,-1 1 0 0,-3 0-1 0,3 1 0 15,-7-2 2-15,2 10-3 0,-4-4 2 0,-3 0-1 16,-3 3 0-16,1 4 2 0,-9-3 3 0,2 6-5 15,-8-3-6-15,-7 1-9 0,0 0-9 0,1 8-11 16,-10-3-18-16,1-2-20 0,0 2-23 0,-1-2-16 16,-4 1-26-16,3 0-18 0,-4 0-127 0,6-1-299 15,-2-3 133-15</inkml:trace>
  <inkml:trace contextRef="#ctx0" brushRef="#br0" timeOffset="175731.7615">17753 10737 33 0,'1'-8'101'0,"-1"8"-10"0,0 0 8 0,7-6-11 15,-7 6-14-15,9-3 2 0,-9 3-9 0,13-1 2 16,-13 1-2-16,16-3 7 0,-16 3-10 0,18 0-1 16,-1 3-5-16,-1-2-5 0,8-1 0 0,5 0 5 0,1 3 2 15,18-3-6-15,3 0-3 0,4 4-4 0,13-4-8 16,16 2 2-16,6-2-12 0,0 3 5 0,2-3-8 15,4 10 0-15,-4-8 3 0,-7-1-11 16,13 1-1-16,-13 2-7 0,5 1 1 0,-6 4-3 16,-16-6-5-16,15 1-6 0,3 1-7 0,-23-2-14 0,-7 5-2 15,2-4-3-15,-2-1 1 0,2 5-4 0,-5-6 3 16,-3 1-4-16,-4 2-4 0,-10-5 6 16,-1 0-2-16,-1 2 5 0,-5-2-6 0,7-2 8 15,-19-3 3-15,5 4 4 0,2-1 12 0,-5 0-8 16,-2-1 6-16,-1-3-4 0,-6 4-2 0,3-2 9 15,-4 0-1-15,-1-3 1 0,-2 2 0 0,0 4 4 0,-4-5-7 16,0 0 12-16,-2 6 0 0,0 0-1 16,-5-14-7-16,-6 13 0 0,1-4 7 0,-3-2 5 15,-6 2 3-15,-2 1 1 0,-1 1-3 0,-2-1 1 16,-5-3 2-16,7 2 1 0,-7 2 0 0,9-2 0 16,-6 1 0-16,-1-4 0 0,-2 3-1 0,5 0 6 15,4 0-2-15,-3 0 2 0,1-1-4 0,3 0 4 16,-1 0 5-16,5 0 4 0,-2 2-7 0,5 3 10 15,1-4-1-15,-1 3-4 0,4-3-1 0,8 5-3 16,-9-7-3-16,9 7 3 0,0-6-7 0,0 6-4 16,16-6 2-16,-8 3 2 0,14 2 0 0,-1 2-6 15,10-2 3-15,-1 4 7 0,4 1-9 0,0 4-1 16,11 5 3-16,-11-5-2 0,-5 4-2 0,2 3 3 16,-9-2-4-16,0 7 2 0,-5 3-3 0,-3-10 3 15,-6 6-1-15,-1 2 3 0,-2 1-2 0,-5 3 4 16,-7-1-5-16,-5 3-1 0,-3-1 1 0,-7 1-20 15,5-3 8-15,-5 4-15 0,-7 1-6 0,6-7-38 16,6 0-23-16,0 2-40 0,4-8-114 0,2-1-262 16,6 0 116-16</inkml:trace>
  <inkml:trace contextRef="#ctx0" brushRef="#br0" timeOffset="176464.2071">20481 11510 60 0,'0'0'178'0,"14"-17"-14"0,-13 5-12 16,3-1-3-16,3-1-4 0,0 1-5 0,-1-8-7 15,1 1-7-15,0-2-5 0,0 7-3 0,-2-6-13 16,7-6-4-16,-5 2-5 0,3-1-5 0,-5-2-14 15,2-1-5-15,0 0-3 0,-2-3-7 0,0 2-6 16,-3-3-7-16,1 1-8 0,0 0-1 0,-3 0-8 16,2 3 0-16,3-2-9 0,-5 2 3 0,0 9-4 15,0 0-1-15,2 4-1 0,-2 4 1 0,0 2-6 16,0-2-2-16,0 7-1 0,-2 1-1 0,2 4 1 16,0 0-6-16,0 0-1 0,0 0 5 0,-1 31-5 15,-3-11 2-15,8 8-1 0,-8 2-1 0,2 1 4 16,-4 13-1-16,2-3-2 0,4-6 1 0,0 8-1 15,-3-10-1-15,8 5 0 0,3-10 3 0,-6 2-6 16,5-4 4-16,0-3 0 0,0-3-1 0,1-5-2 16,6-1 2-16,-9 3-1 0,7-6 1 0,-4 2 1 15,6-8-1-15,-5-2-1 0,2 1 2 0,6-8-1 16,-1 3 2-16,-1-2-3 0,4-6 1 0,-2-6 1 16,2 7 1-16,1-7-3 0,1-9-4 0,-4 5 3 15,0-8 0-15,2 1-2 0,-8-4-1 0,5-7 1 16,-3-4 1-16,3-2-2 0,-11 6-1 0,5-7 2 15,-8 12 1-15,5-9 0 0,0 0-4 0,-7 12 3 16,3 0-5-16,-3 9 1 0,3 5 1 0,-6 3 1 16,3 4-3-16,3 7 1 0,-3 1-1 0,0 0 6 15,0 0-1-15,0 32 5 0,0-2 2 0,-3-5 2 16,3 7 0-16,0 9-1 0,-3-9 1 0,6 8 1 16,-3 4 1-16,-3-1-1 0,6-2-3 0,0 1-2 15,6-4-10-15,-2-7-14 0,1-1-13 0,6-3-24 16,1-3-27-16,1-1-28 0,-8-3-31 0,6-8-27 15,1 1-31-15,0-4-149 0,-6-3-377 0,6 2 167 16</inkml:trace>
  <inkml:trace contextRef="#ctx0" brushRef="#br0" timeOffset="176663.6192">21356 11145 2 0,'0'0'214'0,"0"0"-13"16,0 0-13-16,-14 0-19 0,14 0-12 16,0 0-15-16,0 0-16 0,0 0-12 0,48 0-14 0,-29-2-10 15,5 1-27-15,10-3-29 0,-9 1-32 0,9-5-26 16,-3 6-32-16,-5-1-35 0,-2-3-22 0,-4 0-107 16,-3 3-238-16,-2-1 106 0</inkml:trace>
  <inkml:trace contextRef="#ctx0" brushRef="#br0" timeOffset="176826.0761">21482 11282 128 0,'-20'12'233'0,"4"-3"-7"15,1 2-17-15,1-2-22 0,6-3-14 0,6 0-20 16,-3 2-12-16,10-3-14 0,-5-5-14 0,17 2-13 16,-1-2-34-16,6 0-34 0,8-2-52 0,1 0-50 0,0-10-50 15,-1 4-160-15,-1 0-303 0,-1-3 134 16</inkml:trace>
  <inkml:trace contextRef="#ctx0" brushRef="#br0" timeOffset="177250.3361">22210 10895 238 0,'-6'-15'271'0,"-1"3"-6"16,0 0-5-16,0-1-5 0,-1 5-10 0,1 1-15 16,7 1-21-16,-7-1-20 0,3 5-20 0,4 2-11 15,0 0 1-15,0 0-6 0,-20 10 2 0,11 6-11 16,1 1-7-16,-6 7-9 0,1 2-4 0,4 3-11 16,2 3-10-16,0 7-18 0,6-5-2 0,1 5-9 15,-4-8-3-15,8 2-5 0,3 2 1 0,1-6-12 16,1 2-9-16,6-3-5 0,5-2-4 0,3-3-2 15,-1 4 3-15,0-11-3 0,2 1-19 0,1-2 9 16,6-8-9-16,3 1 8 0,-3-8 0 0,1-2-4 16,-1-7-2-16,-2-7-3 0,-2 3 0 0,-1-6 0 15,-2-5-4-15,-2-3-2 0,5-10-1 0,-6-2-5 16,-8 1 10-16,1-5-13 0,-6-1 6 0,-2-5-4 16,-6 4 4-16,0 3-6 0,-7-1 6 0,-2 13-5 15,-3 5 6-15,2 0-3 0,-4 5-7 0,6 8 6 16,-7 1-3-16,-1 3-3 0,-4 3-11 0,4 6 0 15,-1 7-26-15,-3-1-13 0,5 5-20 0,-4 1-25 16,0 7-35-16,0 2-28 0,7-4-33 0,-3 6-40 16,1 3-42-16,4-4-36 0,-4-2-205 0,4 1-558 15,2-2 247-15</inkml:trace>
  <inkml:trace contextRef="#ctx0" brushRef="#br0" timeOffset="178026.1462">22945 11231 67 0,'9'-5'183'0,"-7"-2"0"16,6 4-11-16,-1-2-3 0,0 3-6 0,0-1 6 15,-7 3 11-15,8-7 4 0,-8 7 1 16,7-5-4-16,-7 5-3 0,3-6-6 0,-3 6-7 15,0 0-9-15,7-1-16 0,-7 1-14 0,0 0-10 16,0 0 2-16,0 0-21 0,0 0-9 0,0 0 1 0,0 19 3 16,0-19 3-16,-3 25 1 0,-1-9 5 15,1 3-14-15,-4 1 1 0,5 0-16 0,-4 0-3 0,0 0-7 16,3 0 5-16,-2-3-16 0,3 3 5 16,-3-1-4-16,2-3-1 0,-2-8-7 0,3 2-2 15,-2 0-4-15,3-2 0 0,-1-1 8 0,0-2 14 16,-3 2 6-16,5-7-1 0,0 0-10 0,-8 1-5 0,8-1 0 15,0 0-4-15,-14-13-5 0,7 5-2 0,4 1-8 16,-2-9 5-16,3 8-10 0,-5-8 0 16,0-5-1-16,6 1-11 0,-4-2 1 0,3 1-1 15,2 1-4-15,0 1-4 0,-5 3 4 0,5 4-3 16,0 1-2-16,5 2-2 0,-3 1-3 0,-4 0-5 0,4 3 3 16,-2 5 3-16,0-5-3 0,0 5 5 15,0 0-3-15,13 13-1 0,-13-4 2 0,2-2-1 0,-2 2-2 16,5 3 0-16,-5-1 5 0,2 1-1 15,-2 1 1-15,-2-5-3 0,2 4 4 0,-5-1-4 16,5-3 3-16,0 1-3 0,-2-2 6 0,0-2-4 16,2-5-3-16,-5 3 3 0,5-3 0 0,0 12 1 0,0-12 2 15,0 0-1-15,0 0 0 0,0 0-9 0,0 0-3 16,0-24-6-16,5 13 3 0,-1-6-2 16,3-3-1-16,5 4-1 0,-4 0 2 0,2 2-3 15,2 1 0-15,-1 1-1 0,0 7-2 0,0-1 1 16,-1 4 7-16,-10 2-5 0,29 10 6 0,-14 5 0 0,4 8 5 15,-4 9-1-15,-3-4-9 0,4 8 9 16,-4 14-11-16,-2-2-3 0,-3 5-4 0,-6 0-19 16,3-3-27-16,-4 7-25 0,-5 2-21 0,-2-2-33 0,-2-1-24 15,-1 3-33-15,0-5-26 0,0-7-39 16,-4-1-33-16,2-9-244 0,2-11-593 0,5-8 263 16</inkml:trace>
  <inkml:trace contextRef="#ctx0" brushRef="#br0" timeOffset="178459.9415">23554 11318 1944 0,'0'-18'-10'0,"0"4"-5"0,0-6 17 16,0 5 39-16,-5-2 38 0,10 5 4 0,-5 1-6 15,2 6-12-15,-2-7-3 0,5 6 4 0,3 5 6 0,-8 1-3 16,0 0 15-16,16 16 6 0,-14-8 14 16,4 10-10-16,-1 8 4 0,-3-1 2 0,-2 1-4 15,2-2-3-15,5 12 8 0,-7-8-3 0,5-2-7 16,-10-4-8-16,5 4-6 0,-2 2-12 0,-5-10-1 16,0 0-7-16,1 4-8 0,2-7-3 0,-1-2-3 0,-4 2-11 15,3-7 3-15,-1 2 2 0,-2-3-2 0,2-3-9 16,-6 0-2-16,3-2 5 0,10-2-2 15,-21-6-5-15,9 2-2 0,-7-8-3 0,8-1-6 16,-5-2-1-16,-3-9-1 0,2-2-1 0,2-5 2 16,6-2-9-16,3 4-5 0,-1-13 4 0,5 10-3 0,6-3 10 15,4 7-26-15,4 1 0 0,3 7-15 16,6-4-6-16,-6 9 2 0,9-2-15 0,-2 6-12 16,11 2-16-16,-3 1-20 0,16 1-12 0,-10 2-16 15,-2 5-18-15,14-1-20 0,-14 1-27 0,4 0-24 16,-3 1-37-16,-2 4-203 0,-2-5-497 0,-1 1 220 0</inkml:trace>
  <inkml:trace contextRef="#ctx0" brushRef="#br0" timeOffset="178721.3659">24304 11385 246 0,'-6'6'292'15,"-3"-6"-15"-15,9 0-11 0,-7 3-24 0,7-3-19 0,0 0-20 16,0 0-20-16,0 0-15 0,11 11-21 16,9-11-12-16,2-2-20 0,0 2-19 0,1-3-23 15,4 1-23-15,2 2-24 0,-7 0-30 0,2 0-26 16,-2 0-27-16,-2 2-26 0,-1 1-19 0,-3-1-23 15,4-2-12-15,-8 5-21 0,0-1-23 0,-4 1-131 0,-2-2-336 16,-5 3 150-16</inkml:trace>
  <inkml:trace contextRef="#ctx0" brushRef="#br0" timeOffset="178888.4576">24427 11630 142 0,'-22'16'248'16,"-2"-1"14"-16,9-2 3 0,1 1 14 0,-1-4-11 0,6-2 3 15,3 0-10-15,-1-4-3 0,5 1-6 16,2-5-23-16,0 6-22 0,0-6-6 0,15 5-32 15,1-5-21-15,6 0-8 0,0-1-24 0,9-4-33 16,-2-2-30-16,3-1-28 0,-3 1-34 0,4-1-36 16,-3-1-39-16,-8 5-37 0,9-4-45 0,-2-1-44 15,0-6-35-15,-3 7-54 0,3-5-151 0,1-1-487 0,-1-2 215 16</inkml:trace>
  <inkml:trace contextRef="#ctx0" brushRef="#br0" timeOffset="179119.9874">25019 11161 311 0,'0'-11'342'0,"0"0"-16"15,0-1-5-15,0 3 1 0,0-1-6 0,0 5-24 16,0 5-25-16,0-12-33 0,0 12-19 0,0 0-6 16,0 0-11-16,0 0-15 0,5 32-13 0,-10-13-16 15,12 3-15-15,1 4-11 0,-1 3-12 0,-7 7-7 16,9 4-15-16,-4 7-16 0,-10-11-23 0,10 8-36 15,-5 0-12-15,-5-3-51 0,5 4-40 0,0-3-28 16,-7-3-46-16,5 2-40 0,-5 3-44 0,7-11-34 16,0 12-67-16,-6-14-182 0,4-1-569 0,0-3 252 15</inkml:trace>
  <inkml:trace contextRef="#ctx0" brushRef="#br0" timeOffset="179676.7186">22599 12511 2024 0,'-90'0'-22'0,"3"0"11"0,0-12 8 0,24 9 37 15,1-2 48-15,-4 2 27 0,3 5-2 0,5-2 5 0,-4 5-9 16,8-4 12-16,1-1 8 0,2 2 24 0,5 3-7 16,13-5 6-16,13 3-9 0,-2-1 21 0,3-2-11 15,5 3-8-15,2-3-4 0,4 0 4 16,8 0 6-16,0 0 7 0,0 0 2 0,0 0-1 16,49 12-4-16,-6-12-11 0,15 1-7 0,8-2-8 0,35-3-10 15,6 3-6-15,52-6-10 0,1-6-11 0,-1 5-5 16,5 2-10-16,-2-2-6 0,-2 0-7 0,-7 7-3 15,-42-5-8-15,55 8-2 0,-15-15-6 0,1 4-2 16,3-4-6-16,2 4-2 0,0 10-5 0,-5-14 0 16,-45 5-3-16,54-6-3 0,-54 4-2 0,-3 5 3 15,5-10-4-15,-3 2-2 0,-7 0-1 0,-9 3-1 16,-25-3-2-16,-7 4 6 0,-2 3 4 0,-6-2 9 16,-21 2 13-16,-7 0 21 0,-2-1 6 15,-1 3 9-15,-3 0-5 0,-4-1 1 0,-1 2-3 0,0-1 2 16,-6 3-5-16,-5 1-6 0,13-8 4 0,-6 5-6 15,-7 3-6-15,9-1-18 0,-9 1 16 0,0 0-6 16,8-3-5-16,-8 3-9 0,0 0-3 0,7-4 4 16,-7 4-4-16,0 0-6 0,0 0-4 0,0 0-16 15,0 0-27-15,7-4-35 0,-7 4-53 0,0 0-58 16,0 0-63-16,0 0-66 0,0 0-76 0,0 0-83 16,-29 11-101-16,20-10-322 0,1 2-954 0,8-3 423 15</inkml:trace>
  <inkml:trace contextRef="#ctx0" brushRef="#br0" timeOffset="211601.9776">27644 6940 16 0,'-47'-15'116'0,"17"7"-15"0,-6-3-11 16,5 2 5-16,-1-2-15 0,3 6-21 0,-4-11 9 16,-1 12-6-16,2-10-5 0,1 4-5 15,-5 3 2-15,4-4-3 0,-5 1-4 0,4 0-10 16,-3 3 10-16,1-1-21 0,2 0 11 0,-1 1-1 0,-2 0 1 16,0 2 0-16,2 1-13 0,-2 0 3 0,-8-3 5 15,7 1-26-15,6 3 10 0,-3-2 7 0,0 3 0 16,-4-6-3-16,1 3 3 0,6 0-2 15,-1 2-7-15,-4 0 5 0,2 2 3 0,-4-2-2 16,2 3-3-16,-11-4 2 0,12 4-13 0,5 4 10 16,-9-4 19-16,6 3-4 0,-3-2-6 0,-1 3-3 15,6 4 3-15,-6-4-10 0,1 4 7 0,3 0-5 0,-2 0-3 16,2 3-4-16,1 0 2 0,-4-2-3 16,4 7-3-16,-11-4-8 0,-3 6 11 0,15-7-3 15,-13 8 0-15,13-3 0 0,-10 8-1 0,11-8-1 16,-8 4 1-16,-1 3-1 0,1 2 0 0,8-9-2 15,-6 8 2-15,0 2-3 0,10-1 3 0,-9 3-3 16,6-7 2-16,5-1 2 0,2 7 4 0,-13 5-12 16,6 0 3-16,2 1 1 0,10-4 2 0,0 1-3 15,2 14 3-15,-6-4 3 0,6 6 0 0,8 0-2 16,-1 1 1-16,6 0-3 0,-3 4 3 0,5-3 0 16,7-2 3-16,1 2-2 0,4 2 2 0,-2 3 3 15,7-8-5-15,5-2 2 0,1 5 0 0,4-4-2 16,-3 1 15-16,5-3-13 0,8-1 0 0,1-3 1 15,3-1-3-15,5 0-1 0,7-2 2 0,20 12-1 16,-18-18 2-16,26 10-1 0,-2-5 1 0,3-3-2 16,0-7 3-16,5 3-1 0,3-9 1 0,7-2-1 15,5-1-1-15,4-2-3 0,44-4 0 0,-46-6-6 16,2-1-9-16,46 3-2 0,-52-9-3 0,4 3 2 16,-1-6 0-16,-4-5-7 0,-4 1-2 0,-3-2-2 15,0-6-3-15,-8-1 3 0,-4-5-3 0,-24 2-6 16,4-1 5-16,-5-5 6 0,-1 0 2 0,-10-6 0 15,1-1 1-15,-8-6 3 0,3 2 10 0,-6-3 3 16,-7-3 13-16,2-2-3 0,-9-4 15 0,-3 4 5 16,-1-3 5-16,-1-2-1 0,-1-2-2 0,-6-1-1 15,1 4 4-15,-7-4 0 0,1 2 0 0,-8-2-4 16,1-1 4-16,-8 3-4 0,2 0-3 0,-3 2-4 16,-10 0-2-16,1 3 0 0,-2 6-3 15,-8 1-2-15,-2 2-3 0,-4 2 1 0,6 7-8 16,-11-2-8-16,1 5-17 0,-3 5-13 0,-6 7-17 0,2 2-9 15,-1 5-20-15,3 3-37 0,-3-2 4 0,2 4-30 16,11 2-119-16,-8-3-286 0,8 2 127 0</inkml:trace>
  <inkml:trace contextRef="#ctx0" brushRef="#br0" timeOffset="212415.271">33256 3163 111 0,'-7'-6'121'16,"7"-2"5"-16,0 1-9 0,0 7-2 0,-2-13-13 15,2 13-2-15,0-3-14 0,0 3-21 0,0 0 0 16,0 0-6-16,0 0-3 0,11 24 2 0,-5-7-7 16,6 14 4-16,4 7 3 0,-6 4-4 0,3 6 3 15,-4-4-8-15,0-2-5 0,-3 6 0 0,1 5-9 16,-3-5 3-16,-1-2-6 0,-3 0-2 0,0 2-1 15,-3-3-9-15,3-2 5 0,-2 2-4 0,-2-3-3 16,-1-9 5-16,0-3-7 0,4-1 0 0,-8 4-18 16,2-5-13-16,-8-1-3 0,8 0-15 0,-3-6-6 15,1-1-19-15,-3-5 1 0,4 2-13 0,-6-1-20 16,7-4 3-16,-1-8-2 0,1 2-8 0,2 0-19 16,5-6-72-16,-19 0-203 0,19 0 90 0</inkml:trace>
  <inkml:trace contextRef="#ctx0" brushRef="#br0" timeOffset="212830.4389">33218 3226 60 0,'0'-6'125'0,"0"-1"-4"15,0 7-22-15,2-7-10 0,-2 7-2 0,14-3-7 16,-14 3 7-16,15 15-1 0,-1-5-7 0,-1 8 9 16,3 2-1-16,6 8-4 0,3 5-7 0,8-3-9 15,-8 11-5-15,6-6-3 0,-4-2-6 0,7 6-8 16,-11-11-2-16,11 7 0 0,-4-1-5 0,-2 0-3 16,-3 2-2-16,4-3-7 0,-5-6-1 0,3-4 1 15,4 7-4-15,-7-7-2 0,3-2-4 0,-3 2 2 16,2-3-2-16,1-7-6 0,-1 4-9 0,-4-3-1 15,0-3-9-15,-5-1-5 0,-2-7 8 0,-1 4-6 16,-6-1 4-16,4-2-3 0,-3-1 5 16,-9-3-9-16,0 0-16 0,22-8 9 0,-15-4-13 15,-2 9-8-15,2-9 5 0,-2-3-13 0,-2-3-5 16,3 3 0-16,0-5-2 0,-2-4-7 0,-1 4 6 16,1-8-11-16,-4 6-5 0,3-6-6 0,-3 8 5 15,2-6 3-15,-1 1 5 0,-2-3-8 0,1 5 5 16,0-4 0-16,0 0 7 0,-2 7-34 0,-1 1-106 15,-1-4 47-15</inkml:trace>
  <inkml:trace contextRef="#ctx0" brushRef="#br0" timeOffset="213076.4966">34050 3282 2 0,'0'-23'5'0,"-3"0"10"15,0 5 3-15,1-9 6 0,-1 7 2 0,-1-9 7 16,-1 13 4-16,3-8 10 0,-3 4-3 0,2 2 0 16,-4-8-3-16,2 6-3 0,1 0 40 0,-1 1-7 15,-2-1-15-15,1 3 24 0,4-2-2 0,-5 3-17 16,0 0 13-16,6 2-5 0,-4 6 4 0,3-2-10 15,2 3 2-15,0 7 0 0,-7-12-19 0,7 12-4 16,-7-8-9-16,7 8 1 0,0 0 0 0,0 0-1 16,-3 37-7-16,3-9 4 0,0 6 2 0,0 6 4 15,1 7-4-15,-1 2-5 0,9 1 0 0,-2 5 9 16,0-5-8-16,1 1 0 0,1-3-2 0,3 1-15 16,-4 7 8-16,-1-7 1 0,0 5 0 0,1-4-9 15,-1 1-13-15,0-8-22 0,-2 1-21 16,0 0-25-16,2 1-51 0,-5-10-142 0,-1-2-285 15,-1-2 127-15</inkml:trace>
  <inkml:trace contextRef="#ctx0" brushRef="#br0" timeOffset="213484.5605">34690 2743 109 0,'-9'-10'172'0,"3"1"1"0,-1 4-24 16,0-4-11-16,0 6-17 0,7 3-18 0,0 0-1 15,0 0 0-15,-17 32 6 0,10 5 2 0,-1 13-10 16,-1-1-1-16,2 3-10 0,1 2-9 0,2 1-1 16,-1-2-6-16,5 3-7 0,0 1 1 0,5-1-11 15,-1-1-2-15,11 21-8 0,-8-17-4 0,5-2 4 16,0 24-5-16,1-30-9 0,-4 5-5 0,4 0-18 15,-4-5-22-15,6 1-17 0,1-2-30 0,-1-5-23 16,4-4-39-16,-4 2-47 0,-5-14-151 0,1 2-345 16,2-6 152-16</inkml:trace>
  <inkml:trace contextRef="#ctx0" brushRef="#br0" timeOffset="214210.0874">35335 4005 87 0,'-14'-17'217'0,"14"9"-12"0,3-4 0 16,1-3-17-16,-1-1-17 0,2-5-15 15,2-6-18-15,0 0-8 0,0-2-15 0,-6 2-12 16,6-1-9-16,-5-15-21 0,5 9 5 0,0-9-10 16,-1-2-2-16,1-2-10 0,0 4-5 0,2-2-3 15,-8 0-6-15,4 1-3 0,-3-3-10 0,-2 7 2 16,-2-3-4-16,2 4-1 0,-5 10-7 0,5 1 2 0,0 2-4 15,0 11 3-15,0-5-2 0,0 7 0 16,0 3-1-16,-8 2-3 0,8 1-6 0,0 1 4 16,0 6-3-16,0 0 1 0,0 0-7 0,0 0 6 15,0 0-7-15,-14 34 4 0,11-9-7 0,-2 7 7 16,-2 9 3-16,5 0-7 0,-5 4 5 0,7-2 1 16,-1 4-2-16,-5 1 3 0,0 3-1 0,11 2 4 15,-4-9-4-15,-1 4 2 0,7-6-1 0,0-13 1 16,-5 16-5-16,5-18 4 0,-1-2-1 0,3 1-1 15,0-4-1-15,2-4-8 0,0-1 10 0,1-2-5 16,-2-6-3-16,9 5 1 0,-7-4-2 0,6-6-8 16,-1 0-8-16,0-4-2 0,6-1-3 0,-1-5-1 15,3-5-6-15,4-6-4 0,-1-3-2 0,-3 3-4 16,4-15 8-16,-3-5-2 0,3 1 2 0,-7-4 6 16,0-2 3-16,2 6 3 0,-5 0-8 0,-9 4 12 15,5-6-7-15,-6 10 11 0,4-14-6 0,-2 13 6 16,-4 2 2-16,1-1-5 0,-1 12 11 15,-4-4-4-15,-1 4 10 0,0-3-2 0,-2 7 10 16,1-1-2-16,-1 3 4 0,0 0 3 0,0 2 2 16,0 8-3-16,0-16-1 0,0 16 0 0,0-8-10 0,0 8 4 15,0 0-5-15,0 0 5 0,0 0-2 16,-12 42-1-16,6-19 0 0,1 5 1 0,1 4 3 16,-1 10-1-16,2 3 1 0,-8-3-1 0,10 11 3 15,-4-6 0-15,3-5-3 0,2 5-10 0,0-3-26 16,0-12-16-16,5 13-38 0,-3-12-31 0,4-7-56 15,0 5-174-15,-3-10-371 0,2 3 164 0</inkml:trace>
  <inkml:trace contextRef="#ctx0" brushRef="#br0" timeOffset="214544.3702">36279 4032 33 0,'0'0'227'0,"2"14"-3"0,-2-14 0 0,0 0-6 16,0 0-4-16,0 0-17 0,0 0-13 0,0 0-18 16,0 0-13-16,0 0-22 0,0 0 18 0,0 0-14 15,0 0-22-15,-15-31 5 0,15 17-15 0,-2 1-9 16,2-3-12-16,0-3-6 0,0 3-9 0,2-5-9 15,1-3-7-15,1 16-4 0,-3-2-7 0,4 1-7 16,-5 9-1-16,12-11-3 0,-12 11-5 0,19 2-6 16,-19-2 2-16,19 20 0 0,-11-6-7 0,3 5-14 15,-6-3-8-15,2-1-31 0,-4 13 4 0,0 0-27 16,-3 5-20-16,-6-6-35 0,2 1-32 0,-1 0-45 16,3-1-38-16,-10-1-162 0,9-6-427 0,-6 2 190 15</inkml:trace>
  <inkml:trace contextRef="#ctx0" brushRef="#br0" timeOffset="214964.2825">36951 3571 1668 0,'5'-10'-21'15,"-1"2"18"-15,-1 0-19 0,1 2 17 0,-1 1 6 16,-3 5 21-16,0 0 10 0,0 0 8 0,12 11 2 16,-9 1 6-16,1 2 14 0,1 4-5 0,-5 0-2 15,2 0 0-15,-2 2-3 0,0-1-4 0,1 2 14 16,-2-1-3-16,-1 1-4 0,-3-6 6 0,-2 0-8 16,0 2-2-16,-1-2-3 0,-1-6-9 0,2 2 6 15,0-2 0-15,-4 0-3 0,-10 1-8 0,6-1 0 16,-2-2-1-16,-4-5-2 0,-1 1 9 15,7-3-3-15,-8-5-3 0,8 2 1 0,0-12-8 16,-1 5 1-16,3-3-2 0,-4-13-5 0,3 2-4 16,6-5-3-16,-3-2 4 0,6 2-10 0,4 1 1 15,2-3-1-15,8 4-3 0,3-2-2 0,1 14-7 16,8-4-2-16,4-1-7 0,16 2-10 0,-10 6-4 16,18-3-4-16,-2 7-21 0,2 0-20 0,4 3-6 15,-9-2-19-15,4 6-24 0,1 1-23 0,-1 0-27 16,-4-4-49-16,-13 4-129 0,2-3-379 0,-1-2 168 15</inkml:trace>
  <inkml:trace contextRef="#ctx0" brushRef="#br0" timeOffset="215264.3538">37915 3047 1647 0,'-10'-13'-5'16,"-4"-5"32"-16,5 0-20 0,-11-2 74 0,11 1 30 16,1 3-3-16,1 3 8 0,-1 1-2 0,-3-1-16 15,8 3-1-15,-1 3-5 0,-1-4-10 0,5 11-11 16,0-14-9-16,0 14-5 0,0 0-6 16,0 0-2-16,31 27 4 0,-9-9-5 0,9 17 1 15,5 3-8-15,1 0-10 0,2 2 3 0,-6 7 9 16,-2 2-1-16,-1 2-2 0,-8 1-2 0,-6 4-5 0,-3 5-1 15,-4 17-6-15,-12 7 3 0,-8-13-15 0,-1 3-21 16,-6 1-35-16,-1-18-34 0,-5 13-39 16,-5-14-55-16,0-4-71 0,-10 19-221 0,8-20-499 15,-5-8 221-15</inkml:trace>
  <inkml:trace contextRef="#ctx0" brushRef="#br0" timeOffset="431096.4407">26051 23018 104 0,'0'0'95'15,"0"0"-7"-15,0 0-9 0,0 0-5 0,0 0-13 16,0 0-8-16,0 0-17 0,0 0-7 0,0 0-12 15,8 3-26-15,-8-3-16 0,7 5-76 0,-7-5-108 16,0 8 48-16</inkml:trace>
  <inkml:trace contextRef="#ctx0" brushRef="#br0" timeOffset="436555.1689">26075 22395 38 0,'0'0'42'0,"0"0"-10"16,0 0-7-16,-2 8-12 0,2-8-17 0,0 8-21 15,0-8-26-15,-5 4 12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23:36.586"/>
    </inkml:context>
    <inkml:brush xml:id="br0">
      <inkml:brushProperty name="width" value="0.05292" units="cm"/>
      <inkml:brushProperty name="height" value="0.05292" units="cm"/>
      <inkml:brushProperty name="color" value="#FF0000"/>
    </inkml:brush>
  </inkml:definitions>
  <inkml:trace contextRef="#ctx0" brushRef="#br0">35584 12432 129 0,'3'-7'145'15,"2"-2"-8"-15,0 0-13 0,-1 1-3 0,2 1-26 16,3-6-8-16,-6 4-2 0,3-2 0 0,0 1-1 15,-1 0-14-15,2-5 1 0,0 5-3 0,5-4-7 16,-5-2 6-16,-5 3-3 0,4 2 2 0,1-1-9 16,0-4-6-16,0 7-6 0,-5-5 0 0,4 1-8 15,1 2-4-15,0-1-1 0,-5-1-2 0,5 0-4 16,-6 3 1-16,-1-2-2 0,7-3-4 0,-7 5 2 16,0 3-4-16,7-4 5 0,-7 1-3 0,0 7-1 15,2-10-1-15,4 5 1 0,-6 4-7 0,6-8 2 16,-6 6-1-16,1 1-3 0,-1 5-1 0,0-13 3 15,0 8-4-15,2-2 2 0,-2 7-2 0,5-12-1 16,-5 12 0-16,0-4-3 0,0 4-1 0,2-9-2 16,-2 9 2-16,0 0 1 0,0 0-5 0,0 0 5 15,0-8-5-15,0 8 5 0,0 0-1 0,0 0-5 16,0 0 5-16,0 0-2 0,0 0-2 0,0 0 2 16,0 0 0-16,0 0 0 0,0 0-4 0,0-7 1 15,0 7 5-15,0 0-2 0,0 0-4 0,0 0 1 16,0 0 1-16,0 0 0 0,0 0 0 0,0 0 0 15,0-3-4-15,0 3-1 0,0 0 11 0,0 0-5 16,0 0 2-16,0 0 0 0,0 0-1 0,0 0-3 16,0 0 3-16,0 0-3 0,0 0-2 0,0 0 3 15,0 0-2-15,0 0-1 0,0 0 5 0,0 0-2 16,0 0 0-16,0 0 3 0,0 0-3 0,0 0 3 16,0 0-3-16,0 0 2 0,0 0 1 0,0 0-3 15,0 0 3-15,0 0-3 0,5-7 3 0,-5 7-5 16,0 0 2-16,2-6 4 0,-2 6-1 0,0-7-4 15,0 7 3-15,5-5 3 0,-5 5-3 0,1-8 0 16,-1 8 3-16,2-7-1 0,-2 7 2 0,0-7 3 16,0 1 0-16,0 6 0 0,5-8 2 0,-5 1-2 15,0 7-2-15,2-7 7 0,-2 7-2 0,0-13-3 16,0 6 1-16,0 4-1 0,5-3-3 0,-3-1 2 16,-2 0 0-16,0 7-1 0,0-10 1 0,1 6 1 15,-1 4 4-15,0-14-6 0,4 9 6 0,-4 5-4 16,2-6 3-16,-2-3-5 0,0 9-1 0,0 0-1 15,0-10 1-15,0 10-3 0,0-6-1 0,0 6 3 16,0 0-4-16,0 0 1 0,1-3-3 0,-1 3 10 16,0 0-7-16,0 0-4 0,0 0 1 0,0 0 0 15,0 0 2-15,0 0 1 0,0 0-1 0,0 0-1 16,0 0 2-16,0 0 0 0,0 0-5 0,0 0-2 16,0 0-4-16,0 0 2 0,5 14-5 0,-5-14-1 15,2 11-2-15,3-7-7 0,-5-4-4 16,2 4-4-16,3 0 3 0,-5-4-8 0,2 9 5 15,-2-9-16-15,1 7-8 0,-1-1-4 0,0-6 1 16,7 6-5-16,-5 2 10 0,1-5-20 0,-3-3 1 0,0 0-5 16,9 13-8-16,-7-13-4 0,-2 0-5 0,6 8 4 15,-4-1-19-15,0-2 4 0,-2-5-11 0,5 7-76 16,-5-7-206-16,-2 6 91 0</inkml:trace>
  <inkml:trace contextRef="#ctx0" brushRef="#br0" timeOffset="692.1512">35698 12052 67 0,'0'-5'115'0,"0"-3"-7"0,0 8 4 16,0-11-5-16,0 11-4 0,0-7-3 0,0 7-10 15,2-5-5-15,-2 5-11 0,0 0-6 0,0 0-8 16,0 0-4-16,0 0 1 0,0 0-2 0,0 0 5 15,6 21 1-15,1-11-6 0,-5 7-5 0,5-7-2 16,0 9-4-16,-1-8-3 0,-2 7-4 0,1-8-1 0,2 5-2 16,-6-4-3-16,5 3-3 0,-5-1 2 15,-1-3-10-15,2-1 3 0,3 2 0 0,-3-2 2 16,-2-2-7-16,0-2-5 0,0 2-2 0,5-2 2 16,-5-5 0-16,2 4-2 0,-2-4-13 0,0 6-2 15,0-6-18-15,0 0-14 0,0 0-13 0,0 0-16 16,0 0-9-16,0 0-17 0,0 0-8 0,-16-23-17 15,15 17-7-15,-5-2-95 0,0 0-234 0,4-1 104 16</inkml:trace>
  <inkml:trace contextRef="#ctx0" brushRef="#br0" timeOffset="1812.5201">35708 12071 25 0,'5'-4'69'0,"-5"4"-10"0,0 0 5 0,0 0-11 15,0 0 18-15,0 0-15 0,0 0-3 0,0 0-5 0,0-10-3 16,0 10 6-16,0 0-10 0,0 0 0 0,0 0-5 16,0 0-3-16,0 0-7 0,0 0 7 15,0 0-10-15,0 0-2 0,0 0 3 0,0 0-10 16,0 0-3-16,0 0-1 0,0 0 3 0,0 0-3 15,0 0-3-15,0 0 4 0,0 0-2 0,0 0 2 16,0 0-2-16,0 0-9 0,0 0 2 0,0 0-3 16,0 0 5-16,0 0-1 0,0 0 2 0,0 0-1 15,0 0-5-15,0 0 12 0,0 0-2 0,0 0-9 16,0 0 8-16,0 0-5 0,0 0-8 0,10 15 8 16,-10-15-6-16,7 4-5 0,-7-4 2 0,0 0-6 15,0 0 8-15,0 0 7 0,0 0-4 0,0 0 3 16,0 0-6-16,7 8 5 0,-7-8-9 0,0 0 0 15,0 0 11-15,0 0 0 0,0 0-4 0,0 0 6 16,0 0 6-16,0 0-1 0,0 0-7 0,0 0 4 16,0 0-4-16,0 0 3 0,0 0 7 0,0 0-11 15,0 0 3-15,0 0 7 0,0 0-1 0,0 0-3 16,0 0 6-16,0 0-4 0,0 0 3 0,0 0 0 16,0 0 5-16,0 0-10 0,0 0 0 0,2-15 4 15,-2 15 2-15,0 0-1 0,0-12-1 0,0 12 2 16,0 0 0-16,0 0 0 0,0-9 3 0,0 9-7 15,0 0 6-15,0 0 1 0,0-4 2 0,0 4-8 16,0 0-3-16,0-7 1 0,0 7-6 0,0 0 4 16,0 0 13-16,0 0-14 0,0 0-5 0,-2-9 8 15,2 9-10-15,0 0 7 0,0 0-8 0,0 0-1 16,0 0 0-16,0 0-10 0,0 0-3 0,0 0-11 16,0 0-5-16,0 0 1 0,0 0 8 0,0 0-18 15,0 0-13-15,-7 19 0 0,6-14-1 0,1-5-9 16,-7 5-3-16,0 5-7 0,7-10-6 0,-7 9-49 15,5-5-139-15,-6 1 61 0</inkml:trace>
  <inkml:trace contextRef="#ctx0" brushRef="#br0" timeOffset="2745.3747">34451 12710 88 0,'-3'-10'145'0,"-1"-2"-1"16,1 3-7-16,0-2-5 0,3 2-4 16,-6 2-13-16,6 7-5 0,-3-13-7 0,-2 9-16 0,5 4-1 15,0-10-11-15,0 10-12 0,-5-8-3 0,5 8-7 16,0 0-7-16,0 0-5 0,-2-8-7 0,2 8 2 16,0 0-5-16,0 0-1 0,0 0-7 0,0 0 3 15,0 0-9-15,0 0 0 0,0 0 0 0,0 0-1 16,0 0-7-16,0 0 6 0,0 0-2 0,-2-10-3 15,2 10-5-15,0 0-3 0,0 0 4 0,0 0 2 16,0 0-5-16,0 0 4 0,0 0-2 0,0 0 3 16,0 0-5-16,0 0-1 0,0 0 4 0,0 0-3 15,0 0-3-15,0 0 9 0,0 0-2 0,0 0-4 16,0 0 2-16,0 0 0 0,0 0 0 16,0 0-4-16,0 0 11 0,0 0-20 0,0 0 12 15,7-8-2-15,-7 8 1 0,0 0 2 0,0 0-2 0,0 0-2 16,0 0 1-16,0 0 4 0,-3-11-5 0,3 11 5 15,0 0 1-15,0 0 0 0,0 0 5 0,0 0 0 16,0 0 1-16,-2-6 2 0,2 6-1 16,0 0-3-16,0 0 1 0,0 0-2 0,0 0-3 15,0 0 4-15,0 0-1 0,0 0-2 0,0 0-3 16,0 0-4-16,0 0 0 0,0 23 7 0,5-9-1 0,-3 6 0 16,5 1 2-16,1 6-3 0,1-3 2 0,3 8 3 15,-4-1-5-15,-1 1 3 0,3 6-4 0,-3 0 2 16,0-7 2-16,0-1-2 0,-5 3 3 15,-1-2-6-15,4 9 4 0,-3-10-2 0,-4 3-12 16,4-3-7-16,-4-2-11 0,1-1-29 0,-4 3-26 16,3-2-24-16,-3-2-30 0,3-8-37 0,-5 6-121 15,2-9-313-15,0-1 139 0</inkml:trace>
  <inkml:trace contextRef="#ctx0" brushRef="#br0" timeOffset="3015.018">33691 13717 125 0,'-17'5'226'0,"6"-2"-17"0,-1 0-14 16,9 6-14-16,3-9-12 0,0 0-6 0,0 0-12 15,38 3-12-15,-1-5-11 0,18-8-17 0,8 1-9 16,29-6-10-16,5 4-8 0,0-8-11 0,0 2-5 16,4-3-8-16,-4 4-8 0,-5 3-21 0,0 6-22 15,-8-6-30-15,6 5-20 0,-6 5-7 0,-1-1-15 16,-19 7-31-16,-5-2-41 0,6 3-31 0,-17 3-134 16,-11-4-325-16,-4 8 143 0</inkml:trace>
  <inkml:trace contextRef="#ctx0" brushRef="#br0" timeOffset="3634.1824">34259 14245 19 0,'-9'6'219'0,"2"5"-3"0,7-2-6 16,-3 7-15-16,-2 0-7 0,1 4-16 0,-3 7-11 15,2 1-15-15,-2 0-11 0,1 0-12 0,-6 0-13 16,-2-4-3-16,2 2-10 0,-5 0-8 16,2-1-10-16,-2-2-4 0,-4-3-6 0,-1 4-4 15,3-7-6-15,1-3 0 0,-1-2-6 0,-2 1 4 0,4-3 0 16,-3-4-6-16,4 1-2 0,1-2 0 0,0-4 2 15,1-2-10-15,2-6-1 0,0 1-7 0,5-6 1 16,1-8-8-16,-1-5-1 0,5-5 0 16,2-9-9-16,7-5-1 0,8 0-3 0,2 6 0 15,-1 10-2-15,6 1-1 0,0 3-1 0,7 5-5 16,0 7 2-16,0 3-2 0,2 5 0 0,1 6-1 0,0 5 3 16,-1 6-2-16,0 5-1 0,-2 2 3 0,5 15 0 15,-8 1-2-15,-4 4 0 0,-5-3 1 0,-5 8-1 16,-11 2 1-16,-1-4-1 0,-8 3 0 15,-6-1-1-15,-1 0 3 0,-7 0 4 0,-7 4-7 16,5 1 1-16,-9-9 1 0,-4 6 3 0,-7-4-7 16,6-6 3-16,-3 3-2 0,-2-9-1 0,6-2 3 0,-2-2 3 15,10-14 1-15,-2 6-6 0,9-16-2 16,0 3 0-16,1-4-3 0,-1-5-9 0,-5-5 1 0,3-11-10 16,-3 1-5-16,3-4 1 0,7-2 9 15,1-16-9-15,-4 0 1 0,10 10 1 0,-4 2 3 16,14 2-2-16,0 9 2 0,0-1 0 0,7 8 1 15,0 0 4-15,1 5-1 0,-8 5 3 0,24 5 3 0,-3-2 5 16,-4 9-3-16,10 4-2 0,-3 0 5 16,1 4 0-16,-1 4-1 0,9 4-8 0,-10-8-18 15,3 4-24-15,5 5-17 0,6-1-32 0,-8-8-23 16,10-2-36-16,-4 2-31 0,-3-8-170 0,4-7-397 16,6-1 175-16</inkml:trace>
  <inkml:trace contextRef="#ctx0" brushRef="#br0" timeOffset="4133.1597">35635 13540 142 0,'-4'14'209'16,"-2"-2"-11"-16,4 3-13 0,0 1-13 0,2-1-15 16,4 4-14-16,2-3-12 0,1-3-8 0,2 1-12 15,3-1-9-15,0-1-9 0,5-6-7 0,1 2-9 16,5-4-9-16,-1-2-5 0,2-2-6 0,-2-2-9 15,0-2 0-15,-2-1-9 0,-1-4-2 0,-2 2-3 16,2-8-2-16,-5 7-5 0,1-5-2 0,-3-4-3 16,0 3-1-16,-2-3 1 0,-3-2-6 0,-5-1-1 15,1-1 2-15,-3-6-4 0,-5 3-1 0,-4-3-3 16,1 9 1-16,-1-4-5 0,-4 9-4 0,-3-3 7 16,3 9-5-16,-1 5 3 0,4 2-1 0,-11 5 1 15,-4 8 5-15,-3 7 4 0,-2 8 0 0,-1 7 2 16,0 8-2-16,6 1 1 0,-1 4 0 0,6 1 2 15,1 6 0-15,4-3-3 0,6 0 1 0,1-5-1 16,8-2 1-16,1-6-4 0,6-7 5 0,2-6-6 16,3 2-8-16,0-6-9 0,10-2-10 0,0-3-18 15,0-2-19-15,-5-6-22 0,10-6-29 0,-3-5-42 16,7-3-36-16,-9-1-190 0,-1-2-402 0,4-7 178 16</inkml:trace>
  <inkml:trace contextRef="#ctx0" brushRef="#br0" timeOffset="4449.8889">36307 12932 56 0,'0'0'203'0,"-16"0"-20"0,16 0-15 16,0 0-15-16,-8 3-13 0,8-3-14 0,0 0-12 15,0 0-10-15,46 3-6 0,-9-3-8 16,6-3-13-16,6 3-25 0,4-3-25 0,-2-1-25 0,2 3-36 15,0-8-33-15,-2 1-36 0,-5 3-129 0,2-6-251 16,-2 0 111-16</inkml:trace>
  <inkml:trace contextRef="#ctx0" brushRef="#br0" timeOffset="4728.709">37332 12413 99 0,'-4'-8'233'16,"2"2"-7"-16,-3 2-8 0,5 4-6 0,-5-11-26 16,2 7-20-16,3 4-18 0,0 0-13 0,0 0-7 0,-9 17-4 15,4-2-9-15,2 5-6 0,-2 8-4 16,-2 10-12-16,3-5-9 0,-1 11-9 0,-2-2-8 15,2 0-5-15,2-1-12 0,3 2-13 0,-7-2-20 16,5-3-25-16,-3 4-31 0,4-8-38 0,-1-3-39 16,-2-5-42-16,4 2-34 0,0 0-159 0,0-6-378 15,4-5 167-15</inkml:trace>
  <inkml:trace contextRef="#ctx0" brushRef="#br0" timeOffset="4958.9813">37557 12652 33 0,'1'-13'250'0,"4"1"-13"15,-5 5-9-15,2 1-17 0,-2 6-14 0,-2-8-15 16,2 8-8-16,0 0-11 0,0 0-9 0,-6 31-8 16,-1-14-9-16,0 11-14 0,-3 1-12 0,-4 16-7 15,-1-2-1-15,-1 4-21 0,3 1-6 0,-6 0-3 16,0 0-19-16,4 0-18 0,0 1-27 0,-1-1-26 15,-3 0-34-15,6 4-39 0,1-9-41 0,7-12-42 16,0 9-54-16,-2-12-139 0,5-1-396 0,2-2 175 16</inkml:trace>
  <inkml:trace contextRef="#ctx0" brushRef="#br0" timeOffset="5288.0184">37683 13233 230 0,'0'-10'245'0,"2"-3"-24"0,1 1-17 0,2 1-19 15,0 4-17-15,0-4-15 0,7-1-19 0,-2 5-13 16,6 1-11-16,3-3-9 0,-2 6-11 0,0 1-10 16,1 2-10-16,-6 2-6 0,4 4-4 0,-1 6-5 15,2-4-7-15,-5 8-3 0,-3-1-8 0,-3 4-5 16,1-1 1-16,-7 2-4 0,-1 7-2 0,-5 1-1 15,-2-3-3-15,-6 3-2 0,-1-1 5 0,0 1 4 16,-2-2-1-16,-1 2 8 0,-2-3 5 0,3-1 3 16,5-2 5-16,-3-3-4 0,3 2-4 15,1-11 0-15,6 8-1 0,0-9-3 0,0 5-4 16,3-7-3-16,4 2-6 0,3-1-1 0,9-5-17 0,3-3-32 16,14-3-40-16,1-1-37 0,6-9-38 0,6 2-49 15,7-8-36-15,-7 5-185 0,6-1-443 0,6-5 197 16</inkml:trace>
  <inkml:trace contextRef="#ctx0" brushRef="#br0" timeOffset="5760.3749">38324 12604 12 0,'-10'-5'311'16,"-4"1"-23"-16,7-4-24 0,-1 4-15 0,8 4-23 0,-14-2-23 15,14 2-18-15,0 0-17 0,0 0-17 0,0 0-15 16,27-1-9-16,-4 1-15 0,4 0-8 0,21 0-9 15,-1 0-8-15,1 0-10 0,-2 0-15 0,-10 0-2 16,-5-5-8-16,6 5-3 0,-6 0-10 0,-9-1 3 16,-1 2-10-16,-4-1-4 0,0 0-4 0,-4 0-5 15,-4 0-1-15,-1 4-3 0,-1-3 0 0,-2 5-2 16,-5 5 0-16,-5 3-2 0,2 2-1 0,-9-4 1 16,-5 14-22-16,-5-4 2 0,-2 1 1 0,-4 2 2 15,-4 4 2-15,-4 1 1 0,-1 3 1 0,6-3 1 16,0-1 1-16,6-5 3 0,1 0 7 0,2-3 9 15,1 1-1-15,4 0 13 0,-2-2-8 0,9-1 5 16,-2-7-4-16,7 5 1 0,0-6-4 0,3 0-1 16,2-2-2-16,7 2 1 0,2-3-7 0,1-3-15 15,10 2-16-15,-1-6-30 0,10 1-31 16,7-4-33-16,12-4-54 0,-4-3-49 0,0 3-266 0,2-9-521 16,-1 2 230-16</inkml:trace>
  <inkml:trace contextRef="#ctx0" brushRef="#br0" timeOffset="6288.59">39390 12304 1940 0,'-12'-13'21'15,"3"-2"-13"-15,1-3 14 0,-6 3 58 16,7 1 1-16,-1 1-4 0,1 5-16 0,5-4-9 0,-4 3-10 15,6-2 7-15,0 3-10 0,1 1-3 0,6 4-6 16,0 1-4-16,1-2-2 0,6 0-1 0,0 8 1 16,-4 0-24-16,5 0 0 0,1 8 0 0,-4 1 6 15,-2 2-1-15,-2-2 1 0,-3 5 1 16,-3 2 3-16,-4 1 5 0,-4 3-3 0,-5 4 5 0,-1-3 7 16,-3 1 6-16,-2-2 2 0,-3 2 16 0,3-4 2 15,1 7 6-15,-4-9 3 0,4-5-3 0,1 1-1 16,1 3 7-16,13-9-3 0,-6 1 8 0,0 1-8 15,10-5 10-15,1 2-2 0,11-5-16 0,7-3-11 16,14-2-2-16,12-3 1 0,12-4-5 16,1 2-8-16,0-4-7 0,6-3-5 0,-7 1-4 0,-1-2 1 15,-2 1-2-15,-5 0-2 0,0-2-5 0,-8 3 4 16,-1 1-2-16,-13-1 4 0,4 4-3 0,-3-4 5 16,-14 8 1-16,5-3 10 0,-1-2 15 15,-4 5 8-15,0-3 12 0,-5 2 11 0,-2 4 0 16,4-1 1-16,-7 0 0 0,-7 2-3 0,13-3-2 0,-13 3 1 15,12 0-9-15,-12 0 2 0,0 0 7 0,10 3-16 16,-10-3 4-16,2 4 0 0,-2-4-1 0,3 9-5 16,-3-9-5-16,-5 15-1 0,2-10-1 15,-1 2-7-15,-2 0-4 0,1-1-8 0,3 2-5 16,-5-1-25-16,2 0-32 0,2-1-36 0,-4 2-30 0,0-4-41 16,0 4-34-16,-1 0-32 0,-3-1-30 0,1-3-52 15,2-1-14-15,-1 3-268 0,2 1-626 0,7-7 276 16</inkml:trace>
  <inkml:trace contextRef="#ctx0" brushRef="#br0" timeOffset="7671.9023">42511 13914 95 0,'-16'0'201'0,"-2"-2"0"0,2 2-14 0,6-1-14 16,1-3-8-16,9 4-19 0,0 0-8 0,0 0-5 16,0 0 2-16,0 0-15 0,0 0-1 0,46 9-15 15,1-9-8-15,11 0-2 0,5-4-8 0,30 3-7 16,1-3-10-16,10-3-8 0,-1 4-4 0,48-3-8 16,-52 3-3-16,12-6-7 0,43 1-6 0,-44-3-4 15,-2 7-4-15,45-1-13 0,-47-2-10 0,7 7-15 16,-13 0-4-16,4-1 2 0,-3 1 1 0,-6-3 2 15,-4-3-4-15,-6 1 8 0,0-1-2 0,-27-1 0 0,2 3 1 16,-11-4 1-16,-3-1-2 0,-8 6 2 16,-7-3 0-16,-4-4 5 0,-10 1 1 0,0 0-1 15,-2 1 11-15,-1 1 3 0,-5 1 2 0,3-1 3 16,-6 1 3-16,3 1 1 0,-2-4 6 0,-4 3 0 16,-3 1-16-16,0-1 1 0,0 6-3 0,-2-8 3 0,2 8-4 15,-15-9-4-15,7 6 1 0,-4 2 3 16,0-6-6-16,-7 7-1 0,-5-1 3 0,-2 1 2 0,-8-7-4 15,4 9 6-15,-4-4-7 0,-1 1 5 16,-2-3-2-16,3 4-2 0,-2-2 2 0,0 4 0 16,4-2-3-16,-6-2 1 0,8 1 5 0,-1-1-8 15,10 0 4-15,-2 2-4 0,0-4 3 0,1 2 0 0,3-1-3 16,-1-1 3-16,5 1-2 0,-1 2 4 16,6-3-1-16,-2 1-2 0,4 1 9 0,-1-1-9 15,9 3 1-15,-7-5-2 0,7 5 3 0,0 0-2 16,24-8-1-16,-9 7 1 0,8 1 1 0,7 0-6 15,1 1 5-15,-2 0 1 0,8 6-2 0,8 6 1 0,-13-5 0 16,13 7 4-16,-15 2 0 0,-4 3-3 16,-4-4 1-16,-3 6 7 0,-4 6-1 0,0 0 0 15,-4 2 4-15,-11 11-1 0,-7 1-3 0,-3 1 1 16,-13-4 0-16,0 3-1 0,-8-6 3 0,-3 1-3 16,-7-2-8-16,-2 1-2 0,4-6-18 0,2 4-23 0,2 0-21 15,1-4-37-15,12-7-46 0,5-7-49 16,2 5-191-16,6-9-417 0,4-1 185 0</inkml:trace>
  <inkml:trace contextRef="#ctx0" brushRef="#br0" timeOffset="8552.2671">46354 14070 27 0,'2'-9'190'0,"3"-1"-10"0,2-1-16 15,2-4-3-15,1 2-10 0,-3 1-2 0,1 0-11 16,1-4-16-16,-2-2-5 0,1 0-12 0,6 2-6 16,-1 0-6-16,-4-12-3 0,-1 1-12 0,6-1-8 0,-5-1-6 15,-1-2-8-15,4 0-16 0,-5-7-4 16,-4 3-3-16,4 6-8 0,-2-8-2 0,-1 7-1 15,2-2 0-15,-6 1-2 0,6 3-8 0,-6 2 6 16,-6-5-5-16,6 7-6 0,0 0 5 0,-6 5 0 16,6 1-1-16,-2-1 7 0,0 11 0 0,-3-4-1 15,5 8-3-15,0-3-4 0,0 7 2 0,-2-7-6 0,2 7-2 16,0 0 3-16,0 0 1 0,-8 30 6 16,4-5-7-16,3 3 3 0,-1 3-1 0,-3 11-3 15,5 1 8-15,-2-1-3 0,-3 3-3 0,5 2 1 16,-3 5 0-16,3-9-1 0,1 1-4 0,1-1 0 0,3-1 3 15,-3-10 0-15,3 4-1 0,-2-7-1 0,3-4 1 16,0 2 3-16,1-6-2 0,-3-3-2 16,8-3 2-16,-4-1-3 0,-1-6-1 0,3-5-1 15,4 2 3-15,-1-3 4 0,-1-4-3 0,7 2-4 16,0-6 4-16,1-4-4 0,4-4-1 0,-8 1 2 0,7-7-1 16,-4-5-2-16,0-1 3 0,3-14-3 0,0 5-3 15,1-3 3-15,-6-3-2 0,3-2 2 16,-5-3 2-16,6 6-2 0,-6 0-1 0,-5 12 0 15,2-2-1-15,0 4-2 0,-5 7 2 0,-2 7-1 16,-3 0-4-16,3 1 1 0,-5 8-2 0,0 3 6 16,0 0-5-16,0 0 6 0,0 27 4 0,-7-9-8 0,0 2 2 15,-1 12 7-15,-4-4-2 0,2 13-2 0,1 3 1 16,-3-4 2-16,2 5-1 0,-2-3-1 16,10-13-8-16,1 2-12 0,2 0-16 0,1 2-18 15,5-4-24-15,0-7-18 0,1 3-30 0,9-4-19 16,2 1-45-16,-4-6-130 0,1-4-345 0,1-4 153 15</inkml:trace>
  <inkml:trace contextRef="#ctx0" brushRef="#br0" timeOffset="8713.9116">47364 13722 53 0,'14'-2'141'0,"-1"1"-17"0,4-1-12 15,6-2-23-15,2-1-30 0,6 2-28 16,0 2-26-16,-9 2-34 0,0-1-69 0,0 3-106 16,-1-1 47-16</inkml:trace>
  <inkml:trace contextRef="#ctx0" brushRef="#br0" timeOffset="8862.1038">47441 13988 172 0,'-4'4'168'16,"4"-4"-14"-16,9 6-18 0,1-5-19 0,12-1-13 16,-5 1-25-16,16-3-34 0,-1-1-53 0,-1-2-36 15,1-3-111-15,-3 1-165 0,4-4 73 0</inkml:trace>
  <inkml:trace contextRef="#ctx0" brushRef="#br0" timeOffset="9279.5475">48413 13561 212 0,'-4'-7'243'0,"3"2"5"0,1 5-7 16,-7-4-4-16,7 4-28 0,-10-4-14 0,10 4-13 15,-16 7-4-15,4-1-3 0,-8 5-6 0,3 7 6 16,-4 3-26-16,-2 6 0 0,2 1-14 0,-6 8-4 15,5-1-11-15,1 1-6 0,-1 4-15 0,12-10-12 16,3-2-3-16,2 7-12 0,5-6-2 16,5-3-12-16,5 2-1 0,6-3-1 0,-3 1-11 0,8-6 7 15,4-3-6-15,4 1-9 0,2-10-7 0,1 0-6 16,4-3 6-16,-4-3-4 0,4-5-5 0,-3-7 0 16,4 0-2-16,4-10-10 0,-14-1 6 0,11-6-1 15,-7-5 6-15,4-2-2 0,-6-6-7 0,-5-2 2 16,-2-1-1-16,1-5 4 0,-8-3 0 15,-5-2-7-15,-1 4-5 0,-4-3 2 0,-7 9 0 0,-3-4-4 16,-2 16 6-16,-3 3-8 0,-4 5 3 0,1 9-10 16,-6 3 0-16,-1 3-15 0,-9 6-18 15,-2 3-26-15,0 6-24 0,-5 6-27 0,6 1-33 0,2 6-32 16,-6 8-37-16,7-11-39 0,-2 17-53 16,0 1-175-16,0 1-525 0,-2-2 234 0</inkml:trace>
  <inkml:trace contextRef="#ctx0" brushRef="#br0" timeOffset="9809.9439">46227 15149 21 0,'0'0'224'0,"0"0"-6"0,0 0-15 15,5 37-8-15,-10-15-5 0,5 9-13 0,0 14-13 16,-2-4-16-16,-3 2-7 0,-2-3-14 0,5 1-10 16,1-6-7-16,-8 8-4 0,-3-11-15 0,5-3-7 15,-8 11-12-15,5-8-5 0,-6-9-8 0,-2 3 0 16,2-3-10-16,-1-3-5 0,4-5-4 0,-5-2-4 15,-4-6-4-15,7 1 2 0,-4-3-7 0,2-5-2 16,5-1-5-16,-8-7 3 0,4 1-5 0,-1-13-3 16,4-1-3-16,-1-6 1 0,2-14-3 0,-2 1 3 15,8-7-2-15,7-5-5 0,4 1 5 0,9 0-8 16,1-3-11-16,9 10 5 0,2 1-8 0,1 9-2 16,14 4-5-16,-14 10-8 0,6 8-5 0,11-4-11 15,4 9-3-15,1 7-14 0,1 3-14 0,-1 4-26 16,-6 3-18-16,8-2-19 0,-5 7-47 0,7-2-176 15,-7-4-388-15,0 8 172 0</inkml:trace>
  <inkml:trace contextRef="#ctx0" brushRef="#br0" timeOffset="10015.8997">47393 15333 2 0,'0'0'203'0,"0"0"-16"0,0 0-22 15,0 0-17-15,29-5-30 0,-10 2-28 0,5 3-26 16,5-5-53-16,5 5-37 0,-7-3-30 0,-5 3-95 16,0-2-165-16,1 0 73 0</inkml:trace>
  <inkml:trace contextRef="#ctx0" brushRef="#br0" timeOffset="10162.1866">47381 15610 188 0,'-3'6'185'0,"3"-2"-12"0,0-4-13 0,13 8-19 16,6-1-19-16,-2-6-52 0,17-1-41 0,0-5-54 15,14-2-41-15,7-2-98 0,-8-3-175 16,6-3 77-16</inkml:trace>
  <inkml:trace contextRef="#ctx0" brushRef="#br0" timeOffset="10394.018">48350 15103 239 0,'8'-23'283'0,"6"4"0"0,-7-1-16 0,0 6-8 0,-2 0 2 15,0 2-2-15,0 5-15 0,2-2-14 0,-4 6-16 16,-1-3-11-16,-2 6-9 0,0 0-4 0,0 0-5 15,0 0-10-15,-5 34-9 0,-2-6-10 16,-3 3-19-16,5 13-5 0,-2 3-18 0,-7 1-14 16,-1 1-15-16,-2 7-3 0,3 0-21 0,6 1-16 0,-6 16-34 15,7-17-25-15,-1 4-28 0,9-4-36 0,-1 2-50 16,5 0-41-16,-3 2-43 0,-2-6-38 0,14-4-45 16,-14 5-270-16,1-11-612 0,6 3 272 0</inkml:trace>
  <inkml:trace contextRef="#ctx0" brushRef="#br0" timeOffset="43600.1423">25149 13413 115 0,'3'-32'217'0,"-3"-8"-12"0,0 7-13 16,-5 3-9-16,0-2-6 0,1 4-16 0,-4 3-4 16,1 6-14-16,-1-3-10 0,1 4-7 0,-2 5 1 15,2 1-8-15,-1-1-7 0,1 4-14 0,2 3-10 16,-4 6-8-16,9 0-13 0,-13 12-25 0,4 5-1 15,2 12 3-15,-1 19 1 0,1 2 0 0,5 11 3 16,-3 12-1-16,12 5-4 0,-2-2 2 0,-3 3-5 16,0-18-1-16,9 21-2 0,-7-6-4 0,3-16-2 15,6 17 0-15,-11-21-5 0,10-2-3 0,-5 3-4 16,-4 2 5-16,4 0-6 0,-5-2 1 0,1-3-1 16,-3-4 1-16,-5 1-4 0,-3-3-1 0,-6 2-2 15,4-6 0-15,-4-4 0 0,-1 2 0 0,-1-13-5 16,-4 6-5-16,3-8-15 0,-5-2-20 0,1-7-20 15,4-5-19-15,-3-3-26 0,1-5-32 0,-3-2-27 16,1-6-38-16,-1-3-33 0,-5-6-170 0,0-8-430 16,-8-8 190-16</inkml:trace>
  <inkml:trace contextRef="#ctx0" brushRef="#br0" timeOffset="43757.5083">24386 14259 149 0,'-5'-17'233'0,"5"3"-21"0,0-3-22 15,7 5-18-15,2-5-19 0,6 1-16 0,12-3-9 16,4 8-15-16,17-7-13 0,6 4-4 0,8 1-11 16,26 3-8-16,-6-3-12 0,3 1-9 0,14 1-20 15,-3 2-22-15,-1 1-40 0,1 3-52 0,-4 0-41 16,-3-5-57-16,-25 9-94 0,23-6-292 0,-22 2 130 16</inkml:trace>
  <inkml:trace contextRef="#ctx0" brushRef="#br0" timeOffset="44030.85">26192 13602 188 0,'-12'-19'228'16,"0"4"-2"-16,-1 1-23 0,-1-2 7 0,-1 3-18 16,1 0-18-16,6 1-7 0,-1 4-10 0,-5 1-17 15,8 3-10-15,-3 1-19 0,9 3-7 16,-19 5-3-16,7 9-1 0,4 1-8 0,-9 14-5 15,-2 13 0-15,2 6-3 0,3 8-3 0,-1 4-7 0,5 14 0 16,-6 5-10-16,4-2-4 0,6-18-2 0,-3 21-7 16,6-5-9-16,-1-18-2 0,3 2-2 0,2-2 5 15,4-3-14-15,2-2-5 0,0 1-10 0,3-10-22 16,2 5-25-16,0-9-30 0,0-6-36 16,2-5-34-16,-2-4-41 0,0-10-36 0,-2-1-60 15,-3-4-145-15,1-5-447 0,6-2 198 0</inkml:trace>
  <inkml:trace contextRef="#ctx0" brushRef="#br0" timeOffset="44414.1332">26238 14172 1930 0,'2'-33'27'0,"0"5"-55"16,3 1 42-16,-3 7 50 0,4 3 9 0,-4-3 0 16,8 5-11-16,-1 1-3 0,-1 3-19 0,3-4-6 0,4 3-3 15,0 2 0-15,1 0-5 0,13 4 3 0,-5 6-5 16,3-2-4-16,-10 2-3 0,5 7 3 15,5 4-3-15,-8 1-3 0,0 1-2 0,-4 10 0 16,-3-1-1-16,0-2 1 0,-9 0 0 0,1 4-1 16,-8 4-2-16,3 3 2 0,-4 0-4 0,-4-3 0 0,-1 1 1 15,-4-1-3-15,-1-2-1 0,0-8 0 0,-1 2 0 16,8-5 0-16,-6-2-2 0,5 0 4 16,-4-6 1-16,6 5-1 0,5-8 7 0,-4 1 2 15,4-3 2-15,2-2 3 0,0 0-8 0,0 0 2 16,0 0 1-16,-12-10-4 0,12 10 1 0,5-17-3 15,2 8-1-15,-5-2 0 0,6-5-1 0,-1 4 0 0,1-4-3 16,6 4-2-16,-5-3 1 0,-3 4 2 16,1 3-4-16,2-1-1 0,-2 0 1 0,-2 1-3 15,-2 4-1-15,2-6-5 0,2 7-2 0,-4-4-13 16,-3 7-8-16,7-7-15 0,-7 7-7 0,7-9-14 16,-5 5-9-16,-2 4-16 0,0 0-16 0,0 0-11 15,5-8-21-15,-2 3-34 0,-3 5-154 0,0 0-354 0,0 0 157 16</inkml:trace>
  <inkml:trace contextRef="#ctx0" brushRef="#br0" timeOffset="44953.2991">26162 13977 154 0,'0'0'206'0,"0"0"-9"0,-14 2-6 16,14-2-12-16,0 0-3 0,0 0-7 0,0 0-1 16,22 9-13-16,-8-9-15 0,5 2-10 0,8-4-9 15,5-2-18-15,13-1-4 0,-1-1-15 0,-10 0-8 16,12 1-7-16,-2-3-8 0,2 1-1 0,-11 0-7 15,-3 1-11-15,-1 4-3 0,-2 1-3 0,-7-2-4 16,-3 2-1-16,-6-1-5 0,1 2 5 0,-2 0-12 16,-2 2 0-16,0 3-3 0,-8 2 0 0,5 1-1 15,-9-1-2-15,-5 6-1 0,-6 2-1 0,-4 6 3 16,-1 3 0-16,-2 0 2 0,-12 4 0 0,1 5 4 16,-5-1 1-16,-1 3 3 0,-1-5-4 0,1 3 5 15,4 1 0-15,-3-7 3 0,6 6 6 0,1-10 1 16,5 1 0-16,-7 5 1 0,7-7-1 0,7-1 0 15,2-2-6-15,1-7-1 0,2 4 5 0,2-4-6 16,5 1-3-16,0-6 0 0,1 5-1 0,3-1 4 16,1-5-2-16,0 6 10 0,5-8-4 0,0 3-8 15,5-3 10-15,0 0-7 0,4-2-4 0,1 0 7 16,4-4-10-16,7-3 1 0,-1 0-1 0,6-2-3 16,1 3 0-16,1-5-2 0,1 3-3 0,-3 3 3 15,-2-6-8-15,1-1-1 0,1 5-12 0,0-3-22 16,-4-3-41-16,0 4-41 0,6 2-52 0,-13-7-53 15,16 5-22-15,10-2 6 0,5-6-21 0,-1 6-188 16,6-1-477-16,-7-3 211 0</inkml:trace>
  <inkml:trace contextRef="#ctx0" brushRef="#br0" timeOffset="45291.9717">27478 13710 135 0,'-5'-14'301'15,"-5"2"-13"-15,3 1-16 0,2-2-19 0,0 3-12 16,0 1-21-16,3 4-18 0,-5 0-25 0,7 5-18 16,-2-6-14-16,2 6-17 0,0 0-9 15,0 0-10-15,26 20 5 0,-4-1-3 0,0 1-5 16,6 1-5-16,-3 12-9 0,4 1-11 0,0 3 1 15,-5 3 4-15,-2 2 6 0,0 3-1 0,-3 1-14 0,0-5-3 16,-2 4-9-16,-3-2-6 0,-4 0-7 0,-7 2 1 16,-1-2-12-16,-7 5 1 0,-5-2-5 15,-4 2 0-15,-1-3-5 0,-8 1-4 0,0-1-9 0,-5-3-10 16,3-1-15-16,1 0-16 0,3-15-16 16,-1 5-23-16,7-8-29 0,-1-5-39 0,8-2-41 15,-1-2-38-15,4-6-43 0,-3-2-72 0,6-3-183 0,2-3-547 16,0 0 242-16</inkml:trace>
  <inkml:trace contextRef="#ctx0" brushRef="#br0" timeOffset="45529.0913">28771 14174 258 0,'0'0'288'0,"0"-3"-15"0,0 3-31 0,0 0-12 16,0 0-6-16,1-8-21 0,-1 8-14 0,0 0-23 16,23 1-5-16,-6 1-27 0,5 3-8 0,9-5-13 15,1-5-11-15,17 5-13 0,-4 0-10 0,2-2-10 16,0 1-25-16,0-2-31 0,-13 2-32 0,-1-2-38 16,-3-1-36-16,-7 6-54 0,7-4-57 0,-9 4-211 15,-11 4-447-15,4-2 198 0</inkml:trace>
  <inkml:trace contextRef="#ctx0" brushRef="#br0" timeOffset="45725.9711">28969 14576 217 0,'-19'10'315'0,"9"0"-14"0,-4-4-15 16,5 2-22-16,3-4-20 0,-3 0-19 0,4 2-22 15,5-6-17-15,-2 2-23 0,2-2-11 0,7 7-14 16,-7-7-17-16,31-2-8 0,-14 1-16 0,5-4-8 15,12 2-7-15,-3-3-12 0,-1-4-16 0,3 2-31 16,-2-2-43-16,-1 0-42 0,4 3-53 0,0-1-72 16,-5 0-68-16,2-1-196 0,7 0-488 0,-14 5 215 15</inkml:trace>
  <inkml:trace contextRef="#ctx0" brushRef="#br0" timeOffset="58421.3068">33750 15855 106 0,'-27'-5'139'0,"0"2"-1"15,1-2-2-15,4 0 1 0,-5 0-4 0,10 1-2 16,-5-2-1-16,-1-1-6 0,3 2-3 0,3 2 3 16,1-4-3-16,3 6-6 0,1-3 2 0,0 3-12 15,5-1-9-15,7 2-6 0,-15-1 0 0,8-3-15 16,7 4-4-16,0 0-5 0,0 0 0 0,0 0-5 15,0 0 1-15,22-3-5 0,7 3-2 0,24-5 1 16,7 0-2-16,30-5-3 0,7 1-21 0,7-2-4 16,58-4-1-16,-13-2-2 0,-44 8-3 0,51-5 0 15,-8-2-7-15,7 3 2 0,-7-1 0 0,4-7 1 16,-41 11-5-16,51-13-2 0,2-1-2 0,-6 4 0 16,4-1-2-16,-5 1 1 0,-3-2-4 0,-1 6 2 15,-3-2-2-15,-44 7 3 0,48-13-1 0,-49 16 0 16,1-4-3-16,-5 4-1 0,-4-4 3 0,-8 1 0 15,-25 4-2-15,-1 2-1 0,-10 0-6 0,-7 2-1 16,-12-1 0-16,-5-1 0 0,-5 5-1 0,-3-1 2 16,-11-1 1-16,4-1 2 0,-6 1 1 0,6-1-2 15,-14 3-2-15,15-1 1 0,-8 1-5 0,-7 0-6 16,9-4-6-16,-3 1-1 0,-6 3-11 0,0 0-19 16,0 0-13-16,0 0-20 0,0 0-16 0,0 0-25 15,0 0-24-15,0 0-18 0,-17 23-34 0,-1-18-127 16,2 2-357-16,1-1 158 0</inkml:trace>
  <inkml:trace contextRef="#ctx0" brushRef="#br0" timeOffset="58835.2616">34615 15992 158 0,'-34'3'171'16,"5"-2"-16"-16,7 5-4 0,6-4-9 0,4-4-10 16,12 2-5-16,-10 0-6 0,10 0-9 0,0 0-13 15,39-16 2-15,6 6-13 0,13-7 0 0,29 5-5 16,17-7-4-16,42-6-6 0,4 5-5 0,4-1-9 15,-2-2 3-15,5 6-11 0,-6-2-3 0,1 7-1 16,-46 0-10-16,54-12-3 0,-1 8-3 0,-6-4-4 16,4 4-5-16,-3-3-4 0,-4 3 2 0,-45 3-6 15,5 2 0-15,-5-6 0 0,-1 6 0 0,-6-2-5 16,-3 5 1-16,-8-4-3 0,-31 8 1 0,-3 0-3 16,-7-3-7-16,-22 6-6 0,-2 1-9 0,-13-3 2 15,4 3-3-15,-6 3 5 0,-7-3-6 0,9 1-9 16,-6 6-14-16,-3-7-16 0,5 4-11 0,-5-4-12 15,14 4-16-15,-6 0-4 0,4-3-29 0,5 3-16 16,-1-4-131-16,14 3-298 0,5-6 132 0</inkml:trace>
  <inkml:trace contextRef="#ctx0" brushRef="#br0" timeOffset="60522.4051">48752 13329 28 0,'2'-12'110'0,"1"-4"-14"0,-3 0-11 15,2-4-2-15,0 5-6 0,1-2-6 0,-3-6-10 16,4 8-8-16,-4-2-4 0,1-3 0 0,3 1-5 15,-1 2-3-15,0-1-2 0,-1 1-4 0,0-1 1 16,-2-3-4-16,0 6-2 0,-4-4-8 0,1 4-3 16,1-2-6-16,1 5 11 0,-4-3-7 0,1 3 4 15,-1 1-5-15,3-7-3 0,-3 4-8 0,-2-2 5 16,-1 6 4-16,-1-10-14 0,-4 2 16 0,4 3-8 16,-4 0-2-16,-5-5-7 0,-4-2 16 0,0 3-1 15,0-4-1-15,-2 1-10 0,-5 4 3 0,7-5 6 16,-12-5 2-16,0-3-4 0,6 11 4 0,1-2-3 15,-9-4 9-15,4 5-6 0,-6-2 2 0,1-2 5 16,-1 4-1-16,8 7 7 0,-4-1-1 0,-11-1-7 16,1-4 5-16,3 5-7 0,7 5 4 0,-10-2 4 15,-4 4-5-15,0-2 1 0,-1 4 2 0,3 1-1 16,-7-2 5-16,7 7-8 0,-7 0 2 0,0 2 1 16,0 3-5-16,-3-4 3 0,-2 6-2 0,-2-1 0 15,-1 5 5-15,1-3 0 0,0 5 2 0,-1 2-3 16,0 0-2-16,1 1-3 0,-2 4 5 0,-14 10-1 15,16-5 2-15,4 3-1 0,1 4-1 0,-13 10 0 16,-4 13 1-16,4-7 3 0,19-12 3 0,-11 18-3 16,-5-5-4-16,9 8 1 0,12-13 2 0,-14 15-2 15,3 0-1-15,9-13 2 0,-10 17-1 0,3-4 1 16,15-14 3-16,2 2 3 0,-3 0-5 0,-5 15-2 16,13-14-2-16,-1 0-3 0,3-1-3 0,2 2 1 15,3 1 4-15,5 0-2 0,-2 1 3 0,4 4-2 16,2-6 10-16,1 1-2 0,6 2-1 0,-1-3 5 15,-3 4 0-15,6-2 5 0,-5 0 0 0,3 0-3 16,-4 0 5-16,3 3-1 0,-4-2 2 0,2 3 1 16,5-4-1-16,-8 2-7 0,7-5 3 0,0 0 5 15,6 4 2-15,1-1 2 0,0-3-8 16,1 3 4-16,6-1-4 0,-2 0 1 0,-3 4-3 0,5-3 2 16,-5-1 0-16,9-2-3 0,-2-3-3 0,0 8-4 15,-1-6 1-15,7-1 8 0,-1 2-4 0,1-3-6 16,6 3 5-16,-2 0-1 0,-1-4 0 0,1 4-5 15,10-3 1-15,0-2 6 0,4 2 7 0,4-2-14 16,2-2-5-16,4 1 8 0,18 11-4 16,-16-13-2-16,1-4 0 0,7 4-5 0,16 4 3 0,1 3-2 15,-18-14 4-15,21 10-8 0,-3 1 0 0,5-5 4 16,-4 6-2-16,-13-16 3 0,21 2-3 0,1 3-2 16,-2-4 4-16,4-4-5 0,0-4-1 0,2-1 9 15,-4-3-18-15,9 1 6 0,-6-8 4 16,2-1-2-16,-1-3 5 0,6 2-2 0,1-9-1 0,-1 2-5 15,1-2 2-15,-6-2-2 0,-17-1-3 0,21 3 9 16,-4-1-3-16,0-6-6 0,2 2 6 0,-25-3-1 16,1 1 2-16,20-1-5 0,-21-5 0 0,21-6 1 15,-18 6-2-15,-4-3-4 0,21-12 1 0,-2 4 2 16,2 0 1-16,-2-7-4 0,1 2-1 16,-6-6 9-16,1-1-9 0,4 1 4 0,-3-2-2 0,2-3-4 15,-8 3 6-15,-14 10-2 0,18-17-2 0,-7-3 1 16,-17 15 3-16,-2 0-6 0,4-4 4 0,-8 0-3 15,1-5 1-15,12-14 0 0,-19 8-4 0,-2 1 9 16,1-2 0-16,16-15-4 0,-4-4 8 16,-1 2-7-16,4 0 0 0,0-4 1 0,-2 1-1 0,-3-5 0 15,-2 0-3-15,0 3 6 0,-8-1-3 0,1 7-6 16,-5 9 1-16,7-14 2 0,2 1 0 0,-4-5-1 16,-12 19-1-16,-1 0-3 0,6-21 6 0,-3 4-2 15,-5-5-2-15,-17 24 7 0,0-8-4 16,-6-15 2-16,-2-5-6 0,-6 23 3 0,-12-18-2 15,0 15-12-15,-12-16 0 0,-1 8-2 0,-11-3-4 0,-3 2-2 16,-6 2-10-16,-10 3 1 0,6 4-7 0,-16 0-2 16,1 4 0-16,1 8-7 0,-9 3-3 0,-4 7-4 15,-4 6-10-15,0 4-18 0,1 8-15 0,-4 4-15 16,-2 9-19-16,0 6-14 0,3 4-21 16,6 7-36-16,21 5-18 0,1 1-222 0,-28 16-482 0,33-5 214 15</inkml:trace>
  <inkml:trace contextRef="#ctx0" brushRef="#br0" timeOffset="61435.6784">45386 17467 112 0,'-60'11'225'16,"6"-4"-2"-16,1 3-6 0,0-2-10 0,7 0-9 15,5-4-8-15,7 7-3 0,18-10-8 0,-1 3-11 16,7 0-8-16,0-4-13 0,5 3-16 0,5-3-8 16,0 0-8-16,0 0-8 0,34-5-9 0,3 5 3 15,15-6 1-15,9 3 5 0,26-3-14 0,14-1 1 16,8 3-10-16,2 1-4 0,37 5 0 0,12-2-9 15,-1 4-3-15,5-10-2 0,3 12-7 0,15 8-9 16,2 1 2-16,7-10-4 0,-3 4-7 0,-7 4-1 16,6 4-6-16,-4-5 0 0,1-3-11 0,-2 4 9 15,-6 10-6-15,-4-1-1 0,-22-10-11 0,-41 4-2 16,42 4 2-16,-51-12-1 0,-3 9-1 0,-11-13-6 16,-3 3 1-16,-25 0 0 0,-10-1 2 0,-2-2-1 15,-10-4 0-15,-6 3 2 0,-9 1 0 0,-4-3-1 16,-3 1 2-16,-4-2 6 0,2 0 16 0,-12 0 5 15,15 0 16-15,-15 0-1 0,9 0-3 0,-9 0 5 16,8 1-2-16,-8-1-1 0,0 0 2 0,0 0-12 16,0 0 0-16,0 0-3 0,10 0-4 0,-10 0-1 15,0 0-7-15,0 0-1 0,0 0 6 0,4 7-14 0,-4-7-3 16,0 0 2-16,0 0-6 0,0 0-2 16,3 4-10-16,-3-4-3 0,0 0-6 0,4 5 2 15,-4-5-6-15,0 0-2 0,0 0 0 0,0 0-3 16,0 0-6-16,0 0-3 0,0 0 5 0,0 0-3 0,0 0-13 15,0 0-3-15,0 0 1 0,0 0-5 0,0 0 7 16,0 0-7-16,0 0-6 0,0 0-5 16,0 0-2-16,0 0-9 0,0 0-5 0,0 0-9 15,0 0-8-15,0 0-6 0,0 0-8 0,0 0-3 16,0 0-5-16,0 0-8 0,0 0-8 0,0 0 0 0,0 0-14 16,5 4-5-16,-5-4-6 0,3 7-5 0,-3-7-2 15,2 6-3-15,-2-6-9 0,0 0 3 16,0 0-2-16,5 3-19 0,-5-3-112 0,0 0-327 15,0 0 145-15</inkml:trace>
  <inkml:trace contextRef="#ctx0" brushRef="#br0" timeOffset="63218.8753">26656 17793 146 0,'-7'-19'249'0,"0"3"-10"0,-1 1-1 0,1 3-4 16,4 3-26-16,-2 2-22 0,3 2-18 0,2 5-15 15,0 0-4-15,0 26-5 0,2 1-3 0,-1 4-12 16,3 13 14-16,-4 7-11 0,0 3-9 0,0 3-12 16,-5 1-13-16,-2 18-11 0,0-17-5 0,4-2-2 15,-4 1-15-15,0 2-5 0,2-4-9 0,-2-3-7 0,5-1-15 16,1-1-21-16,-5-7-17 0,0 3-24 15,2-6-24-15,-1-8-22 0,3-3-33 0,-4-1-29 16,4-10-33-16,0-4-32 0,4-2-36 0,-4-8-166 16,2 2-441-16,0-7 195 0</inkml:trace>
  <inkml:trace contextRef="#ctx0" brushRef="#br0" timeOffset="63502.5171">26525 17739 190 0,'3'-31'235'0,"11"3"-19"15,-6 0-14-15,9 0-18 0,4 8-14 0,8-1-13 16,-2 5-10-16,7 3-10 0,14 2-9 0,-2 7-10 16,-2 4-13-16,2 5-8 0,-1 5-10 0,-14-1-5 0,-1 3-9 15,-3 2-5-15,-3 4-7 0,-7 7-3 0,-5 2-4 16,-8-3-1-16,-6 4-2 0,-3 3-5 15,-14 6-3-15,-8 0-5 0,-4 5 5 0,-5-2-10 16,-3-3-3-16,-7 5-1 0,0-1-5 0,-5-3-4 16,5 0-17-16,0 2-15 0,5-5-16 0,0-1-31 0,9 0-29 15,8-11-39-15,7-2-46 0,5-5-47 0,1 0-160 16,6-1-411-16,5-2 183 0</inkml:trace>
  <inkml:trace contextRef="#ctx0" brushRef="#br0" timeOffset="63829.0153">28043 17431 61 0,'-4'-12'265'0,"1"-4"-5"0,-1 4-16 0,3 1-22 16,-1 3-22-16,-3 3-18 0,5 5-9 0,0 0-4 0,-12 27-3 15,7 2 3-15,-5 15-5 0,-2 2-10 0,1 12-6 16,-9 23-2-16,3 2-16 0,1-2-8 16,-4 5-14-16,5 5-6 0,6-3-13 0,-4-7-1 15,6 3-15-15,0-2-6 0,19-5-30 0,-12-22-16 16,3 2-21-16,11-5-27 0,1 2-24 0,1-1-33 0,6-4-34 15,0 1-24-15,9-2-25 0,1-7-41 0,2-5-253 16,-3-2-499-16,10-4 221 0</inkml:trace>
  <inkml:trace contextRef="#ctx0" brushRef="#br0" timeOffset="64721.8331">30532 17803 194 0,'-20'-4'197'0,"1"3"0"0,4-3-8 0,-6 0-8 16,6-1-11-16,5 5 2 0,-2-2-2 0,3-2-2 0,2 3-13 15,7 1-11-15,-13-5-14 0,13 5-10 0,-9-3-13 16,9 3-8-16,0 0-8 0,0 0-5 0,0 0 5 16,0 0-9-16,0 0-4 0,29 15 0 0,-13-10-7 15,11 3-4-15,0-3-8 0,7 2-2 0,-1-3-8 16,18 4 0-16,-3 1-5 0,4-4 0 0,3 1-10 16,-2 4-2-16,-2-1-3 0,-7-3-9 0,2 1-4 15,-11 3-15-15,-5-4-6 0,-1 6-12 0,-7-7-6 16,-5 3-5-16,2 3 0 0,-9-2 4 0,-3 4 2 15,-2-4 0-15,-10 4 5 0,-2 0 3 0,-10 7-2 16,-12-2 1-16,-5 7 4 0,-10 3 7 0,-7-1 4 16,0 2 3-16,-2-2 11 0,-3 3 2 0,-4-2 1 15,0 2 9-15,7-2 1 0,4-1 4 0,1-2 3 16,9-2 2-16,8-3-8 0,7-1 0 0,2-1-12 16,7-7-1-16,-1 3 1 0,10 0-15 0,-1-3 4 15,7-2-3-15,5 0 1 0,3 3 1 0,1-4-7 16,11-1-1-16,6 0-6 0,8-2-15 0,0 0-13 15,16-4-17-15,-4-2-16 0,1 1-18 0,3-4-32 16,-2 3-26-16,-16-3-2 0,6 1-48 0,-4-1-32 16,-7 3-173-16,2-2-435 0,-7-2 193 0</inkml:trace>
  <inkml:trace contextRef="#ctx0" brushRef="#br0" timeOffset="65140.751">29843 17822 128 0,'2'-6'223'0,"2"-2"-17"0,-3 3-12 16,-1 5-22-16,-1-5-13 0,1 5-17 0,0 0-9 16,-29 12-11-16,8 0-6 0,-3 5-15 0,-6 11-5 15,-11 3-8-15,-2 0-6 0,2 2-7 0,-2-4-9 16,2 5-6-16,-1-1-4 0,-4-4-5 0,3 3-3 15,2-2-6-15,4 6-1 0,-1-6 1 0,7-4-6 16,9-2-3-16,7-9-4 0,0-1-1 0,8 0-7 16,7-5-4-16,0-1-7 0,7 3-15 0,5-4-22 15,6-2-22-15,4 3-17 0,6-7-20 0,6 3-15 16,2 3-22-16,10-6-24 0,0 3-32 0,-10 0-127 16,-2-4-331-16,3 5 146 0</inkml:trace>
  <inkml:trace contextRef="#ctx0" brushRef="#br0" timeOffset="65502.1077">27991 18293 11 0,'-5'-5'209'15,"2"2"-21"-15,3 3-25 0,-5-8-8 0,5 8-17 16,0 0-15-16,12-8-10 0,-4 7-9 0,6-1-19 0,5 2-4 16,3 3-4-16,0 1-18 0,9 0-30 0,-1-1-25 15,1-2-35-15,7-2-27 0,-1 1-47 0,7 1-120 16,2-2-242-16,-1-1 107 0</inkml:trace>
  <inkml:trace contextRef="#ctx0" brushRef="#br0" timeOffset="66085.6332">28984 17894 123 0,'0'0'198'0,"0"0"-7"0,0 0-8 15,-15 12-10-15,9-4-10 0,0 4-12 0,-3 4-10 0,2-1-8 16,-1 1-13-16,-8 2-7 0,1 2-6 15,-5 2-5-15,3-1-7 0,-6-2-3 0,-2-1-8 16,3 4 2-16,-6-3-14 0,3-4-10 0,-4 3 0 16,-2-5-7-16,7-2-5 0,2-2 1 0,0-3-6 0,0 0-3 15,5-1-2-15,0-5-5 0,5-2-6 16,-2-2 0-16,5-1-2 0,-1-2-5 0,5-6 1 16,-2-4-5-16,7-3 0 0,0-8-2 0,4 3-5 15,-1-7-8-15,6 3-1 0,4-1-2 0,-2 2-1 16,2 3 3-16,3 4-3 0,-1 6-1 0,-1 3 0 15,1 4 1-15,5 4 1 0,-3 6-2 0,4 4 1 16,-2 3-2-16,3 10 5 0,2 4-3 0,-4 3 3 16,6 10-1-16,-11 1 0 0,-1 6 0 0,-2 5-2 15,-7 0-1-15,-7 2 9 0,-1-2-11 0,-4 3-2 16,-9 0 0-16,1-5 2 0,-7 1 1 0,-5 1-7 16,1-2-3-16,-10-3-4 0,-1 0-3 0,-2 2 0 0,1-5 3 15,0-4 3-15,1-4-6 0,3-2-1 16,5-10 3-16,5-6 1 0,4-7-3 0,2 0-2 15,7-6-7-15,0-2 1 0,-2-4-5 0,6-4-2 16,-2-9 3-16,2-1-1 0,4-13 1 0,3 0-1 16,0 1 5-16,3-1 6 0,4 3-3 0,2 2 6 0,-2 7-4 15,1 4 7-15,4 4-2 0,0 1 7 16,2 9 0-16,3-3-3 0,2 7 9 0,-1 3-2 16,4 5-1-16,6 3 5 0,-3 3-2 0,4 4-8 15,-1-1 6-15,-1 4 7 0,9 8-9 0,-6-1-5 16,-4-6-25-16,6 7-17 0,2-2-26 0,-5-7-24 15,7 6-27-15,3 0-31 0,1-3-107 0,-1-5-292 0,4-7 129 16</inkml:trace>
  <inkml:trace contextRef="#ctx0" brushRef="#br0" timeOffset="66635.9729">31876 17890 34 0,'5'-6'238'0,"-5"6"-18"0,0 0-17 0,0 0-12 16,2-6-3-16,-2 6-12 0,0 0-12 0,0 0-8 16,0 0-10-16,-15 28-4 0,1-16-4 0,-1 5-9 15,-8 3-9-15,0 2-9 0,-8 6 2 0,-7 1-3 16,1 2-6-16,-4-2-6 0,-3-2 2 0,-2 2-10 0,1 2 2 16,-1-3-4-16,2-4-1 0,6 1-11 15,8-5 1-15,1-1-14 0,6 0-1 0,12-4-2 16,-1-1-13-16,5 0-1 0,3-4-6 0,6 2-1 15,3-6-3-15,7 3-2 0,10 0-7 0,9-2-4 16,13-3-11-16,7-4-18 0,-3-2-22 0,9-2-26 16,-10-1-27-16,-1-1-26 0,-10 4-29 0,-2-3-19 15,0 0-22-15,0 0-39 0,-5 0-49 0,-12-1-178 16,12-1-479-16,-6 2 212 0</inkml:trace>
  <inkml:trace contextRef="#ctx0" brushRef="#br0" timeOffset="67019.1951">32536 17935 175 0,'-14'-12'242'0,"6"4"-18"0,6 0-18 15,4-1-15-15,-2-3-7 0,7 1-19 0,1 2-10 16,6-1-21-16,1 1-8 0,6 1-17 0,-2 3-15 16,3 2-5-16,7-2-9 0,1 5-8 0,-7 0-1 15,-1 3-14-15,0-1-7 0,0 5-4 0,-3 2-5 16,-4 6-3-16,-1-2-4 0,-6 7-8 0,-6 0-6 16,-2 0-4-16,-2 8-2 0,-6 2-4 0,-9 5-2 15,1-5 0-15,-4 8-2 0,-9 0 3 0,2 2 10 16,-7-9-8-16,3 2 12 0,0-2-1 0,9-6 13 15,0 1 3-15,0-5 0 0,6-1-2 0,6-4 4 16,-2-4 0-16,7 8-1 0,5-13-5 0,3 4 1 16,4-1-9-16,10-3 5 0,12-1-11 0,7 1-15 15,12-9-29-15,3 2-36 0,2-10-36 0,0 2-28 16,-5 1-39-16,4-2-40 0,0-2-20 0,-8-2-161 16,2 1-415-16,0-4 185 0</inkml:trace>
  <inkml:trace contextRef="#ctx0" brushRef="#br0" timeOffset="67271.4751">33725 17670 166 0,'-2'-3'267'15,"-3"-5"-14"-15,3 3-25 0,2 5-6 0,0 0-6 16,0 0-3-16,24 8-9 0,-7 9-8 0,7-1-18 15,10 15-12-15,-7 6-17 0,2-1-9 0,-6 4-5 16,-1 2-14-16,-7 6-9 0,0 5-10 0,-6-2-7 16,-4 0-14-16,-3 4-5 0,-2-1-12 0,-9 3-9 15,1-6-21-15,-11 4-22 0,2-4-26 0,-5-3-22 16,-2-2-29-16,0 5-41 0,-3-6-43 0,8-3-54 16,0-1-78-16,4-13-158 0,5-3-475 0,1-6 210 15</inkml:trace>
  <inkml:trace contextRef="#ctx0" brushRef="#br0" timeOffset="67482.999">35427 18309 13 0,'-2'-3'258'15,"2"3"-23"-15,0 0-21 0,14-5-25 0,-4 5-23 16,9-1-22-16,-1 1-36 0,13 0-39 0,-2 0-38 16,-7 1-51-16,9-1-32 0,1 4-66 0,-9 0-89 15,-6 0-223-15,0-1 100 0</inkml:trace>
  <inkml:trace contextRef="#ctx0" brushRef="#br0" timeOffset="67607.5418">35498 18552 45 0,'-10'8'211'0,"5"0"-17"16,-2-1-19-16,7-1-17 0,0-6-23 0,12 12-17 16,2-9-59-16,8-2-69 0,9-1-76 0,-1-4-81 15,6 0-180-15,19 3 80 0</inkml:trace>
  <inkml:trace contextRef="#ctx0" brushRef="#br0" timeOffset="68119.2906">38672 17547 11 0,'8'-28'202'0,"-1"4"-13"15,0-3 8-15,0-1-7 0,-5 8-12 0,-2-1 12 16,0 10-4-16,-2-6-6 0,-3 6-29 0,1 0-6 15,-1 1-8-15,-2 3-10 0,-1-2-9 0,1 6-9 16,-3 2-9-16,10 1 1 0,-29 17 1 0,7 7 2 16,0 10-4-16,-2 15-2 0,-5 23 4 0,3 8 7 15,7 7-16-15,11 4 8 0,-2 8 1 0,8 40-4 16,2-46-6-16,2 1 2 0,-1 4-8 0,11-5-3 0,-7 2-5 16,2-3-8-16,0 3-2 0,-2 1-13 15,-3-4 2-15,-9-2-9 0,-7-6-1 0,-4-7-4 16,-10 2 3-16,-2-8-6 0,-10-3-12 0,3-22-11 15,-1 1-18-15,-21 11-22 0,13-15-14 0,-23 6-21 16,-2-7-24-16,20-16-20 0,-9-7-30 0,5-3-23 16,4-8-32-16,5-1-42 0,2-10-31 0,1-9-275 15,9 0-579-15,3-2 257 0</inkml:trace>
  <inkml:trace contextRef="#ctx0" brushRef="#br0" timeOffset="68428.062">37444 20548 98 0,'0'0'220'0,"-15"2"-17"0,15-2-20 0,-9 4-17 16,9-4-14-16,0 0-12 0,0 0-17 0,21 10-13 16,-9-7-10-16,10-3-8 0,0-3-10 0,15 3-11 15,10-2-31-15,5 0-36 0,0-3-42 0,0 1-56 16,0 1-61-16,-18 2-95 0,19-4-271 0,-9 5 121 15</inkml:trace>
  <inkml:trace contextRef="#ctx0" brushRef="#br0" timeOffset="68758.7077">38510 20248 185 0,'3'-3'237'0,"2"-3"-29"0,6-2-19 16,4 1-22-16,0 4-13 0,8-1-19 0,-1 3-12 15,-2-3-12-15,-3 8-12 0,-1 1-8 0,4 2-9 16,-5 5-6-16,1 0-9 0,-1 7-4 0,-6-2-7 16,1 10-7-16,-5-2-5 0,-5 2-1 0,-5 2-3 15,-4 4-1-15,-8 6 0 0,-5-1 5 0,-2 0-16 16,-3-3 10-16,1 2 6 0,4-12 11 0,0-2 0 15,0 2 4-15,7-5 6 0,-4-2-8 0,7-2-2 16,5 0-6-16,0-8-4 0,7 0 5 0,7 4-14 16,0-8 2-16,13 0-9 0,13-10-4 0,-1 3-33 15,21-9-27-15,3-3-24 0,-6-5-34 0,1 0-39 16,2-1-40-16,-2-2-48 0,-10 1-172 0,5-3-425 16,-4 2 189-16</inkml:trace>
  <inkml:trace contextRef="#ctx0" brushRef="#br0" timeOffset="69203.4627">39600 17307 94 0,'6'-13'171'15,"5"5"-6"-15,1-4-16 0,-4 4-8 16,2 2-17-16,1 1-12 0,-3 1-10 0,-8 4-10 16,22 7-6-16,-13 7-8 0,4 0-6 0,-6 4-3 0,0 10-11 15,-7 4 2-15,-5 9-2 0,-5 1-4 0,-9 2 1 16,2-4-5-16,-9 1 4 0,-1 2 7 0,5-6 6 16,0 2 0-16,0-12-1 0,5 0-2 0,3-1 2 15,2-3-15-15,5-7-4 0,7 1 0 16,4-5-6-16,4 1-4 0,13-3-12 0,11 0-26 0,21-4-37 15,13-3-39-15,30-6-51 0,3 4-57 0,-12-6-158 16,-4 3-371-16,-16 2 165 0</inkml:trace>
  <inkml:trace contextRef="#ctx0" brushRef="#br0" timeOffset="69727.5326">41085 17875 140 0,'7'-41'245'0,"0"15"-8"0,-6 8-13 16,-1 7-9-16,5-5-11 0,-3 6-17 0,-2 2-17 15,2 5-15-15,-2 3-12 0,0 0-11 16,-2 21-7-16,2-3-10 0,0 4-14 0,2 6-8 15,-4 13-7-15,4 1-8 0,-4-1-11 0,2 2-28 0,0 0-28 16,0-2-30-16,0 1-43 0,2 1-42 0,3-12-51 16,-3 12-51-16,-9-11-165 0,7 3-401 0,-2-2 178 15</inkml:trace>
  <inkml:trace contextRef="#ctx0" brushRef="#br0" timeOffset="69919.1437">40580 18761 2480 0,'-22'0'22'0,"-4"-3"-5"0,6 1 8 0,1 2 21 0,2-8 4 15,4 8-15-15,13 0-8 0,0 0-6 0,0 0-5 16,29-4-4-16,17-7-1 0,12 2 4 0,30-3-11 16,9-1-17-16,7 4-30 0,1 1-16 0,-10 0-46 15,2 6-41-15,-1-3-61 0,-38 6-161 16,1 3-399-16,1-2 176 0</inkml:trace>
  <inkml:trace contextRef="#ctx0" brushRef="#br0" timeOffset="70246.459">40983 19119 3 0,'-4'-1'238'0,"4"1"-20"0,0-8-24 0,11-3-19 16,4 3-16-16,5 1-19 0,9-1-11 16,0 7-11-16,2 1-13 0,-9 0-8 0,0 3-12 15,0 3-10-15,-3 5-7 0,-5 1-6 0,1 0-6 16,-8 8-3-16,-2 0-6 0,-8 7-3 0,-4-2-2 0,-5 1-6 16,-7-1-4-16,-6 11 3 0,-4-4 8 15,-7-3-4-15,3 6 2 0,-4-2 7 0,3-2-4 16,-2-5-3-16,9-6 2 0,3 4 8 0,2-4-4 15,5-6-4-15,3-1-4 0,4-2-6 0,3 0-2 0,7 2-1 16,2-5-4-16,4-1-3 0,15-2-22 0,10-4-14 16,3-2-24-16,17-6-25 0,7-2-27 0,5-3-25 15,-2-5-35-15,1-2-29 0,-1-4-188 16,-10 0-396-16,4 1 176 0</inkml:trace>
  <inkml:trace contextRef="#ctx0" brushRef="#br0" timeOffset="70652.9592">42245 18517 2480 0,'-2'-16'-10'0,"-5"3"3"16,-7-2 6-16,6 4 3 0,1 4 26 0,-1-3 8 16,-1 9-3-16,9 1-3 0,-15 0-5 0,15 0 2 15,0 0-1-15,-21 5-1 0,21 1 1 0,-7-1-2 16,7-5 1-16,7 12-3 0,-7-4 1 15,4-3-3-15,-1 0-2 0,6 2 1 0,-3-4-4 0,8 2 1 16,-4-5-1-16,4 2-1 0,1-2 1 0,1-2-1 16,-1-3-1-16,2-2 1 0,-5 2-6 0,5-5 1 15,-2 1-1-15,-1-2 0 0,0-2-2 0,-2-2 3 16,-2 1-22-16,-3-5 3 0,-2-1 3 16,-2 0 0-16,-1-9-1 0,-4-2 2 0,-1 3 0 0,-6 0-1 15,1 4 3-15,-3 0-3 0,0 8 6 0,-5 0 2 16,3 4-2-16,-5 5-2 0,-2 6 13 0,3 2-5 15,-5 7 3-15,0 9-3 0,-2 3 1 0,2 8 0 16,-9 3-1-16,12 8 1 0,4-3 0 16,3-6-1-16,8 15-2 0,1-4 3 0,3 2-5 15,7-16-3-15,1 2-12 0,8-2-8 0,-1-1-24 0,6-3-16 16,1-3-16-16,3 0-28 0,-3-5-19 0,7 0-34 16,-8-9-31-16,-2-4-181 0,1-2-402 15,-3-2 179-15</inkml:trace>
  <inkml:trace contextRef="#ctx0" brushRef="#br0" timeOffset="70862.3767">42601 17799 152 0,'-8'-9'228'0,"-6"4"-25"0,7 1-25 0,7 4-16 0,-3-3-12 15,3 3-17-15,0 0-11 0,0 0-17 0,32 5-7 16,-8-7-28-16,12 2-21 0,10 5-33 16,2-1-32-16,-1-4-37 0,3 0-18 0,-4-4-42 15,-16 4-123-15,5-3-255 0,-5 1 113 0</inkml:trace>
  <inkml:trace contextRef="#ctx0" brushRef="#br0" timeOffset="71573.7776">43247 17266 236 0,'-8'-6'244'0,"-1"-3"-20"16,-1 4-15-16,7 3-19 0,-6-2-19 16,9 4-17-16,-7-4-11 0,7 4-13 0,0 0-10 15,0 0-6-15,0 0-8 0,0 0-8 0,0 0-11 16,0 0-8-16,0 0-3 0,7 19-2 0,2-16-9 15,-1-1-6-15,-8-2-3 0,17 8-4 0,-5-5-7 0,2 0-5 16,-6-1-2-16,6 1-2 0,-4-1-5 16,-3-2-4-16,-7 0-1 0,15 5-4 0,-8-5 0 0,-7 0-4 15,0 0 0-15,21-5-4 0,-21 5 1 16,10-5-1-16,-3 3-5 0,1-1-1 0,-1-2 2 16,0 2-4-16,3-4 1 0,0 2 1 0,1 2-3 15,2-1 2-15,-3 0-2 0,-1-1 0 0,10 0-3 0,0 3 2 16,-4-6 1-16,-3 4-2 0,-2 0-1 15,-1 0 2-15,1 3 3 0,-2-3-6 0,-1 2 7 16,-7 2 3-16,12-6 2 0,-12 6 0 0,7-7 4 16,1 6 6-16,-8 1 12 0,6-5-12 0,-6 5 0 15,0 0-1-15,0 0-2 0,8-6-4 0,-8 6 5 16,2-3-4-16,-2 3-2 0,0 0 0 0,0 0-5 16,0 0-3-16,0 0 2 0,0 0-1 0,0 0 3 15,-16-8 3-15,16 8-5 0,0 0-2 0,-12-5 0 16,12 5-2-16,-10-1 0 0,10 1 1 0,-12-3-2 15,12 3 4-15,-12-1-2 0,12 1-1 0,-15-3 6 16,15 3 1-16,-14 0-9 0,9-4 0 0,5 4-5 0,0 0 5 16,-18-1-2-16,18 1-2 0,-7-3 5 15,7 3-4-15,-11 0-1 0,11 0 0 0,0 0-3 16,-8-5-3-16,8 5 12 0,0 0-9 0,0 0 2 16,0 0-2-16,-7-4 1 0,7 4-1 0,0 0 4 15,0 0 0-15,0 0-5 0,-2-11 4 0,2 11-2 16,-5-5 3-16,5 5-2 0,-1-7 3 0,1 7-3 15,-6-7 0-15,6 7 0 0,-3-5 4 0,3 5-1 16,0 0-3-16,-5-8-2 0,5 8 5 0,0 0-8 16,0 0 6-16,0 0-4 0,-7 20 6 0,9-8 9 15,-4 4-2-15,2 3 1 0,-2 5 0 0,-3 5 8 16,4-1 5-16,-5 0-3 0,3 1 1 0,-2 3-3 16,2-2 3-16,-3-1-7 0,0 2 1 0,4-2 0 15,-5 1 2-15,2-2-5 0,2-8-17 0,1 7-24 16,-3-8-17-16,3 11-29 0,-1-12-33 0,3 2-41 15,-2 2-41-15,4-5-52 0,-2-2-242 0,0-6-526 16,3-1 232-16</inkml:trace>
  <inkml:trace contextRef="#ctx0" brushRef="#br0" timeOffset="71795.4263">43710 17307 39 0,'-2'-10'265'0,"2"4"-10"0,-2-4-12 16,4 4-21-16,-2 6-20 0,0-4-12 0,0 4-8 16,0 0-15-16,0 0-7 0,-10 21-3 0,4-6-10 15,-2 10-16-15,-1 2-9 0,-4 1-11 0,-3-1-10 16,1 14-10-16,-5 0-10 0,4 1-7 0,3-2-12 16,-3 5-23-16,4-1-29 0,0-3-29 0,-3 1-36 15,0-6-42-15,1 7-44 0,11-14-44 0,-9 11-241 16,3-9-461-16,2-3 204 0</inkml:trace>
  <inkml:trace contextRef="#ctx0" brushRef="#br0" timeOffset="72136.5716">43798 17970 2117 0,'9'-15'87'0,"-2"2"-67"0,-1-7 15 15,3 4 21-15,-2 0 10 0,0 0 3 0,-1 4 2 16,3-3-12-16,-2 7-3 0,1 2-8 0,4-5-1 15,2 5-2-15,-6-2-6 0,3 6-4 0,1-1-4 16,-4 3-2-16,4 0-5 0,-4 4 2 0,1-3-2 16,5 7-1-16,-8 2-1 0,3 2 4 0,-7 2 5 15,5 4 2-15,-7 1 3 0,0-1-3 0,-7 12 2 16,-2-1-2-16,-6-2 2 0,1 0-2 0,-8 1-1 16,2 8 3-16,-9-6-1 0,-2 3 1 0,2-2-4 15,-2 1 8-15,9-5-3 0,0-6 2 0,1-1 4 16,3 2-3-16,4-6 0 0,-1-1-3 0,8 2 1 15,3-6-7-15,1-1-1 0,3 2-4 0,3-6-1 16,6-4 2-16,1 5-9 0,14-7-7 0,5 0-27 16,2-7-30-16,3 3-40 0,0-4-35 0,9-1-56 15,-11-2-51-15,14-5-54 0,-15 3-217 0,3 1-541 16,3 5 240-16</inkml:trace>
  <inkml:trace contextRef="#ctx0" brushRef="#br0" timeOffset="72537.1439">44390 17683 295 0,'-5'-16'298'16,"1"8"-10"-16,-1-4-7 0,4 5-17 0,-5 1-18 15,5 3-27-15,1 3-24 0,1-12-17 0,-1 12-21 16,7-5-12-16,7-2-11 0,-4 6-10 0,4-1-17 15,1 2-13-15,6-2-9 0,-3 2-10 0,1 0-3 16,0 2-9-16,1-2-2 0,-3 0-10 0,2 0-4 16,-2 3-7-16,2-3-3 0,-4 7 0 0,-1-6-6 15,-2 1-6-15,7 1-2 0,-12 4-4 0,1-2 1 16,-1-2-8-16,-7-3-6 0,7 17-2 0,-7-10-2 16,-5 1 2-16,1 4-1 0,-9 0 2 0,4 5-3 15,-8-3 1-15,-4 2 1 0,-1 4 3 0,0 1 5 16,-2 1 4-16,2-5 5 0,-2 4 13 0,7 1-3 15,-5-5 2-15,3 3 4 0,9-3-6 0,3 2 0 16,-1-7-6-16,6 0 3 0,2 3-2 0,2-6-8 16,4 2 8-16,3-4-4 0,5-2-12 0,4 0-21 15,3-4-12-15,1-1-34 0,2-1-39 0,7-6-31 16,-8 1-30-16,1-1-39 0,5-5-41 0,2 4-55 16,-2-7-203-16,-5-3-536 0,7 3 237 0</inkml:trace>
  <inkml:trace contextRef="#ctx0" brushRef="#br0" timeOffset="72987.1034">45002 17365 2111 0,'-12'-10'48'0,"-1"-5"-3"0,-3 4-23 16,8-4 47-16,1 5 20 0,-3 2-11 0,8-4-7 15,-1 0-3-15,-1 3-9 0,8-5-2 16,-4 3 2-16,6 1-3 0,3 2-4 0,-2 3-3 0,1-2-3 15,-1 3-5-15,2 3-2 0,4-1-4 0,-13 2-1 16,17 3 0-16,-6 1-7 0,-1 0-4 0,-3 4 3 16,-6 0 5-16,8 0 1 0,-9 4-2 0,0 0-2 15,0 3 3-15,-9 2-1 0,2 0 2 0,-1 1 4 16,-1-6 2-16,-1 6 0 0,0-4 2 0,1 3 7 16,6-2 16-16,0-3 1 0,3 1 3 0,0-5-4 15,3 3-8-15,4-7-6 0,5 3 7 0,10-2-9 16,9-1 4-16,4-3-9 0,17-7 1 0,-6 0-6 15,1 1 2-15,1-3-4 0,-2 1-13 0,12 1 3 16,4-4-4-16,-3 4 3 0,1-1-8 16,-4-1 0-16,-3 0 3 0,-7 1 9 0,-10-5-9 0,-5 7-10 15,-2 2 1-15,-7-4 3 0,-3-1 3 0,1 3-4 16,-6-3 16-16,1 3 8 0,-6 3 13 0,1-7 13 16,-3 5-1-16,-2-1 1 0,-5 5 3 0,10-4-6 15,-5 0 2-15,-5 4-10 0,3-4-3 0,-3 4-11 16,0 0-8-16,0 0 1 0,0 0-22 0,0 0-27 15,0 0-43-15,-37 4-31 0,27-3-34 0,-6 9-25 16,3-5-24-16,1-1-35 0,-4 5-37 0,-4-1-54 16,5 1-50-16,-6 1-241 0,4-4-643 0,-3 0 285 15</inkml:trace>
  <inkml:trace contextRef="#ctx0" brushRef="#br0" timeOffset="83310.8043">36996 21792 88 0,'-36'-4'176'15,"5"-3"4"-15,-1-5-4 0,3 3-1 0,-2 5-5 16,14-4 2-16,-4 5 1 0,6-4-14 0,7 3-7 16,-6 4-18-16,5-1-7 0,3-1-16 0,6 2-10 15,-16-2-10-15,16 2-8 0,0 0-3 0,-8 7-6 16,8-7 7-16,0 0 1 0,27 20-5 0,0-15-3 15,23 7-5-15,3-4-31 0,32-1-2 0,7-3-4 16,15-2-4-16,3 0-2 0,45-1-3 0,-5-1 1 16,-44-1-1-16,49-1-1 0,2 0-2 0,11-2-3 15,3 4-3-15,-7 0-3 0,-1-4 1 0,-2 1-4 16,13-2 2-16,0 2 0 0,-6 3 0 0,12-5-6 16,-3 1-1-16,2-3 0 0,-2-2-4 0,-1 6-3 15,3-8 4-15,-2 2-1 0,-10-3 0 0,6-1-2 16,-10 1 1-16,-6-3-1 0,0 7 5 0,-53-2-4 15,-3 0-4-15,-1 6 5 0,-1-5 0 0,-1 1 3 16,-34 3-3-16,-7-1 6 0,-8 6-5 0,-15-1 0 16,-7-2 0-16,-8 3 3 0,-3 0-1 15,-1-5-5-15,-7 2 3 0,6 3-5 0,-14 0 1 0,14 3 1 16,-14-3 1-16,7 5 2 0,-7-5 0 0,0 4-8 16,0-4-5-16,-12 8-14 0,8-4-9 0,-8 0-15 15,-3 4-16-15,0-1-24 0,-2-2-18 0,-19 4-21 16,8-2-22-16,-7 3-27 0,-10 0-1 0,-6 0-172 15,-7 0-380-15,0-4 168 0</inkml:trace>
  <inkml:trace contextRef="#ctx0" brushRef="#br0" timeOffset="83821.7491">37500 22054 112 0,'-93'2'161'0,"7"-9"-7"0,27 2 3 0,6 1-4 16,0 1 8-16,19 0-15 0,3-2-7 0,12 4-1 0,1-1-8 15,6 0-19-15,5-1-9 0,7 3-7 0,0 0-4 16,34-9-9-16,0 5 1 0,26-1-9 0,1-3-5 15,41-1-6-15,-6 3-4 0,10-2-1 0,54 4-2 16,-10 0-6-16,-39 0-5 0,53 0-2 16,-1 1-2-16,-4 6-2 0,10-6-10 0,-12 8-1 15,-2-7 1-15,17 2 0 0,4 0 1 0,3-3-3 0,7 3-3 16,6 0 1-16,-4 3 5 0,0-1 0 16,-6 4 1-16,4-3 4 0,0 5 0 0,1-5-3 0,-4 3 1 15,-14-1-2-15,-11 4 1 0,-9-1-5 0,-47-8 0 16,0 2 1-16,-3 2-3 0,-10-2-4 15,-4-7 0-15,-27 8-5 0,2-3 2 0,-9-3-1 0,-17 6-4 16,2-6-1-16,-14 3-2 0,0 0 6 0,-6 0 3 16,-3 0 4-16,-4 3-3 0,1-3 5 0,-10 0 0 15,12-4-9-15,-12 4 1 0,7-4 0 16,-7 4-5-16,0 0 0 0,0 0-1 0,0 0-2 16,0 0-4-16,0 0-2 0,0 0-10 0,0 0-19 15,0 0-22-15,-34 10-24 0,18-3-32 0,-1 0-33 0,-3 1-50 16,3-1-42-16,-9 4-235 0,4-5-500 0,-5-2 221 15</inkml:trace>
  <inkml:trace contextRef="#ctx0" brushRef="#br0" timeOffset="261495.3107">38786 13652 102 0,'-2'-7'173'0,"2"-2"-9"15,-1 2-7-15,1-3-8 0,-4 3-4 0,4 7-8 16,-1-9-8-16,1 7-14 0,0 2-11 0,0 0-7 16,0 0-5-16,0 0 11 0,0 0-6 0,1 23-9 15,-1-6-5-15,-1 6 3 0,2 5-7 0,3 2-1 16,-1 4-7-16,2 5-5 0,2 2-8 0,-3 2-3 15,1-10-3-15,1 2-6 0,1-3-5 0,-5 1-3 16,5-4-4-16,0 3-3 0,-4-2-1 0,2-2-3 0,-1-5-2 16,2 3-4-16,-4-4-2 0,2-4-4 15,-4 1 3-15,0-1-4 0,0-4 2 0,0-2-1 16,-4 0 1-16,4-5-5 0,0 1-2 0,0-8 2 16,0 11 0-16,0-9 1 0,0-2 1 0,0 0-1 15,-2 7 0-15,2-7-1 0,0 0-1 0,0 0-4 16,0 0 2-16,-10-15-1 0,7 8 0 0,-1-1-2 15,3-1 1-15,-3-2-2 0,1 2-4 0,-2-3 5 16,1 1-2-16,-1-2 1 0,-2 5-2 0,1-8 0 16,-1 8 0-16,-2-4-3 0,6 1 2 0,-7 5 3 15,-1-8-4-15,3 6-1 0,1-1-1 0,0-2 2 16,0 2 2-16,-1 2 1 0,1-1-4 0,0-2 1 16,-1 3-1-16,1-1 0 0,3 0-2 0,-4-6 5 15,1 6-1-15,0 0-1 0,2-1 0 0,2 1 0 16,-4 1-1-16,2 2 2 0,3-4 0 0,-3 5-3 15,3-3 2-15,1 1 2 0,-5-2-2 0,6 8 0 16,-6-10 0-16,6 2 0 0,0 8-2 0,-9-9 1 16,9 6-2-16,0-5 4 0,0 8-2 0,0 0 4 15,-7-5-4-15,7 5-1 0,0 0 3 0,0 0-2 16,0 0-3-16,0-7 3 0,0 7-2 0,0 0 0 16,0 0 0-16,0 0 1 0,5 28 4 0,-3-18-4 15,3 8 5-15,-3-3 0 0,0 7 3 0,4-2 0 16,0-1 0-16,-3 1-2 0,4 4-1 0,-2-1 0 15,2 2-17-15,-4-6 5 0,4 1-2 0,0-1 2 16,0-2 2-16,1 0-1 0,1-2 1 0,3 1-9 16,-4-4-14-16,6-1-25 0,-4 0-46 0,0-3-34 15,4-6-44-15,-1-2-53 0,1 0-145 0,1 0-409 16,4-4 180-16</inkml:trace>
  <inkml:trace contextRef="#ctx0" brushRef="#br0" timeOffset="262885.1715">46003 14546 58 0,'-7'-4'140'15,"7"4"-7"-15,-18-4 3 0,7 0-6 0,3 3 0 0,-4 1-10 16,2-2 4-16,-2 1-1 0,2-2-6 0,-2-1-7 16,1 1-6-16,3-2-1 0,-6 4-3 0,1-3-2 15,2 3-17-15,11 1 6 0,-17 0-2 16,5-4-9-16,12 4-3 0,-7 0-5 0,7 0-10 15,-8-2-1-15,8 2-7 0,0 0 1 0,0 0-2 0,-14-1-4 16,14 1 0-16,0 0-3 0,0 0-5 0,0 0-3 16,0 0-2-16,0 0-2 0,-8-4-1 0,8 4-3 15,0 0-3-15,0 0-2 0,0 0-1 16,0 0 1-16,0 0 2 0,0 0-1 0,0 0 12 16,15 14 12-16,-8-11 10 0,1 5 5 0,11-4-6 15,0 2 4-15,3-5-7 0,9 3 7 0,18 4-13 0,9-4-2 16,24-1 0-16,7 1-7 0,10-4 9 0,6 3-11 15,51 0 1-15,-8 4 2 0,-1-6-9 0,11 4 1 16,-11 4-8-16,5 2-1 0,-1-4-1 0,12 0-1 16,-10 1-3-16,0-1-8 0,3 2 8 15,-5 3-6-15,-40-7 0 0,41 6 1 0,-46-7-7 0,0 4 5 16,-2-4-7-16,-7 0 9 0,-10 1-7 0,1-5 1 16,-26-1-1-16,-6 1-1 0,0 0 0 0,-22 0 1 15,2-4 1-15,-5 3-3 0,0-2-2 16,-9-1 4-16,-9 4-3 0,-2 0 0 0,2-1 5 15,-4-2-6-15,-9 3 6 0,15 0 2 0,-15 0-8 0,12 0 0 16,-12 0-2-16,0 0 0 0,0 0 1 0,0 0-1 16,5 4 3-16,-5-4-5 0,0 0 6 0,-3 12 0 15,3-12-3-15,-12 8 1 0,9-4-2 16,3-4 0-16,-7 8 4 0,7-8 1 0,-7 4-7 16,7-4-3-16,-4 5 1 0,4-5 3 0,-5 2-2 0,5-2-6 15,0 0-1-15,0 0-2 0,0 0-3 0,-1 7-5 16,1-7-9-16,0 0 3 0,0 0-8 0,0 0 0 15,0 0-1-15,0 0-6 0,0 0-1 16,-7 5-5-16,7-5-5 0,0 0-6 0,0 0-11 16,-14 0-12-16,14 0-10 0,-17-3-12 0,5 7-11 15,2-4-15-15,-4 4-20 0,1-4-7 0,2 0-6 0,-9 1-30 16,5-2-21-16,-4 1-110 0,0-4-352 0,-3 3 157 16</inkml:trace>
  <inkml:trace contextRef="#ctx0" brushRef="#br0" timeOffset="264104.9049">49359 13405 57 0,'-7'-16'100'0,"-8"-11"2"16,7 1-15-16,-6-1-6 0,-1-1-6 0,-1 5-7 15,4 0-3-15,-6-3 10 0,-1-1-19 0,3 5 2 16,-9-3-3-16,-2-6-1 0,4 5 1 0,-6-6 0 16,-3 0-9-16,-2 3-1 0,3-1-5 0,-6 3-1 15,-1-1 1-15,1-2-6 0,-9-5-4 0,0 3 1 16,-4 2-3-16,-21-8 0 0,16 6 4 0,2 8-6 15,-5-3 3-15,2 2-11 0,3 4-1 0,-2-4 2 16,-3 7 4-16,-1-1-6 0,-3-2 1 0,-1 6 1 16,-19-5 4-16,21 2-10 0,-6 8-8 0,-20-8 7 15,6 3-2-15,18 4 5 0,-2-2-4 0,5 7 0 16,-1-6-2-16,4 4-4 0,-6 1 4 0,5 4-3 16,-1-7 2-16,-1 10 1 0,0-5 0 0,1 4 9 15,1-1-15-15,0 1 0 0,3 2-11 0,-3-1 16 16,5 3 1-16,0 7-1 0,-3-4 2 0,3-2-7 15,2 1 3-15,5 5 2 0,0-2-4 0,-5 2 3 16,5 5 5-16,-2-3-8 0,14 4 10 0,0-4-6 16,-9 6-5-16,11-1 5 0,1-1-1 0,-6 5 1 15,-8 3-3-15,8 0 5 0,-1 0 9 0,-3-1 0 0,2-2-2 16,1 5 4-16,1 2 0 0,-1 0 2 16,4 0-3-16,-5-5 1 0,5 5 0 0,0-1-3 15,-4 1-3-15,8 2-1 0,4-10-1 0,-8 9 3 16,10-2 0-16,-7 5-5 0,2 0 8 0,-1 1-9 15,-1 2 21-15,7-3 1 0,2-4 0 0,0 7-2 16,3-6-3-16,4 10 2 0,-1-11-2 0,3 1-1 16,4-2 2-16,-1 5 0 0,5 11-2 0,1-12-5 15,3 0 4-15,6 12 6 0,-3-3 4 0,4 2-6 16,3 3 0-16,1-2-1 0,5 1 1 0,4-3 3 16,7 3-1-16,3 0 3 0,-4-2 2 0,11 3-2 15,2-4 1-15,-2 0 1 0,4 1-2 0,7-1-1 0,12 14 1 16,-11-17-3-16,3 0-4 0,2-3 5 15,20 11-5-15,-3-4-4 0,5-2 2 0,4-3 9 16,4 2 4-16,1-2-2 0,-1-2-8 0,1-2 1 16,3-6-3-16,0 5 1 0,0-8-7 0,2 1 2 15,-2 2-2-15,-4-7-4 0,-22-9-1 0,25 4 1 16,-25-3-4-16,6-2-1 0,21-1-3 0,-23-5 2 0,25 6-3 16,-23-10-1-16,-4 0 4 0,4 0-4 15,-4 0 1-15,3-3 4 0,-4-2-1 0,-1 3-9 16,-1-3 3-16,-1-7 0 0,1 2-1 0,-4 0 3 15,4-3-5-15,0 0-3 0,-1-1 0 0,-4-2 5 16,-6-4-5-16,-1 4 4 0,-3-3-4 0,2-2 4 16,-8-1 2-16,6 1-1 0,-6 3 1 0,4-9-7 15,-4 3 8-15,0-1-2 0,-1 1-2 0,-1-2 2 16,1 1 8-16,1 2-10 0,-2-2 2 0,1-3 0 16,-1 6-3-16,1-1 2 0,-1 0-1 0,1-5 1 15,-6-3-2-15,-1 2 2 0,-5 2-1 0,8-2-5 16,-5-2 9-16,-12 7-2 0,14-14-6 0,-11 12 1 15,-3-2 2-15,7-9 3 0,-2 0-1 0,-7 9-5 16,6-12 3-16,-4 3 1 0,-5 6 4 0,-2 3-8 16,-1-3 6-16,-4 1-1 0,0-1-4 0,-2-2 3 15,-4 0-1-15,-5-9 2 0,0 1-6 0,-5 2-3 16,-4 2 7-16,-7-6-4 0,-2 3 2 0,-7-4 1 16,-3 5-1-16,4-4 1 0,-10 3 0 0,3-1 2 15,-9 4-2-15,7-4 0 0,-8 4-7 0,1 3 6 16,0-1-7-16,-3-1-5 0,1 2-9 0,-3 1-8 15,0 4-13-15,0 2-4 0,-6 3-18 0,1 3-18 16,-2 0-22-16,-2 7-28 0,-1 2-17 0,5 3-19 16,5 10-29-16,-2-2-25 0,5 7-187 0,-5 1-443 15,9 5 196-15</inkml:trace>
  <inkml:trace contextRef="#ctx0" brushRef="#br0" timeOffset="265393.0707">48941 14851 132 0,'-13'-14'165'0,"-9"2"-19"0,-4-5-12 15,-3 1-5-15,-10-6-13 0,6 6-9 0,-9-1-9 16,-2-3-4-16,-1 1-7 0,-1 2-9 16,-3-3-5-16,-4 5-7 0,-5-1-5 0,2 0-4 15,-4 0-6-15,-5 0-1 0,-18-4-5 0,2 0-3 0,17 11 0 16,-22-14-1-16,-2 3 6 0,23 7-2 0,-19-5-4 15,2 5-1-15,-6-6-4 0,4 6 6 0,-3 0-4 16,-2 4 3-16,-1 0-3 0,0 2-2 16,-7-2 0-16,1 1-4 0,1 5-1 0,-6 3 3 15,2 2-7-15,0 3 10 0,2-5-3 0,3 3-6 0,-1 1 4 16,9 9-5-16,-2-4-2 0,2 6-5 0,3-1 2 16,21 4-1-16,-2-3 5 0,-17 6-4 0,18-6 0 15,5 5-3-15,-1 4 2 0,-21 8-6 16,25-8 3-16,-1 4-4 0,8 4 3 0,-1-1 2 15,-1 3 4-15,4 0 7 0,0 0-8 0,7 0-5 16,-6 3 1-16,8 7 0 0,3-13 3 0,0 5-1 0,8 3 0 16,2-2-2-16,4 3 3 0,4-1 0 0,1 5 7 15,8-4-5-15,0 5 2 0,13-6 0 16,0 6 1-16,3-6 9 0,6 4-4 0,1 2-6 16,4-1 5-16,-1 0-9 0,11-2 8 0,-1 8-1 15,11-7 1-15,-1 5-1 0,14 12-4 0,-4-17 5 0,14 13-3 16,7-3 2-16,5-4-1 0,7-1-1 15,2-1-6-15,8-4 1 0,7 0-1 0,0 0-2 16,0-5 2-16,42 23 0 0,-40-19-4 0,42 11 3 16,-39-22-1-16,-3 6 11 0,49 6-13 0,-48-14-7 15,46 3-4-15,-42-17 13 0,46 10-10 0,-50-14 8 0,47 9-6 16,-45-12 1-16,6 1 0 0,1-7-3 0,43-2 1 16,-50 0 1-16,-2-6-8 0,4 0 4 0,0-2-3 15,44-3 2-15,-57 2-3 0,-2-10 3 16,-1 8-1-16,-3-7 0 0,-7-9-3 0,-18 12-2 15,20-18 1-15,-24 8 2 0,-4-3-1 0,2 0-1 16,1-3 0-16,-11-4 4 0,1 0-1 0,-7-5 3 0,2-1-4 16,-9-2 5-16,4-2-3 0,-3-2 1 0,-6-1 3 15,1-3 6-15,-6 2-5 0,-2 4 12 0,-4-8-4 16,-2 7 10-16,1-2-8 0,-8 1 1 16,-1 6-1-16,-7 1 2 0,0-3 1 0,-7 10-2 15,-8-6-9-15,0-4 5 0,-4 2-4 0,-5-2-2 0,-9 2 4 16,-6 5-4-16,-7-4 0 0,-2 0-3 0,-21-7-1 15,4 3-6-15,-10 4 2 0,22 12 1 16,0 0-2-16,-3 1 0 0,-2 6-13 0,-2 1-14 16,2 7-15-16,-5 1-12 0,2 4-17 0,-1-6-16 15,2 13-19-15,2 2-13 0,2 6-9 0,3-2-25 0,4 6-16 16,-1 6-22-16,18-2-36 0,1 5-13 0,2 0-214 16,-8 1-489-16,11 1 216 0</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25:26.291"/>
    </inkml:context>
    <inkml:brush xml:id="br0">
      <inkml:brushProperty name="width" value="0.05292" units="cm"/>
      <inkml:brushProperty name="height" value="0.05292" units="cm"/>
      <inkml:brushProperty name="color" value="#FF0000"/>
    </inkml:brush>
  </inkml:definitions>
  <inkml:trace contextRef="#ctx0" brushRef="#br0">1617 12094 22 0,'-9'-9'145'16,"2"4"8"-16,-3 1-2 0,5-1-6 0,-7 1-13 15,5 1-12-15,-1-5-6 0,8 8-15 0,-11-4-9 16,11 4-11-16,0 0-11 0,0 0-5 16,-6 17-4-16,7-1-10 0,8 15-2 0,5 11-1 15,-1 3 2-15,2 4-6 0,4 2-9 0,0-2 0 16,3 7 2-16,-5-3 3 0,0 4-1 0,4-6-9 16,-6-1 4-16,0-1-8 0,1-1-1 0,-1 0 1 15,-1-3-7-15,1-3 4 0,-6 2-5 0,6-5-13 0,-6 3-18 16,-4-12-9-16,1 3-22 0,-2-3-20 15,-2-1-15-15,3 2-18 0,-7-8-22 0,2 3-13 16,-3 1-108-16,-1-9-262 0,-3 0 116 0</inkml:trace>
  <inkml:trace contextRef="#ctx0" brushRef="#br0" timeOffset="309.8623">1567 12256 49 0,'-15'-41'145'0,"6"12"-5"16,-1 1-7-16,5-2-10 0,-2 2-9 0,5 2-16 16,1 6-9-16,2 2-7 0,3 1-15 0,6 1-4 15,2 4-2-15,9 2-10 0,-1 3-2 0,7 1-7 16,4 3 1-16,5 3-2 0,-6 4-7 0,1 8 1 15,-2 3-6-15,2 0-2 0,-4 0-2 0,-3 6-3 16,-5 1-4-16,0 2 4 0,-4 0 0 0,-5 4-2 16,-3-1-6-16,-5 2-2 0,-2 2 0 0,-2 3-2 15,-5-3-14-15,-3 12-10 0,-2-6-20 0,-5 6-21 16,0-3-22-16,1-4-21 0,1-8-17 0,3 0-102 16,-3 0-233-16,6-11 104 0</inkml:trace>
  <inkml:trace contextRef="#ctx0" brushRef="#br0" timeOffset="664.0402">2338 12064 67 0,'-9'-32'174'0,"-1"3"-3"16,-2 6-20-16,-1-3-7 0,4-2-13 0,1 9 2 16,-1 4 13-16,2 0-6 0,2 3-10 0,2 4-10 15,-4 1-15-15,2 1-6 0,5 6-20 0,0 0-8 16,0 0-7-16,0 0-7 0,-16 33-4 0,22-4-3 16,-6 14-7-16,8 7-2 0,-4-2 4 0,11 2-11 15,-3 5 0-15,3-3 1 0,1 0-6 0,-1 3-4 16,9-4-5-16,-2-1-1 0,2 5 8 0,5-4-5 15,0 0-4-15,1-9-1 0,-6 6 0 16,12 0 4-16,-5-10-13 0,-7 3-13 0,8-1-25 16,2-7-16-16,-1 0-31 0,-1 2-30 0,-8-12-24 15,5-3-37-15,7 4-18 0,-7-5-113 0,-5-7-323 16,5-4 143-16</inkml:trace>
  <inkml:trace contextRef="#ctx0" brushRef="#br0" timeOffset="1394.3448">2793 12139 135 0,'-6'-11'138'15,"0"2"-6"-15,5-5-13 0,-1 5-9 0,2-5-12 16,-5 3-10-16,5-3-8 0,5 5-7 0,4-7-7 16,-1 7-7-16,1 2-4 0,6-1-10 0,5 0-2 15,-4 5 0-15,6 3-2 0,2 2-6 0,-2-1-4 16,7 8-6-16,-7-2 5 0,-3 1-3 16,3 4-10-16,-5-1 6 0,-2 2-5 0,2 1 3 15,-6 5-3-15,-1-4 1 0,-3 5-6 0,-2 10-2 16,-7-12 3-16,2 14 7 0,-5-12 3 0,-2 4 1 15,-1-5-1-15,1 1-1 0,-3-5 1 0,-1-1 4 16,8-2 6-16,-4-4 0 0,2 0 4 0,2-4 5 16,-2 6 8-16,5-10-1 0,0 0-2 0,0 0-3 15,0 0-10-15,0 0 0 0,-23-23-3 0,23 9-5 16,0 0-1-16,6-9-4 0,-5-5-1 0,3 0 1 16,-3-3-8-16,3-2-3 0,1-7 3 0,2-3-1 15,-6 3-9-15,-1-5 10 0,6 5-7 0,-3 8 2 16,0 2-2-16,-1-3-1 0,1 3-3 0,1 4-4 15,-2-1 7-15,-2 13-3 0,0-6 2 0,0 6 0 16,-2 3 2-16,2 2 7 0,0 9-5 0,0-13 1 16,2 6-2-16,-2 7-6 0,0 0-2 0,0 0 0 15,0 0-1-15,-6 29 6 0,6-7-2 0,6 10 3 16,-6 12-7-16,1-4 1 0,4 6 4 16,-3 1 0-16,5-4-1 0,-2-3-1 0,5 0 0 15,-3-12 1-15,3 0-2 0,2-1 1 0,4 0 1 16,-1-5 4-16,-7 0-5 0,8-4 6 0,-3-3-6 15,3-2-1-15,4 1-15 0,-1-2-25 0,1-3-13 16,-2-1-26-16,2-1-21 0,-1-2-27 0,3-3-34 16,-2-2-25-16,-1 2-121 0,-19-2-331 0,38-14 147 15</inkml:trace>
  <inkml:trace contextRef="#ctx0" brushRef="#br0" timeOffset="1779.9036">3793 11375 168 0,'0'0'223'16,"0"-17"-20"-16,0 17-11 0,-11-10-24 0,11 10-10 15,0 0-21-15,0 0-14 0,0 0-11 0,0 0-8 16,0 0-16-16,0 0-5 0,0 0-13 0,0 0-2 15,-10 30 0-15,5-11 11 0,2 3 3 0,-9 4-3 16,3 3-7-16,-1 3 0 0,-4 9-6 0,-3-3-5 16,-5 3-4-16,0-1-3 0,0 2 2 0,6-1-3 15,-6-3 1-15,7-8-6 0,1-2-1 0,6 0-8 16,-8-3-1-16,15-6-7 0,-6-4 0 0,0 1-7 16,7-8-3-16,-2 4 1 0,2 0-1 0,0-12-5 15,2 11 5-15,-2-11-2 0,14 8-5 0,-4-7 3 16,-10-1-5-16,36-4 3 0,-21-1-2 0,16-3-2 15,-2-1 0-15,-2-2 3 0,5 2-6 0,1 1-8 16,3-5-26-16,-11 1-30 0,6 4-30 0,-2-4-39 16,-5 1-29-16,7-6-49 0,-2 5-33 0,-14 4-158 15,7-3-425-15,2-4 189 0</inkml:trace>
  <inkml:trace contextRef="#ctx0" brushRef="#br0" timeOffset="2386.3359">4287 11188 53 0,'-8'-7'190'0,"-4"1"-8"0,5-3-1 0,4 2-2 15,-4 1-7-15,0-1-17 0,7 7 10 0,-15-10-1 0,8 5-6 16,7 5-8-16,-9-8-16 0,2 3-16 0,7 5-11 16,-15-3-3-16,15 3-3 0,-10-5-8 15,10 5-16-15,0 0-6 0,0 0-10 0,0 0-3 16,-16 15-9-16,10 2-3 0,0 0-7 0,3 11 1 15,-2 1-6-15,5 2-1 0,-5 9 6 0,5-9-15 16,0 1 2-16,13 9-4 0,-11-12-4 0,5 1-1 16,0-4 3-16,0 2-7 0,1 0-5 0,1-8 8 15,-1-3-7-15,4-1 4 0,-2 2-3 0,6-3 3 16,-3-1-4-16,3-1-2 0,-1-1-1 0,6-3 3 16,1-1 7-16,-5-4-7 0,5-2-2 0,0-2-1 15,-3-2 2-15,6-2-1 0,-2-2-1 16,-3-2 0-16,1-1 2 0,-1-2-4 0,-1-6 0 0,1 3-1 15,-4-10 3-15,-6-2-4 0,2 1 3 0,-4-5-5 16,-8-1-2-16,2-9 3 0,-4-2-2 0,2-3 2 16,-7 2-3-16,-1 14 2 0,-4-1 2 0,3 0-2 15,-1 4-4-15,-3 3 2 0,-3 1 4 16,1 6-3-16,1 5 0 0,2-3 1 0,-6 3-3 16,2 2 6-16,-1 2-10 0,0 6-4 0,-2-3 0 15,1 6 0-15,-3 0-15 0,6-1-6 0,-2 4 0 16,1 3-21-16,-4 1-22 0,5 1-19 0,6 6-24 15,-5 0-21-15,6 0-35 0,3 0-32 0,3 1-177 16,2-4-414-16,2 2 183 0</inkml:trace>
  <inkml:trace contextRef="#ctx0" brushRef="#br0" timeOffset="4853.2579">3673 12359 27 0,'0'0'107'0,"0"0"-6"16,0 0 10-16,0 0-8 0,-7 8 3 0,7-8 8 0,0 0-13 16,0 0-4-16,0 0 1 0,0 0-2 0,0 0 0 15,0 0-1-15,0 0-7 0,0 0-1 0,0 0-3 16,0 0-7-16,0 0-3 0,0 0-8 0,0 0-4 16,0 0-8-16,0 0-6 0,16-27-3 15,-6 19-6-15,9-5 0 0,5-2-3 0,0-3-2 0,3 3-1 16,-2 0-3-16,4-5 1 0,2 0-4 15,7-4-2-15,-9 5-1 0,-4 2-4 0,4 1 0 0,-3 1-3 16,-4 6-4-16,2-5 1 0,-5 6-2 0,-9-1-1 16,2 4-3-16,-2-1 1 0,-1 3-2 0,-1 1 0 15,2-3 0-15,-3-2 0 0,-2 4-5 0,-5 3 4 16,14-2 3-16,-14 2-16 0,0 0-11 16,0 0-16-16,15 2-13 0,-15-2-12 0,0 0-13 15,0 0-11-15,14 3-21 0,-14-3-16 0,15-1-8 16,-6-1-3-16,4-4 0 0,4-1-118 0,-3-2-269 15,1 0 119-15</inkml:trace>
  <inkml:trace contextRef="#ctx0" brushRef="#br0" timeOffset="5758.7012">4772 10954 78 0,'0'0'75'0,"0"0"0"0,0 0 0 15,0 0 6-15,0 0-1 0,0 0-7 0,0 0 0 16,0 0 12-16,0 0-3 0,0 0-7 0,0 0-5 15,0 0 3-15,0 0-6 0,0 0-2 0,0 0-8 16,0 0-5-16,0 0-5 0,0 0-1 0,0 0-2 16,-12-23-4-16,12 23-4 0,-7-8-1 15,3 0-5-15,1 3-4 0,3 5-4 0,-3-7 3 0,3 7 4 16,-7-7-9-16,7 7-6 0,-2-6-3 0,2 6-11 16,0 0 10-16,0 0-2 0,0 0 0 0,0 0 3 15,-5 20 0-15,7-11-5 0,1-1 7 0,4 3-8 16,-5-5 2-16,4 4-1 0,-4-3-5 0,0 1 5 15,3-5-3-15,-2 3 5 0,2 2 1 16,-3-3-5-16,2 1 9 0,-4-6 3 0,3 6 9 16,-3-6 4-16,2 3 8 0,-2-3 3 0,5 5 5 15,-5-5-7-15,0 0-7 0,0 0-2 0,0 0-3 16,0 0-1-16,-5-24-2 0,5 24-4 0,-2-12-1 0,2 4-3 16,-3 0 1-16,-1-2-3 0,2 2-1 0,-3-2-2 15,4 2-2-15,-1-4 1 0,-3 7 3 0,3-3-9 16,2 8 0-16,-5-7-21 0,5 7-10 15,0 0-19-15,0 0-19 0,0 0-33 0,0 0-21 16,10 22-18-16,-5-12-21 0,0-2-111 0,-5-8-292 16,17 8 130-16</inkml:trace>
  <inkml:trace contextRef="#ctx0" brushRef="#br0" timeOffset="6883.8537">4889 10434 52 0,'0'0'106'0,"-7"-10"-2"0,6 6 13 16,1 4-13-16,0 0-6 0,-9-7 1 0,4-2-8 16,3 5-4-16,2 4-10 0,-5-7 0 0,5 7-5 15,-3-9-6-15,3 9-9 0,-2-10 3 0,-1 7-1 16,3 3-4-16,-7-8-4 0,5 5 1 0,2 3 4 15,0 0-5-15,-3-7 5 0,3 7-4 0,0 0 1 16,0 0-4-16,-4-5-3 0,4 5-9 0,0 0 5 16,0 0 3-16,0 0-6 0,-6-7-2 0,6 7-5 15,0 0-5-15,0 0 0 0,0 0-3 0,0 0-2 16,0 0-6-16,0 0 1 0,0 0 2 0,0 0-2 16,0 0-2-16,0 0-5 0,0 0-3 0,0 0 2 15,0 0-1-15,0 0-4 0,0 0 1 0,0 0-4 16,0 0-1-16,0 0 7 0,0 0 0 0,0 0-4 15,0 0-2-15,0 0-2 0,0 0 2 0,0 0 1 16,0 0 2-16,0 0 5 0,0 0-9 0,6 20 2 16,-6-20 1-16,0 8 1 0,4-3 3 0,-4-5-5 15,3 14 0-15,-3-6 3 0,2-3 1 0,1 2 2 16,-1 2-5-16,0-2-1 0,1 3 1 16,1 0 1-16,2-2-3 0,-6 4 3 0,2-7-3 15,1 3 0-15,-1 4-5 0,0-4 6 0,1 0 6 0,1 4-4 16,-3-1 1-16,4 1-4 0,1 0-1 0,-3-4 1 15,-1 4-3-15,3-8 4 0,-3 7 1 0,4-2 6 16,-4-1-1-16,3 3-4 0,2-3-3 16,-7-2 0-16,3 1 0 0,3 0 3 0,-6-2-1 15,1 2 1-15,4-2-12 0,-5-1 10 0,7 0 0 16,-7-4 1-16,4 8-3 0,-4-8 0 0,0 0 3 16,5 12-4-16,-4-9 8 0,-1-3-7 0,0 0 2 15,7 6-1-15,-7-6 1 0,0 0 1 0,0 0-2 16,0 0 4-16,14 6 0 0,-14-6 1 0,0 0-1 15,0 0 7-15,0 0-5 0,8 1-1 0,-8-1-2 16,0 0 4-16,0 0-5 0,23-7 9 0,-23 7-13 16,15-5 10-16,-7-1-6 0,4 3 5 0,-3-4-3 15,1-1-2-15,2 3-2 0,0-6 2 0,0 3-4 16,-2-4 4-16,2 0-3 0,0 2 4 0,-2 0-2 16,-1-2 3-16,1 0-3 0,2 0 3 0,-2 0 1 15,-1-3-4-15,3 3 0 0,-5 4 1 0,-4-4 0 16,-1 4 0-16,4 0-2 0,-7-4-3 0,2 4 4 15,-1 8 0-15,0-17 1 0,0 9-1 0,0 8 1 16,-6-15-1-16,4 10 2 0,-7-2-5 0,4 3 2 16,0-9 4-16,-5 9-2 0,5-3-2 0,-2 1 1 15,0-1 3-15,-1 2 2 0,8 5-5 0,-16-8 4 16,9 1 5-16,1 1 3 0,6 6-3 0,-9-9-1 16,2 3 2-16,7 6-3 0,-8-8 4 0,8 8 3 15,-9-6 3-15,9 6-1 0,-10-8-8 16,10 8 7-16,0 0-3 0,0 0-6 0,-7-6 1 0,7 6-6 15,0 0 1-15,0 0 0 0,0 0 0 16,0 0-3-16,0 0 3 0,21 25-2 0,-9-14-2 16,0 1 1-16,3 2 0 0,4 1 0 0,-7-1 2 15,6 8-2-15,1 1 5 0,2-2-1 0,2-1-3 16,0 1-2-16,-1 6 3 0,0-3-1 0,-5 1 1 0,3-2-2 16,-2 2 4-16,-3-2-2 0,5 1 3 15,-4-3-3-15,-1 2-1 0,-5-6-2 0,-1-2-15 16,3 5-15-16,-4-4-12 0,2 1-16 0,-3 0-14 15,0-4-20-15,-2 3-27 0,2 0-10 0,-5-7-16 16,1 6-23-16,2-3-6 0,-3-4-139 0,-2-8-340 16,-3 15 151-16</inkml:trace>
  <inkml:trace contextRef="#ctx0" brushRef="#br0" timeOffset="7276.3912">5305 10103 66 0,'0'0'176'0,"-7"-17"-19"16,6 6-9-16,1 11-8 0,-5-14-14 0,5 14-12 15,-2-12-12-15,2 12-11 0,0 0-9 0,0 0-7 16,17-3 7-16,-17 3-2 0,36 19 0 0,-7-7-2 16,0 8-6-16,-2-3-8 0,14 10-3 0,-7 0-1 15,4 2-5-15,-3 3-4 0,5-3-4 0,-10 5-4 16,-1-1-7-16,-5 3 1 0,0 1-7 0,-2 2-1 15,-1 0 0-15,-9 4-2 0,1-2-2 0,-6 0-2 16,0 1-26-16,0-1-27 0,-6-2-17 0,1 6-49 16,-9 0-23-16,4-2-31 0,-4-1-158 0,-3-1-331 15,-2-9 146-15</inkml:trace>
  <inkml:trace contextRef="#ctx0" brushRef="#br0" timeOffset="12271.6058">8672 9522 5 0,'-5'-7'118'0,"3"2"-11"16,-3-3-1-16,3 1 14 0,-1 2-13 0,-3-3 0 16,6 8-17-16,-8-8-2 0,1 2-2 0,0 0-4 15,0-2-4-15,-1 3-4 0,1-2-6 0,-1-3-4 16,-6 4 13-16,5 0-6 0,1 0-10 0,-6-4-2 15,6 4 3-15,-1 0-7 0,-6-2-5 0,-2-1 1 16,0 1-2-16,1 0 2 0,1 0-3 0,0 1-5 16,-2-2-4-16,-4 2 1 0,4-5-7 0,7 7-3 15,-11-2 4-15,4 2 5 0,-1-1-4 0,-1 0-5 16,-3 1-2-16,5-1-5 0,-4-3-4 0,4 5 5 16,-5-1-4-16,7 2 0 0,1-2-2 0,-1 2-5 15,-6-5 0-15,4 6 0 0,2 0-1 0,-1-3-4 16,3 3 5-16,-4 1-3 0,1 1-1 0,1 0-4 15,1-4-2-15,1 4 11 0,-3 0-8 0,1 0 0 16,3 0 0-16,-3 4-6 0,-6-3 6 0,9 1-4 16,-5-2 0-16,0 0 1 0,2 5-1 0,-6-3-1 15,6-2-1-15,-2 6 0 0,-3-1 3 0,3-3-3 16,-4-1-1-16,4 3-1 0,-3-3 6 0,2 1-4 16,-2 2 2-16,8-3 4 0,-2 1-3 0,1 0-4 15,-1-1 6-15,-3 6-7 0,0-6 2 0,2 3 6 16,1-2-7-16,-1-1 1 0,-1 1 0 0,8 0 1 15,-6-1-1-15,-1 2 1 0,1-1-1 16,6 1 0-16,-9 0-1 0,-4 2 2 0,4-4-4 16,0 1 6-16,-2 2 3 0,4 0-8 0,0 0 1 0,-2 0 1 15,5 1-3-15,0-3-1 0,0 3 5 0,-4 3 2 16,-1-4-4-16,2 0 2 0,0 1-1 0,-2 2 2 16,3-3-3-16,0 0 3 0,-1 1-5 15,0 3 1-15,-1-5 3 0,1 5 0 0,0 0 0 16,-1 1-2-16,1-1 4 0,-2-2 1 0,-2 3-2 15,5-1 2-15,-1-2-1 0,-2 0 0 0,8 2-1 16,-4-3 3-16,3-3-7 0,1 5 2 0,-1-2-1 0,1 3 11 16,-1-3-10-16,2 5-1 0,-1-1-1 0,-1 0 7 15,0 1-4-15,-2 2 0 0,0 2 2 16,-2 0-3-16,-1-1 2 0,6 0-3 0,-4 4 3 16,4-3-1-16,2 2-1 0,-1 0 0 0,-1 0 0 15,2-2 0-15,0 0 1 0,1 2 0 0,4 0 0 16,-5-4-1-16,2 3 0 0,2-2-1 0,-3 0 5 15,12 1 1-15,-12-2 0 0,5 2-2 0,-4 3 4 0,-2-3-5 16,7 2 6-16,0-3-2 0,0 0-4 16,-2 1 0-16,4 1 2 0,3 2 1 0,-3 2 2 15,3 1-2-15,-5-7 1 0,7 8-3 0,-6-6 8 16,1 0-4-16,3 5 3 0,-3-4 12 0,5 0-2 16,-2 0 0-16,-4 0-2 0,8-2-2 0,-2 1 0 15,1 1-3-15,-1-1 0 0,2 1-1 0,-2-5-2 16,3 2 1-16,2 2 4 0,-2-2-7 0,5 0 1 15,-1 2 1-15,-6-1 2 0,4-1-3 0,2-1 4 16,-2-1-7-16,7-1 4 0,-4-2 0 0,0 4 0 16,4-7-2-16,-3 6 2 0,2-2-1 0,-1-3 2 15,4 3-5-15,-2-3 2 0,3-1 3 0,0-1-2 16,0 2 0-16,2 3 1 0,3-9-3 0,-6 3 1 16,8 0 2-16,1 2-5 0,-7-2 4 0,0-4-2 15,8 2 3-15,-9-2 1 0,7-1-3 0,-5-3 2 16,-2 4-2-16,7-4 5 0,2 5-7 0,-7-2-1 15,5-5 3-15,-5 5 0 0,-2-2-4 0,0 0 5 16,0 0-2-16,4 0 1 0,3-4-2 0,-7 4-2 16,2 1 3-16,-2-1 1 0,9-2-2 0,-7-1-2 15,-2 3-1-15,0-2 3 0,0 1 0 0,0 1-3 16,2 0 4-16,-2-2-4 0,-1 1 2 0,6 3-3 16,-5-3 3-16,0-1-5 0,1 1 1 0,-1-1-1 15,-5 5 5-15,5-4 0 0,0 0-1 16,0-3 1-16,0 2-2 0,1 5 0 0,-6-1 0 0,5-3-2 15,0 1-3-15,0 0 9 0,-3-3-4 0,1 1 6 16,-8 3-9-16,9-2 9 0,-1-2 8 0,1 2-3 16,-4-3-5-16,0 0 4 0,2 2-1 0,-2-2-5 15,-2 3 1-15,2-2 2 0,4 4-2 16,-6-7-6-16,2 2 8 0,3 4-6 0,-4-2 4 0,-1-4 4 16,0 6-4-16,-1-4-3 0,3 4 3 15,-1-6-2-15,-6 0 3 0,7 2-3 0,-2-1 2 0,-3-1-2 16,3 1 0-16,-1-2 0 0,1-2 4 0,1 1-1 15,-4-1 0-15,0 3 3 0,1-3-2 0,3 5 4 16,-10 1 1-16,5-1-5 0,2 0 4 16,-4-1 3-16,5 2-5 0,-6-1-1 0,-1 0 1 15,1 2 0-15,-1-3-3 0,7-4-1 0,-6 6 4 16,1-1-9-16,-7 0 22 0,3-1 6 0,0 1-5 16,0 3 5-16,0-3-7 0,2-3-3 0,-2 3 3 0,-2-1-9 15,3-3 2-15,-5 1-6 0,4 1 3 16,-1-2 1-16,-3 1 1 0,-1 0-8 0,4-1 4 15,-2 1-9-15,-2-2 5 0,0 1 0 0,1 1-4 16,-1-2 1-16,0 0-1 0,-1 1-1 0,-1 2-3 16,2-2 10-16,-4-1-21 0,3 5 17 0,1-4 1 15,-2 1 3-15,0-1-8 0,-3 4 1 0,4-7 3 16,-5 5-7-16,3-2 2 0,-2 4 2 0,3-5-1 16,-3 4-2-16,-2-2 2 0,-1 1-1 0,3 2 16 15,-1 0-6-15,0 0 3 0,-1-4-6 0,0 7 4 16,0-6-7-16,-1 2 4 0,-6 1-2 0,-1-3 1 15,4 0 5-15,-2 6-6 0,-1-2 0 0,-1-6-1 16,-1 5-6-16,1 1 2 0,-4-5-1 0,1 7 4 16,-1-3 6-16,-2 0-15 0,-1 4 3 0,2-4 1 15,-1 4-3-15,1-3 1 0,-2 2-1 0,1-2-4 16,1 4 11-16,-1-3-8 0,-3 4 2 0,2 0-1 16,-10-5 1-16,-2 7-4 0,3-3-1 0,0 3-5 15,1 2-11-15,-3-2-8 0,-1 8-16 0,2-6-21 16,-1 3-19-16,-3-2-15 0,13 3-21 0,-13-1-21 15,7 4-18-15,2-1-18 0,-1-2-33 0,8 2-28 16,-1 0-232-16,-8-2-510 0,0 1 226 0</inkml:trace>
  <inkml:trace contextRef="#ctx0" brushRef="#br0" timeOffset="17136.7039">9454 9463 51 0,'-1'-9'83'0,"1"4"-3"0,0 5 7 15,-2-10-4-15,-1 3 4 0,1 1-1 0,2 6-6 0,-2-7 5 16,-1 0-9-16,3 7-1 0,0 0 0 0,0 0-10 16,0-9-11-16,0 9-1 0,0 0-10 0,0 0-2 15,0 0-6-15,0 0-2 0,3 37-2 16,1-17 3-16,4 10 8 0,4 11 0 0,3 6-2 16,-1-1 8-16,-4 4-1 0,2-2-1 0,4 7-3 15,-11-6 0-15,8 6 1 0,-4-6-3 0,4 10-3 0,-4-8-2 16,5 3-2-16,-6-5-6 0,1 1 2 0,-2-2-6 15,1-8-1-15,4 4 0 0,-10-13-3 16,3 1 3-16,-2-3-3 0,-3-3 0 0,0-4-2 16,5 4-3-16,-3-5 0 0,-2-5-3 0,0-4-2 15,0 1-2-15,0-1 1 0,0-2-2 0,-2-1 3 16,2-9 2-16,0 9-2 0,-5-7-1 0,5-2-3 0,0 0 2 16,0 0-4-16,0 0 4 0,-17-15-12 0,10-1-15 15,-8-8-14-15,6-3-9 0,-4-6-21 0,-1-13-13 16,6 1-9-16,-6-7-3 0,5-4-5 15,1 4-5-15,1 0 11 0,4 1 3 0,-6-2 1 16,4 0 16-16,3 7 8 0,-8-6-2 0,5 6 0 16,0 4 9-16,-2-1 9 0,0 1 0 0,0 10 10 15,2-13 2-15,-1 15 7 0,-1-1 7 0,-2 3 11 0,4 0-3 16,-5 3 18-16,5 2 5 0,-4 6 12 16,4 1-10-16,3-4 9 0,-3 6 26 0,4 5 0 15,1-2 3-15,-4 5-1 0,1-5-6 0,1 5-13 16,0 0-10-16,2 6 4 0,-3-7 2 0,3 7-3 15,0 0-6-15,0 0-2 0,10-8 12 0,-10 8 2 16,17 2 9-16,-3-2-3 0,8 1-1 0,-2 4-7 16,16-5-2-16,10 0-1 0,7 2-3 0,5-1-2 15,4-1 2-15,1 5-8 0,27 1 3 0,-5-6-6 16,-18 0 4-16,18 0-5 0,2 6 1 0,-24-4-6 16,-1 3 3-16,28-5 7 0,-29 1-10 0,23 1 3 15,-23-1-6-15,28-1-1 0,-21 5 8 0,-6-5-3 16,23-5 0-16,-19 5 6 0,-4 0-13 0,4-1 5 15,-4 1-7-15,-1-3 10 0,7-2-10 0,16 3 4 16,6-4-3-16,1 0 2 0,2 1-2 0,3 4-4 16,3-1 7-16,-2-4-1 0,-10 7 1 0,2-1 2 15,-6 5-7-15,-20-2 1 0,2-3 4 0,-2 4-7 16,-3 0-2-16,0-1 2 0,-6 2-10 0,4-2 9 16,-2 5 0-16,4-7 4 0,1 4 0 0,-1-5-1 15,0 0-6-15,-4 0 6 0,2 0-5 0,-3 0 5 16,-2 2 4-16,-7-4-3 0,-11 2 0 0,-4 2 0 15,-7-2-1-15,5 2 7 0,-7 0-7 0,-3-4 1 16,-4 4 4-16,6-4-3 0,-4 5 2 0,-2-3 4 16,6 0 3-16,-4 4 2 0,5-3 14 0,-3-1-3 15,-1 0 5-15,-2 3 3 0,4-3-5 0,-3 5 6 16,-2-5 5-16,1 0 3 0,4 0 0 0,-8 0-1 16,-12 0-3-16,19 2-3 0,-19-2 0 0,15 1 8 15,-15-1-4-15,17 0 1 0,-17 0-3 0,17 3-2 16,-6-2-4-16,-11-1-6 0,15 2 11 0,-15-2-17 15,12 3 0-15,-12-3 1 0,0 0-2 0,14 8 1 16,-9-5-7-16,-5-3 11 0,10 12-3 0,-8-8 2 16,3 5 7-16,0-2-7 0,0 5 1 0,0-1-1 15,2 2 7-15,-2 6-1 0,4-6 2 0,-3 9 2 16,0 1-7-16,-1-4-3 0,0 1 0 0,0 7 2 16,0 1-7-16,2 0 4 0,-5 4 0 0,-1-4 3 15,4-1-1-15,-3-3-1 0,3 8 0 0,2-6-3 16,-5 4-3-16,-2 2-1 0,7-4-4 0,-7-4 8 15,1 0-5-15,4-8-1 0,-3 6 1 16,3-2-5-16,-10 3 10 0,5-7-11 0,0 4 0 16,0-1 3-16,0-5 2 0,-7 1 0 0,6 0 7 15,-5 1 3-15,5-5 4 0,-8 2-4 0,4-5 1 16,-3 5-1-16,-1 1 7 0,-5-2-4 0,-3-1-4 0,-3-1 1 16,-4 0 1-16,-7 5 2 0,1-5-9 0,-6-2 0 15,-12 0 3-15,2 4-1 0,-5-7-2 0,-2 2-8 16,0-6 4-16,-5 4-5 0,-8 2 1 15,-18-3-1-15,-8-1-4 0,3-3 6 0,-1 0-3 16,-9 0-2-16,9 0 0 0,-13 4-1 0,6-4-1 16,0 0 2-16,0 4 1 0,3 2-3 0,2-3 2 0,-2 3 0 15,9-3-3-15,-6 0 0 0,8 4-3 0,-1 1 3 16,-3-4-3-16,22 0 5 0,-1 0-2 16,3 0-2-16,1-2 5 0,-1 5-2 0,0-6-5 15,10 5 9-15,0-5-7 0,4 6 0 0,3-7 1 16,12 4-3-16,3 0 0 0,4 1 4 0,5-3-15 15,0 3-17-15,-1-4-25 0,3 1-24 0,3-1-41 16,0 4-33-16,-4 1-52 0,6-1-37 0,0-1-248 16,-8 1-532-16,8 2 236 0</inkml:trace>
  <inkml:trace contextRef="#ctx0" brushRef="#br0" timeOffset="17937.1433">815 14760 231 0,'0'0'250'0,"0"0"-13"16,0 0-15-16,0 0-18 0,0 0-22 0,0 0-19 15,0 0-25-15,0 0-5 0,-56-15-18 0,56 15-11 16,0 0-10-16,0 0-9 0,102-49-6 0,-52 31-8 16,-3-2-14-16,6 8-1 0,-7-3-4 0,2 3-8 15,-2-1-9-15,2 6-44 0,-14 4-26 0,3 1-41 16,-4-1-30-16,-1 6-43 0,1-1-34 0,-9 4-150 16,-4-2-360-16,-3 4 160 0</inkml:trace>
  <inkml:trace contextRef="#ctx0" brushRef="#br0" timeOffset="18115.4964">1020 14999 149 0,'0'0'166'16,"0"0"-21"-16,0 0-12 0,-38 19-14 0,38-19-11 16,0 0-6-16,0 0-12 0,0 0-2 0,0 0 13 15,0 0-8-15,0 0-10 0,0 0-16 0,0 0 3 16,106-17-9-16,-68 8-14 0,4-2-37 0,4-8-57 15,2 10-66-15,-12-2-133 0,12-5-266 0,-11-5 118 16</inkml:trace>
  <inkml:trace contextRef="#ctx0" brushRef="#br0" timeOffset="18875.9568">2190 14237 69 0,'0'-7'181'15,"0"-3"-14"-15,0-1-4 0,-2 5 5 0,0-2 0 16,2-1-9-16,-1 3-8 0,-5 0-11 16,6 6-4-16,0-11-6 0,-6 4-6 0,6 7-2 15,-2-9 0-15,2 5-11 0,0 4-1 0,-4-6-23 0,4 6 8 16,-3-6-6-16,3 6-6 0,0 0-9 0,-7-5-3 16,7 5-7-16,0 0-5 0,0 0-5 0,0 0-10 15,0 0 0-15,0 0-8 0,0 0-3 0,0 0-2 16,0 0-5-16,0 0-1 0,0 0-4 15,0 0-14-15,0 0 13 0,0 0-5 0,0 0 1 16,0 0-5-16,0 0-2 0,0 0 2 0,0 0-4 16,0 0 0-16,0 0-2 0,-15 13-2 0,13-6-2 15,-3-1 3-15,-2 2-3 0,7 6 1 0,-1-4 2 16,-1 9-4-16,-3-2 1 0,5 2-12 0,-7 9 18 16,7 5-7-16,0 11 3 0,5-4 1 0,-5 2-6 15,2-1 6-15,-2-6 0 0,5 3-3 0,-2 4 0 16,4-10 1-16,0 0-2 0,-2-5 6 0,-2 6-5 15,4-5 3-15,0-4-1 0,0-4 5 0,1-1-5 16,-1-3 0-16,2-1-2 0,-1 0 3 0,1 0-2 16,3-4 2-16,-5-1-6 0,3-3 3 0,-3 5 2 15,1-11 2-15,1 6 0 0,-1-4-1 0,-8-3 11 16,21 4-1-16,-21-4 4 0,20-4 2 0,-11 0-1 16,4 0-6-16,3-8 3 0,-6-3-1 0,5-1-3 15,-6-1 2-15,4-7-5 0,-11 5 2 0,7-9-3 16,3 0 2-16,-11 0-1 0,-1-5-12 15,2-1 10-15,3 3-1 0,-12 0-1 0,-1-14 3 16,1 14-7-16,-2-8 1 0,-3 10 1 0,2 0-2 16,-5 0 6-16,1 4-1 0,-1 2-5 0,1 4-2 15,-1-4-8-15,-2 10 8 0,3-2 1 0,-5 5 1 0,4 0 1 16,3 0 0-16,-3 6-6 0,5 1 0 16,-4 3 0-16,-1-1 1 0,-1 2 4 0,6 2-8 15,-4 0-9-15,1-2-18 0,3 11-11 0,-4-2-8 16,0 0-18-16,6 6-7 0,1-3-18 0,-7 4-14 15,9 0-18-15,0 1-24 0,5 1-32 0,0 0-31 16,0 1-184-16,-5-5-430 0,10 4 190 0</inkml:trace>
  <inkml:trace contextRef="#ctx0" brushRef="#br0" timeOffset="19321.4901">2802 14599 94 0,'0'0'193'0,"0"0"-2"0,0 6-15 0,0-6-7 16,0 0-7-16,0 0-7 0,0 6-6 0,0-6 0 16,0 0-1-16,0 0-11 0,0 0-5 0,0 0-3 15,0 0-13-15,0 0-12 0,0-21-11 0,-5 13-7 16,5-3-9-16,-2 0-11 0,2-1-2 0,-7-5-8 16,6-2-2-16,-6 4-6 0,5-5-4 0,-5 2-6 15,0 0 4-15,2 6-11 0,2 2-3 0,3 3-5 16,-5-1 0-16,3-2-5 0,2 7 2 0,0 3-12 15,0 0 0-15,0 0-1 0,0 0-2 0,0 0 1 16,7 20 3-16,-5-10-3 0,6 4 7 0,-3 1-4 16,4 2 0-16,-8-1-7 0,11 3-22 0,-10-7-7 15,5 7-16-15,0-6-17 0,-6-1-24 0,6-4-23 16,0 4-33-16,2-4-38 0,-3-3-28 0,1 2-166 16,-7-7-403-16,14 0 178 0</inkml:trace>
  <inkml:trace contextRef="#ctx0" brushRef="#br0" timeOffset="19912.6457">3325 13806 42 0,'-6'-14'168'0,"2"3"-8"0,-1 2-7 16,-2 2-8-16,4-2-11 0,-1 3-7 16,4 6-16-16,-8-6-11 0,8 6-9 0,0 0-8 15,-17 12-13-15,8-1-4 0,-4 14-6 0,-1 4-5 16,4 13-3-16,-4 6 3 0,7 3-3 0,-1 2-3 16,6 0 3-16,-3 2-3 0,3-4-3 0,2 3-12 15,2-2 6-15,3-2-6 0,-1-6-4 0,7 0 0 16,-4-3-5-16,2-10-1 0,1 2 1 0,7-6-2 15,-2-1-8-15,4-4 5 0,-2-2-3 0,5-4-2 16,-5-3 4-16,2-1-2 0,0-5 1 0,3 0 7 16,0-2-4-16,0-2-3 0,-4-3-1 0,4-7 4 15,0 0-5-15,-7-2 1 0,1-3 2 0,4-1 0 16,-3-9 0-16,-2 1-2 0,-1-7-2 0,-7 0-3 16,-5-1 13-16,4-2-6 0,-12-3-1 0,0 0-3 15,-4-6-1-15,-5 10-3 0,1 1 3 0,-1 2-5 16,0 4 1-16,-1 5-4 0,3 7-3 0,-3-2-1 15,1 5 5-15,5 8-5 0,-4 2-5 0,-1 9 5 16,-1 3-5-16,1 0-10 0,0 9-15 0,1 1-12 16,2 2-22-16,2 0-25 0,6 1-25 0,3 0-24 15,-3-7-40-15,9 6-165 0,-6-6-367 0,4-4 163 16</inkml:trace>
  <inkml:trace contextRef="#ctx0" brushRef="#br0" timeOffset="20888.4221">3692 13715 180 0,'0'0'197'16,"-8"-5"-19"-16,4 0-21 0,-1 0-15 0,5 5-9 15,-2-11-19-15,4 6-11 0,0-5-6 0,3 1-10 16,0 3-16-16,0-3-4 0,2 0-6 0,3-1-6 16,2-2-3-16,2 1-9 0,1 4-2 0,0-6-7 15,2 5-3-15,-1-3-2 0,-3 3 1 0,1 3-9 16,-5-2-10-16,1 6-22 0,2-6-27 0,-5 6-3 15,-7 1-25-15,10-6-11 0,-3 6-9 0,-7 0-5 16,13 0-2-16,-13 0-5 0,0 0-2 0,9 6 10 16,-9-6 16-16,-2 6 5 0,2-6 17 0,-7 10-7 15,0-6 12-15,1 1-1 0,-8-1 11 16,4 1 8-16,-2 2 1 0,2-4 2 0,-4 4 16 16,5-1 18-16,-6 0 1 0,0 2 5 0,5 2-1 15,-2-2 1-15,1-1 1 0,-1 6 9 0,2-2 4 0,2-2-5 16,1-1 7-16,-2 8 3 0,2-4-7 15,1 7 9-15,1 0-7 0,1-2 20 0,-1 4 12 0,3-2-2 16,1 5-7-16,-3 1-2 0,4 3 2 16,-2-6-6-16,2-7-8 0,2 5 18 0,-2 1-2 15,0-1-5-15,0-5-8 0,0 3 5 0,-2-6-8 0,4 1-3 16,2-1 0-16,-1-2-5 0,-1-4 0 0,-2 1 0 16,5-2 3-16,0 1 1 0,-5-6 6 0,5 2-3 15,-5-2-4-15,19-8-1 0,-6-4-6 16,3 2-2-16,1-1 4 0,7-8-12 0,-4 1 3 15,4 2-2-15,0-7-2 0,-2 9 1 0,0 0 1 16,0 9-1-16,1-1-5 0,2 1-4 0,4 1 2 16,2 8-4-16,0 1 3 0,-1 2-2 0,1 5-2 0,-9-1-2 15,5 7-1-15,-8 1 5 0,3-3 0 16,1 4-3-16,-8 3 3 0,-7-4-3 0,-1 2 7 16,0-1-3-16,-7 7-3 0,0-1-1 0,-7 1 5 15,0-1-4-15,-6 2 0 0,4-2 7 0,-1-2-5 16,-2-4 8-16,2-5-17 0,-4 2-18 0,6-5-14 15,-6 0-22-15,2 0-49 0,5-9-31 0,0-2-36 16,7-1-121-16,0 0-319 0,-15-17 140 0</inkml:trace>
  <inkml:trace contextRef="#ctx0" brushRef="#br0" timeOffset="21348.2031">4379 13569 91 0,'11'-13'168'0,"0"-5"-17"16,3 1-14-16,8-1-12 0,-1-2-19 0,4 0-3 15,1 2-15-15,-2 0-10 0,0 1-6 16,-4 6-7-16,2-4-5 0,0 4-9 0,-6 7-28 0,-1-4-18 16,-1 3-13-16,-4 2-25 0,-3-1-10 0,7 3-13 15,-14 1-4-15,0 0-2 0,15 6-6 0,-15-6 12 16,2 3-11-16,-2-3 0 0,-6 12 1 0,6-12 16 15,-10 10-1-15,3-5 10 0,-1 1 3 0,-1 0 11 16,-4-1 15-16,-3 3 14 0,1 0 10 16,-2-1 8-16,-4-1 8 0,6 8 22 0,-5-6 4 15,4-3 6-15,6 1 4 0,-4 1-6 0,6 0 2 16,-1-1-1-16,-3-3-7 0,4 8 3 0,5-2-2 16,-3 3 11-16,6-2-4 0,0-2-6 0,2 4 14 15,5 5 5-15,1-5-2 0,4 0 8 0,4 3-6 0,-1-3-1 16,7 1 0-16,-6-1-3 0,6 3 4 15,2-2-5-15,-2 2 2 0,0-4-2 0,-5-2-8 16,5 4-6-16,-1-2-4 0,-6-1-3 0,2-1 1 16,-3 4-9-16,-4-1-4 0,4 0-2 0,-4 0 1 15,2 5-8-15,-5-2-1 0,-4 1-2 0,4 3-2 16,-7-3-1-16,0 5-3 0,-2-5 0 0,-5 2 0 16,-1 8-4-16,-1-9-14 0,-3 6-24 0,-1-5-23 15,-3 4-31-15,4-9-35 0,-1 4-26 0,-3 1-45 16,10-7-19-16,-10 6-123 0,9-9-355 0,-1 0 157 15</inkml:trace>
  <inkml:trace contextRef="#ctx0" brushRef="#br0" timeOffset="21822.6814">4913 13407 95 0,'-2'-17'208'0,"2"-2"1"0,0 4-4 0,0 3-11 0,0 4-16 16,0 0-20-16,0 2-15 0,0 0-20 0,0 6-15 16,0 0-9-16,0 0-12 0,0 0-3 15,0 0-13-15,7 28-3 0,-7-10-4 0,0 1-7 16,7 1-7-16,-7 6-1 0,0-4-9 0,0-7-1 15,9 6-3-15,-8-1-8 0,6-4 0 0,0 1-3 16,1-2-4-16,4-3 1 0,-8-3-3 0,3-2 0 16,5 3-1-16,-9 0-1 0,9-7 0 0,-4 2-1 15,-1-3 3-15,2-1 7 0,-1 3 0 0,-8-4 2 16,16-8 4-16,-8 2-4 0,4 0 0 0,-3-7-3 16,-1 3 0-16,1-7-2 0,-4-1-8 0,-2-7 3 15,4 4 0-15,-2-8-3 0,-1-1-2 0,-1 2-5 16,-1 8 0-16,-1-1 0 0,-1 5 1 0,5 1-2 15,-3 4-1-15,-4 3-3 0,2 0-5 0,2 3 2 16,-2 5-1-16,0 0 0 0,9 20 2 0,-4-5-4 16,-2 11 6-16,4 1-2 0,0 3 2 0,0 9-1 15,1 8 2-15,-1-4-27 0,2-2-16 0,-3 1-17 16,-4-9-21-16,12-2-18 0,-7 7-4 16,6 2-25-16,4-12-33 0,-1-5-31 0,-1 2-168 15,-7-10-384-15,13 0 170 0</inkml:trace>
  <inkml:trace contextRef="#ctx0" brushRef="#br0" timeOffset="22188.2494">5421 13183 185 0,'-1'-14'209'15,"1"2"-16"-15,0-1-21 0,0-5-14 0,0 9-19 16,5-2-10-16,-4 1-14 0,1 1-16 0,3 0-6 15,2 5-13-15,0-3-7 0,1 6-4 0,1-4-13 16,1 5-8-16,-10 0-2 0,21 8-2 0,-11 4-7 16,2 0-3-16,-4 4-6 0,-1 4-1 0,-2 5 1 15,-1 4-4-15,-6 6-1 0,-5-3 8 0,-1-2-3 16,-6-1 11-16,0-1 4 0,4 5 8 0,-5-6 7 16,3-3 0-16,3 2-4 0,2-12-2 0,-3 3 2 15,5-9-6-15,2 6-6 0,-1-2-2 0,3-4-1 16,1-2 1-16,0-6-8 0,8 7 2 0,4-7-6 15,5 0 0-15,5-7 0 0,0 1 6 0,9-4-17 16,0-2-4-16,0 0-15 0,-1 4-14 0,-1-6-20 16,-3 3-14-16,-6 5-19 0,2-6-10 0,-1 4-9 15,-2 0-10-15,-2-2-10 0,1 2-24 0,-6 1-14 16,5 2-6-16,-5 0-20 0,-3 0-137 0,1 2-335 16,-10 3 148-16</inkml:trace>
  <inkml:trace contextRef="#ctx0" brushRef="#br0" timeOffset="23892.7974">744 17943 171 0,'0'0'174'0,"0"0"-14"16,-14-37-14-16,14 37-18 0,0 0-18 0,0 0-8 16,0 0-10-16,0 0-7 0,0 0-16 0,0 0-5 0,0 0-5 15,31 115-3-15,-23-67-3 0,6 4-11 16,-2 4 3-16,0-1-8 0,-2 1 0 0,0-3-5 16,0-5-3-16,-1 3 4 0,-2-1-9 0,-2-5 1 15,0-4-1-15,-2 0-15 0,1-1 13 0,-4-6-1 16,5-6-2-16,0 5-2 0,-8-4-8 0,3-29-12 15,0 40-16-15,0-40-23 0,3 35-9 0,-3-35-39 16,0 22-13-16,0-22-7 0,0 0-9 0,0 0-15 16,0 0-71-16,0 0-220 0,0 0 98 0</inkml:trace>
  <inkml:trace contextRef="#ctx0" brushRef="#br0" timeOffset="24177.8384">701 17856 4 0,'0'-42'138'0,"-2"14"-2"0,4-3-16 0,-2 1-23 15,5 0 0-15,-3 3-8 0,6 4 1 0,-1-3-9 16,8 2-1-16,-15 24-8 0,23-36-11 16,-8 21-2-16,-15 15-7 0,36-18-10 0,-36 18-2 15,42-8-3-15,-42 8-1 0,62 1-1 0,-62-1-8 16,51 19 0-16,-22-6-2 0,-7 7-3 0,-5 1-6 15,4 6 7-15,-11-1-6 0,2 8 1 0,-11-2 4 16,-1 10-6-16,0-1-5 0,-6 3-5 0,-11 2 1 16,-4 0 5-16,-1-1-2 0,5 0-14 0,-5 1-19 15,0 1-7-15,1-11-25 0,4 5-27 0,7-8-22 16,-2-6-27-16,3 0-69 0,3-8-215 0,6-19 95 16</inkml:trace>
  <inkml:trace contextRef="#ctx0" brushRef="#br0" timeOffset="24504.2862">1451 17419 79 0,'-8'-16'190'0,"1"7"-2"0,5 0-14 16,-3 1-15-16,3-2-16 0,2 10-19 0,-6-8-14 16,6 8-13-16,0 0-12 0,0 0-8 0,-14 20-7 15,5 6-6-15,3 0-5 0,6 21-9 0,0 1-4 16,0 9-4-16,5 2 1 0,-4 21-2 0,8-1-6 16,-2-1 1-16,1 5-3 0,6-4-7 0,0-1 3 15,1-2-8-15,0-18 2 0,2 14-4 0,5-20 0 16,1 1 1-16,2-2-8 0,2-4-26 0,6-6-20 15,-4 1-34-15,2-8-40 0,-1-7-25 16,1 3-22-16,-9-12-112 0,0 0-290 0,-6-9 128 16</inkml:trace>
  <inkml:trace contextRef="#ctx0" brushRef="#br0" timeOffset="25393.2093">1867 17365 10 0,'0'0'91'0,"-3"-10"-2"0,3 10-6 16,0 0-4-16,-3-9-11 0,3 9 4 0,0 0-13 15,0-9-1-15,0 9-9 0,0 0-7 0,0-5 1 16,0 5-2-16,0 0 0 0,0 0-11 0,0 0-7 16,0 0-6-16,0 0-3 0,0 0-3 0,0 0 3 15,0 0-5-15,0 0 1 0,0 0-4 0,0 0 6 16,0 0-4-16,0 0-11 0,0 0 4 0,0 0-3 16,0 0 2-16,0 0-4 0,0 0 11 0,0 0 0 15,0 0-2-15,0 0-2 0,0 0-5 0,0 0 4 16,0 0-2-16,22 0 8 0,-22 0 11 15,0 0-20-15,0 0-3 0,0-12 10 0,0 8 0 16,0 4-3-16,0-12 0 0,1 7 7 0,-1 5-9 0,0-8 8 16,0 1-4-16,0 7 6 0,0-10 5 15,2 7 9-15,-2 3 5 0,0-11 4 0,0 11-8 16,-2-11-4-16,2 6 1 0,0 5 1 0,0-8-4 16,0 8 3-16,0-8 2 0,0 8 0 0,0 0 3 0,0 0-2 15,0 0 5-15,-1-5 1 0,1 5-3 16,0 0 0-16,0 0 0 0,0 0-3 0,0 0-2 15,0 0-5-15,0 0 2 0,0 0-2 0,0 0-5 16,0 0 3-16,0 0-6 0,0 0 6 0,0 0-2 16,0 0-4-16,0 0-3 0,0 0 5 0,0 0-1 15,0 0-9-15,0 0 3 0,0 0 10 0,0 0-12 16,0 0 0-16,0 0 2 0,0 0-5 0,0 0-1 16,0 0 5-16,0 0-3 0,0 0 1 0,0 0-1 15,0 0 0-15,0 0-2 0,0 0 4 0,-22 13-3 16,22-13 3-16,0 0 1 0,0 0-11 0,0 12 11 15,0-12-12-15,0 0-24 0,0 0-18 0,0 0-12 16,0 15-16-16,0-15-23 0,3 9-19 16,-3-9-117-16,3 12-256 0,-3-12 113 0</inkml:trace>
  <inkml:trace contextRef="#ctx0" brushRef="#br0" timeOffset="25961.0928">1763 17631 19 0,'0'0'141'0,"-1"-20"-16"0,2 6-25 0,-1-7-4 15,5 4-13-15,-3-11-6 0,7 3-7 0,3-2-11 16,-2 3-3-16,-3 4-5 0,6 0-5 0,-4 0-11 15,-1 9 1-15,3-6 5 0,-1 10-10 0,-2-1-18 16,3 3 12-16,2 2-1 0,-13 3-5 16,26 5 2-16,-11 5-6 0,0-2 11 0,-1 12-14 15,5 0-11-15,-4 1 8 0,-6 6 8 0,1 1-17 16,-3-4 13-16,0 4-5 0,-4 0-1 0,2 0-2 16,-5 0 6-16,0-1-5 0,0-3-1 0,-5 0-2 15,5-2 1-15,-3-7-5 0,1-3 0 0,2 0 2 16,-3-2 0-16,3-10 4 0,-2 18 9 0,2-18 11 15,0 10 15-15,0-10 7 0,0 0 1 0,0 0-11 16,0 0 2-16,0 0-9 0,0 0 0 0,0 0-2 16,2-54-1-16,-2 30-6 0,3-8 1 0,0 3-8 15,-1-14 3-15,3 1-5 0,-3 0-2 0,3-2 1 16,-5 1-3-16,0-2 1 0,0 15-1 0,2-3-2 16,1 4-5-16,-3-2 3 0,4 3 1 0,-4 8 0 15,0 0-3-15,-4 3-4 0,4 5 11 0,0 1-2 16,0 2-1-16,0-1 2 0,0 10-5 0,0 0-2 15,0 0 4-15,0 0-4 0,0 0 0 16,0 0 1-16,-5 38 2 0,5-9-1 0,0 5 1 16,-5 8-6-16,5 2 9 0,5 3-2 0,-5-3-1 15,0 3-4-15,0 2 5 0,2-2 2 0,5-2-1 16,-1-2-1-16,3-3 2 0,-2-9-1 0,8-1-2 16,0-2-1-16,1-3-16 0,-1 1-35 0,6-2-31 0,1-8-45 15,-5-4-42-15,0-3-87 0,2-2-273 16,-1-3 121-16</inkml:trace>
  <inkml:trace contextRef="#ctx0" brushRef="#br0" timeOffset="26326.4832">2682 16995 64 0,'-1'-12'223'0,"1"12"-20"0,0 0-14 16,0-11-25-16,0 11-17 0,0 0-10 0,0 0-21 15,0 0-9-15,0 0-10 0,0 0-7 0,0 37-5 16,-7-17-7-16,4 7 7 0,-8 2-6 0,1-3-6 16,0 3-7-16,-9 11-1 0,4-12-12 0,1 10 0 15,-5-3-8-15,4-5 2 0,-7-4-5 0,13 4-2 16,-4-3 5-16,6 1-10 0,-2-10-3 0,2 0-3 15,-1-1-2-15,6-2-6 0,2-2 0 0,0-3 2 16,0-10-3-16,2 20 1 0,5-14 0 0,-7-6 1 16,24 4-2-16,-2-8-3 0,7-2-1 0,-5-1 2 15,8-1-4-15,-1-4 0 0,3-3 0 0,-7 3-5 16,4 0 1-16,5 0-14 0,-12-1-36 0,5 2-39 16,0 2-43-16,0-1-51 0,-2-7-41 0,-7 14-148 15,9-9-390-15,-5-3 173 0</inkml:trace>
  <inkml:trace contextRef="#ctx0" brushRef="#br0" timeOffset="26878.1459">3257 16766 30 0,'-5'-9'213'16,"0"1"-12"-16,5 8-14 0,-12-16-17 0,9 11-13 15,3 5-8-15,-12-12-15 0,12 12-18 0,0 0-11 16,0 0-11-16,0 0-6 0,-24 17-12 0,17 1-6 16,-2 8-4-16,4 2-4 0,4 4-4 0,1 11-6 15,-2 3-2-15,4-1-6 0,-1-4-6 0,11 3 0 16,-3-8-6-16,6 7-2 0,-1-14-1 0,1 2-2 16,-3-6-4-16,7 1 0 0,0-1-5 0,-1-5-2 15,1-2 3-15,-4-4 3 0,4-5-6 0,-2 5 0 16,0-5 0-16,2-5-2 0,-4 2 1 0,2-6 5 15,-17 0 6-15,38-8-2 0,-23-3 5 0,1-3-4 16,1-4 6-16,2-2-1 0,-9-3-2 0,-2-5 3 16,4-3 7-16,-10-9-6 0,-2-5 0 0,-7 2-4 15,5-7-2-15,-13 4-1 0,1-1-3 0,-3 3-6 16,-3 3 2-16,1 1 2 0,0 12-7 16,4 2 2-16,-7 7-6 0,6 4 2 0,-1 3-8 15,2 2 2-15,-2 7 0 0,-3 3-7 0,3 2 1 0,-4 4-7 16,6 3-18-16,-1 5-12 0,1 1-28 0,0 9-22 15,6-3-31-15,4-1-39 0,3 0-39 0,1 2-35 16,-5-1-126-16,13-5-386 0,-5-1 171 16</inkml:trace>
  <inkml:trace contextRef="#ctx0" brushRef="#br0" timeOffset="27272.6778">3917 16837 71 0,'0'0'179'15,"0"15"-20"-15,0-15-3 0,0 7-2 0,0-7-1 16,7 6-5-16,-7-6 7 0,0 0 1 0,0 0-1 0,7 8 2 15,-7-8 2-15,0 0-7 0,0 0 2 0,0 0-12 16,0 0-13-16,0 0-14 0,0 0-8 16,2-24-12-16,-2 11-12 0,6 1-9 0,-6 2-5 15,0-7-7-15,0 2-8 0,0-3-4 0,5 5-5 16,-5 1-5-16,2 1-4 0,0 3-6 0,-2-1-3 16,0 9-5-16,0-11-5 0,0 11-5 0,0 0 3 15,0 0-2-15,0 0-3 0,0 0 5 0,20 23-3 16,-13-9-4-16,2 2-16 0,-3-1-27 0,1 3-21 15,-2 3-21-15,1-4-32 0,2-1-37 0,1 1-51 16,-1-4-45-16,-1 2-178 0,5 0-455 0,-4-8 201 16</inkml:trace>
  <inkml:trace contextRef="#ctx0" brushRef="#br0" timeOffset="27753.7598">4161 16302 147 0,'-3'-8'257'0,"-3"0"-5"0,6 1-8 0,0 7-14 16,-8-13-23-16,6 6-16 0,2 7-22 0,-7-6-18 15,7 6-20-15,0 0-16 0,0 0-9 0,0 0-14 16,0 0-11-16,0 0-7 0,0 0-4 0,0 34-9 15,2-14-7-15,3 0-3 0,2 3-3 0,-2 4-9 16,2 1-2-16,0 0-3 0,1-3-3 0,6 1 0 16,-7-1-6-16,8-1-2 0,-5-3-1 0,4 2-2 15,1 2 1-15,1-10 1 0,-3-2-6 0,3-2-1 16,-1 1-2-16,0 0 9 0,1-7-8 0,-3-3-1 16,1-2 0-16,-14 0-6 0,32-4 4 0,-14-3-4 15,-5-2 6-15,1-5-4 0,-2-4 0 0,0-5-3 16,-4 3 0-16,1-7 0 0,-1-1 0 15,-1-3-2-15,-3-1 1 0,-1-9 5 0,-1 0-5 0,-2 9-1 16,-2 5-2-16,2 10 2 0,0-3 20 16,0 9 5-16,0-6-13 0,-3 8 2 0,6 1-5 0,-3 8-7 15,-7-12 2-15,7 12-6 0,0 0-1 0,0 0 2 16,0 0 2-16,9 28-1 0,-4-1-2 0,-4 1 1 16,3 3 3-16,1 1 2 0,0 11-3 0,0-11 8 15,-1 8-12-15,2 2 2 0,1 0-2 16,2 1 2-16,-2-14-4 0,1 5-36 0,-1 7-16 15,1-9-27-15,1-7-26 0,-2-1-36 0,1 1-53 16,4-7-37-16,-5 2-199 0,2-7-467 0,-3-6 207 16</inkml:trace>
  <inkml:trace contextRef="#ctx0" brushRef="#br0" timeOffset="27981.8706">4761 16196 279 0,'-5'-6'280'0,"2"-2"-22"0,3 8-22 0,-4-12-25 15,4 12-22-15,-3-12-21 0,3 12-17 0,7-13-16 16,1 3-12-16,4 0-12 0,4 0-13 0,1 0-8 16,3-1-12-16,4-1-8 0,0-1-22 0,0 3-35 15,-4-3-33-15,2 6-23 0,1-1-27 16,-6 1-36-16,3-2-39 0,-3 5-45 0,-3-3-138 15,1-2-354-15,-6 0 156 0</inkml:trace>
  <inkml:trace contextRef="#ctx0" brushRef="#br0" timeOffset="28308.6764">4811 16146 39 0,'-7'9'183'16,"2"-2"-17"-16,1-1-2 0,4-6-6 0,-5 17-11 15,5-12-15-15,0-5-11 0,2 13-9 0,-2-13-1 16,12 11-4-16,-4-3-4 0,4-3-13 0,-1 2-9 16,4-2-5-16,0 7-6 0,2-10-9 0,6 3-3 15,-1 1-5-15,7 2-5 0,1 1-5 0,-7-4-5 16,7-1-3-16,-1 4-2 0,2 1-4 0,-5-6-2 16,-4 4-6-16,7 3 1 0,-5-2-4 0,-2-1 0 15,2 6-3-15,-2-5 0 0,-7-2-3 0,0 5-5 16,-1 0 9-16,1-2 8 0,-6 1 0 0,-2-2 0 15,1 0 19-15,-3 2 8 0,-3 2 2 0,3-2 5 16,-5-10-2-16,-7 24 2 0,1-8-9 0,-8-3-3 16,5 6-4-16,-6-2-2 0,-7 3-4 0,0-2-3 15,0 1-9-15,6-6-23 0,-1 3-45 0,-5-3-50 16,7 1-72-16,-6-4-66 0,-1 0-195 16,7-4-460-16,-1-4 204 0</inkml:trace>
  <inkml:trace contextRef="#ctx0" brushRef="#br0" timeOffset="28579.0209">5106 15751 84 0,'1'-8'282'0,"1"2"-32"0,3 1-25 15,-5 5-25-15,16 0-6 0,2 7-2 0,3 1-22 16,6 9-15-16,7 10-18 0,4 4-5 0,-9 3-19 16,3 0-7-16,-3 4-9 0,0 5-13 0,-10 1-6 15,1 4-8-15,-4 6-2 0,-4 7-8 0,0 15-3 16,-6 4-1-16,0 0-12 0,-13-3-27 0,5 1-36 16,-8 5-46-16,0-1-51 0,1-4-54 0,-3-3-77 15,-7 1-129-15,6-19-407 0,-3 3 180 0</inkml:trace>
  <inkml:trace contextRef="#ctx0" brushRef="#br0" timeOffset="31606.4882">5425 9937 56 0,'-14'-3'91'0,"-1"2"4"0,-2-2-5 15,3 2-14-15,0-2 8 0,6 3 1 0,-6-4-9 16,14 4 3-16,-17-1-11 0,3-1 4 0,14 2 5 16,-13-1-7-16,13 1 7 0,-10-4-8 0,10 4-4 15,-14-1 0-15,14 1-5 0,-9-2-8 0,9 2 1 16,0 0-19-16,0 0 8 0,0 0-1 0,0 0-6 15,-10-2-6-15,10 2-1 0,0 0-1 0,0 0 3 16,0 0 9-16,0 0 3 0,33 5 0 0,-11-1 9 16,0-4 5-16,4 3-6 0,9-5-3 0,13 1 1 15,5 1-10-15,5-4-3 0,27 3-4 0,-18-1 1 16,20-5-7-16,0 1 1 0,-2 1-5 0,5-2-1 16,-28 5-2-16,4-1-4 0,-3-2 3 0,6 3-2 15,-10 1 2-15,1 4-2 0,0-3-4 0,-4-3 1 16,2-4-2-16,-2 4-2 0,-3-1 1 0,-2 3-1 15,-5-4-3-15,2 0-2 0,-11 2 2 0,-6-3-3 16,3 6 0-16,-5-3 0 0,-8 1 2 0,-3-2 0 16,-6 4 0-16,2 0 2 0,0 0-2 0,-14 0 0 15,15 0 2-15,-6 0-1 0,-9 0 0 0,0 0 2 16,13-2 1-16,-13 2-3 0,0 0-4 0,0 0 1 16,0 0-3-16,0 0 2 0,0 0-3 0,-36-8 7 15,19 5-8-15,-3 0 1 0,-2-1 2 0,-9 7 2 16,9-3-3-16,-9 0 2 0,0-3-1 15,-1 3-1-15,1-2 1 0,-1-1-2 0,-4 0 0 0,7 1 3 16,-5-1 1-16,0-1-5 0,2 1 5 0,1-7-5 16,2 8 7-16,-2-2-4 0,2-4-2 0,-2 4 1 15,14-3 28-15,-3 2-5 0,5 0-2 0,-1 2 1 16,1-2-4-16,6-2-5 0,3 4 1 0,-3 2-1 16,9 1-3-16,-12-8 1 0,12 8-2 0,-5-4 0 15,5 4-2-15,5-13-5 0,2 7 1 0,1 0-1 16,13 3-4-16,-6-5 7 0,13 5-4 0,-3 3-1 15,13 0 3-15,-3 3-2 0,-2 0 0 0,13 3 0 16,2 2-1-16,-13-1-2 0,10 9 5 0,-15-4-3 16,1 4 2-16,0 0 1 0,-9 0-2 15,7 3-1-15,-10-2 2 0,0-1 2 0,-9 0-5 16,-2 1 5-16,-1 9 1 0,-5-6 2 0,-4 8-4 16,-6 4 2-16,-9 9 6 0,-6-3-4 0,-4-5 1 15,3 7-8-15,0-7-21 0,7-6-30 0,-3-3-37 0,3-4-47 16,10-1-45-16,0-1-206 0,0-3-417 0,7-5 185 15</inkml:trace>
  <inkml:trace contextRef="#ctx0" brushRef="#br0" timeOffset="32723.1903">8450 9328 183 0,'-5'-13'211'0,"0"3"-25"16,0 0-21-16,-6-3-1 0,5-1-19 0,0 2-16 0,-6-5-10 15,2 1-11-15,-3 1-1 0,-10-5-8 0,6-1-5 16,-3 1-7-16,-4 2-5 0,2 1-8 0,-4-3-7 16,-3 3-6-16,-13-3-8 0,11 8-5 0,-3-3-6 15,-14 11-2-15,-1 0-4 0,-4 4 1 0,-2 4-4 16,-3 0-7-16,-3 12-5 0,1 3 2 15,-3-1-2-15,2 4 6 0,-14 14 10 0,0 5-3 16,20-6-3-16,6 8 0 0,-8 12-1 0,1 1 2 0,20-10 2 16,2 6 6-16,3-4-4 0,8 7 1 0,0-1 4 15,8 3-1-15,5 0 2 0,-2 22 0 0,7-26-3 16,10 6-5-16,2 1 0 0,3-9-2 16,10-2-9-16,3-1 7 0,6 0-1 0,-4-3-4 15,13-5 1-15,1-5-1 0,5 3-2 0,4-10-1 16,3-1 3-16,2-2-6 0,0-5-4 0,0-14-2 15,6 7 7-15,-2-11-2 0,6-2-2 0,0-7-1 0,-2-2-3 16,-1-2 4-16,25-13-1 0,-25 2-6 0,-2 0-1 16,-2-6-7-16,4 0 7 0,-7-7 3 15,-7-2-15-15,-2-8 14 0,9-14-1 0,-16 16 1 16,-2-5-2-16,-5 0-1 0,4 4-4 0,-8-3 2 16,-4 2-1-16,-1 1 1 0,-3 0-2 0,-2 0 1 15,-3 6-2-15,-4 5-3 0,-1 4 0 0,-2-5-2 16,-8 4 4-16,2-11-4 0,-9-2 6 0,-4 7-3 15,-4-4-3-15,-11 5-2 0,4 3 5 0,-6 0-6 16,-8 1 2-16,-6-2 2 0,-2 4-2 0,-9 2-2 16,-3 7 1-16,-3 0-3 0,-23 5 2 0,21 6-2 15,-2 3 1-15,1 1 4 0,-22 12-3 0,22-2 3 16,-29 15-5-16,6 3-3 0,2 5 8 0,2 7-1 16,-1 6 1-16,9 1 0 0,22-6-3 0,-13 18-1 15,9 3 5-15,20-12-4 0,-1 5 2 0,8 3 2 16,-8 14 0-16,21-13-1 0,2 2 4 0,8-3-2 15,2 3 2-15,10-3 5 0,5-3-6 0,4 1 1 16,10-6 3-16,-2-7-1 0,7-1-1 0,3-4 1 16,6-5-1-16,11-4 3 0,-1-5-1 0,5 1 5 15,1-8-3-15,1-3-1 0,-2-2 2 0,5-10 0 16,-4-1 1-16,4-2-2 0,-8-1-3 0,3-8-11 16,0-5 13-16,-1-1 2 0,3-2-4 0,-4-4-2 15,0-5 4-15,-3 1-3 0,-2-7 6 0,0-6-2 16,4 0-2-16,-18 1 1 0,6 0-8 0,-8-2 5 15,-6-3 0-15,-2 2 0 0,-6 3-4 0,-4-2 5 16,-4 0-4-16,-4 1 1 0,-8 2 1 0,-4-2-6 16,-3 14 4-16,-9-10-3 0,1 13 0 0,-13-6 1 15,-6 4 1-15,-1 4-7 0,-12 3 10 0,-5 2-8 16,-2 7 2-16,-6 6-2 0,-19 1 4 16,-6 9-3-16,1 12-2 0,1 1 3 0,-2 9-2 0,-3 10-3 15,1 5 8-15,6 10-4 0,2 3 3 0,2-2-6 16,12 4 7-16,2 3-4 0,14 2 0 15,16-16 2-15,9 0 1 0,3 4-7 0,8 1 8 16,6-4 0-16,5-3 4 0,6-10-2 0,6 11 2 16,10-3 1-16,-8-10 1 0,13-7-1 0,-2 4-4 15,4-6 5-15,5 1-1 0,2-6-2 0,11 2 6 16,4 1-2-16,-1-11 0 0,2-1 1 0,-10 1-3 16,-4-7-15-16,-3-1-25 0,5-1-24 0,-5-6-28 0,0-1-16 15,-3 0-43-15,1-4-38 0,-3-3-45 16,5-3-210-16,-7-2-477 0,0 1 211 0</inkml:trace>
  <inkml:trace contextRef="#ctx0" brushRef="#br0" timeOffset="34982.5238">32906 2237 20 0,'-7'-11'98'16,"1"-6"3"-16,-1 4 29 0,0-2-8 0,4 2 16 15,-11-3-35-15,0 4 0 0,6-2-4 0,-6-3-20 16,-1 5-2-16,-1-1-8 0,-2 2-6 0,-6-3-3 16,3 5-14-16,-8-2 2 0,0 2-3 0,-1 0-8 15,-5 1 1-15,0 0-5 0,4 5-6 0,-20-3 2 16,8 3 5-16,-8-2-15 0,-2 5 1 0,-1 1 12 16,1 6 1-16,-5-2 0 0,-4-4-4 0,3 6 6 15,-3 1-5-15,1 0-5 0,-2 3 1 0,3 3 6 16,-23-5-11-16,23 1 8 0,-24 5-4 15,30-2 0-15,-4-6-7 0,1 2 4 0,8 6-2 16,-4 0-12-16,5-5 6 0,4 8 5 0,3-4-5 16,-2-1 0-16,-1 5-2 0,5 7 3 0,7-12 12 15,-9 10 1-15,1 4-2 0,6 1-4 0,-3 4 6 16,1-6-7-16,5 12 1 0,1-3 0 0,1-1-3 16,6 1 5-16,1 4 7 0,-2 2-1 0,9-16 2 15,-5 18 1-15,4 0-4 0,4-3-1 0,4 3 22 16,1-2-6-16,3 2-6 0,3 3 3 0,6-11-7 15,-5 5-3-15,3 4 6 0,1 1-6 0,-1-15 15 16,6 3-2-16,3 10-3 0,-2-11-7 0,-2 0 2 16,6-3-3-16,1 9 2 0,2-8-7 0,4 0 3 15,8-1-2-15,3 5-5 0,4-8 3 0,3 1-1 16,4-1 1-16,6-6-6 0,4 3-2 0,2-4-1 16,10-6 7-16,-2-6-2 0,27 5-1 0,-5-4 0 15,-18-5-5-15,16-5-1 0,3 4 4 16,-22-5-4-16,22-9-1 0,-27 4-1 0,1-4-5 15,25-4 3-15,-30 2-1 0,1 1 1 0,1-4-2 16,-5-3-2-16,1-3-3 0,-2 3 4 0,-3-5-17 16,-2 6 15-16,4-1 4 0,-3-4 3 0,-4-4-3 15,-4 4 2-15,0-3 4 0,-1 1 19 0,0-3-13 16,-1-4 9-16,-5 0-7 0,-1-2-2 0,7 1-2 16,-11-3-1-16,-1 0 0 0,-3-2-2 0,-7 11-1 15,6-10-6-15,0-1 0 0,-7 3-8 0,1 8 2 16,-4-4 5-16,-4 4-6 0,-1 2 3 0,0-4-6 15,-5 5 3-15,-2-5-4 0,-2 1 5 0,-3 2 0 16,-4-5-3-16,-4 4-6 0,-4-8 5 0,-6 1-2 16,-6-1 2-16,-8 4-5 0,-1-5 3 0,-3 6-1 15,-10-3 2-15,4 4-3 0,-3 2 0 0,-3 0-2 16,0 3-2-16,-1 2 3 0,-6 3-8 0,7 4 9 16,-6 0-3-16,6 6-3 0,-9 0-8 0,8 9-16 15,1 1-23-15,-7 1-35 0,6 14-12 0,-1 0-25 16,4 3-38-16,5-3-46 0,1 9-36 0,6 0-241 15,10-6-530-15,-1 4 234 0</inkml:trace>
  <inkml:trace contextRef="#ctx0" brushRef="#br0" timeOffset="39473.4056">33218 9111 53 0,'-15'-7'68'0,"-7"2"-9"0,-7-5 18 15,1 2-24-15,-2 2-10 0,-4-1 6 0,3-6-13 16,-3 6 0-16,-10-3-4 0,-6-1-5 0,7 2 1 15,-6-1 7-15,1 0-12 0,-3-1 5 0,-3-6-5 0,-1 11 7 16,-5-6-10-16,1-1 7 0,-8 7-6 16,2-7 7-16,-18-3-8 0,-4 4 0 0,25 4-9 15,-26 0 4-15,25-4 1 0,-21 4 1 0,23 4-3 16,-25-7 0-16,20 7 7 0,1 3-3 0,2-1-5 16,3 0 5-16,-1-2-12 0,1 4 0 0,6 1 2 15,-6-1-1-15,4 5 2 0,-2-3-5 0,-2 3 4 16,5 2-3-16,-6 1 3 0,6-2-11 0,-9 8 13 15,7-2-8-15,-1-1 2 0,-1 1-2 0,4 4 7 16,-5 1-4-16,4-1 1 0,3 0 3 0,0 1 5 16,2 5-10-16,4-2-3 0,4-6-5 0,4 6 3 15,6-5 2-15,4 4 0 0,2-3 1 0,1 5-3 16,3-1-11-16,-5 4 18 0,6-1-9 0,5-2 5 16,-5 7 5-16,6-1-5 0,1 0 6 0,0 2 3 15,-1 3-4-15,6-5 1 0,0 6-2 0,5-1 13 16,1 0 1-16,1 3 0 0,3-4-1 0,3 11 15 15,1-1-3-15,1-10 4 0,5 1-10 0,-1 10-3 16,1-1 1-16,5-1 5 0,4 3 0 0,0-9-1 16,3 5-4-16,0 0 4 0,2-6-1 0,5 1-2 15,2 2-3-15,5-3 5 0,3-1-2 0,5 0 0 16,9-3-1-16,3 1-1 0,21 4 1 0,7-5-1 16,4 1-3-16,4-7 0 0,7-3-6 0,0-2 1 15,5-3-1-15,4-12-3 0,-4-3 1 0,1 3 0 16,-2 1-5-16,-8-3 5 0,-4-5-4 0,-27 3 3 15,1-2-1-15,-2-5-2 0,-1 4-2 0,-3 0 2 16,3-5-1-16,-4 1 2 0,-5-2-9 0,-4 0 7 16,2 0-10-16,4-2 9 0,-4-2 0 0,-3 4-3 15,1-7 3-15,-1 2-6 0,0-5 0 0,1 4 2 16,-5-4-3-16,2 0 7 0,-1-2-3 0,1 0-4 16,-4 0 2-16,10-5 0 0,-13 5 1 0,5-4 1 15,-6-5-4-15,-1 4-1 0,1-6 2 0,-6 5 7 16,2-2 7-16,-8 5-5 0,-2 7 5 0,-2-8 12 15,9-6-4-15,-9 7 3 0,-5 2-3 0,3-2-4 16,-4-2 4-16,-3 3 15 0,-6 4 1 0,2-3-6 0,-8-4-2 16,-1 9-3-16,-1-10-2 0,-4 8-2 15,-11-7-5-15,1 6-1 0,-9-1-3 0,-14-4-8 16,1-1 4-16,-11 6-6 0,-6-6-17 0,-4 11-21 16,-19-6-21-16,-5 1-24 0,15 9-23 0,3 0-35 15,-25 1-30-15,-1 5-136 0,6-5-328 0,16 3 145 16</inkml:trace>
  <inkml:trace contextRef="#ctx0" brushRef="#br0" timeOffset="40778.9985">1576 19989 94 0,'-10'1'186'0,"3"1"-10"15,0 2-16-15,7-4-16 0,-9 3-15 16,9-3-16-16,0 0-10 0,0 0-9 0,0 0-10 15,24-10-10-15,-5 2-7 0,7-4-5 0,-4 5-3 16,3-6-14-16,4 5-2 0,0 0-27 0,-7 0-29 0,7-1-36 16,-6 6-38-16,-3-2-25 0,2 3-120 0,-6 1-250 15,4-3 110-15</inkml:trace>
  <inkml:trace contextRef="#ctx0" brushRef="#br0" timeOffset="40941.019">1594 20350 105 0,'-5'2'131'16,"5"-2"-10"-16,0 0-9 0,0 0-11 0,0 0-9 15,45-12-6-15,-20-4-10 0,11 0-8 0,-7 2-13 16,17-4-33-16,-5-6-20 0,2 11-46 0,1-7-32 16,0 3-67-16,-3-5-152 0,-1-3 67 0</inkml:trace>
  <inkml:trace contextRef="#ctx0" brushRef="#br0" timeOffset="41372.3682">2659 19429 235 0,'-9'-16'235'0,"1"2"-1"16,-1 1-15-16,-3 0-22 0,2 5-9 0,3 2-11 15,0-2-15-15,-1 2-14 0,8 6-18 0,-9-7-14 16,9 7-11-16,0 0-11 0,0 0-11 0,-31 20-7 16,21-4-10-16,0 12-9 0,-5 12-1 0,6 4-7 15,1 0-8-15,1 3-2 0,0-1-4 0,7 0 1 16,2 1-2-16,3-1-10 0,3-6 0 0,-3-7-1 16,6-7-1-16,-1 6-5 0,2-4-1 0,8-7 0 15,-3 1 0-15,2-2-4 0,0-7 5 0,6-1-4 16,-4-5 0-16,3-2-2 0,6-5 0 0,-2 0-1 15,-8-4 1-15,14-4-3 0,-10-2 1 0,7-5-2 16,-9 0 3-16,0-5-5 0,2 0 2 0,-9-1 4 16,-1-6-2-16,-5-1-2 0,-1 0-3 0,-6-2 5 15,-4-3-3-15,-5 0 1 0,-3-7-3 16,-5-1 1-16,-2 4 0 0,-11 0-4 0,5-3 1 16,-6 4 3-16,-2 4-4 0,0 4-2 0,4 9-2 15,0 2-1-15,3 8-14 0,2 3-15 0,-1 3-10 16,1 3-18-16,0 6-21 0,5-3-14 0,2 6-25 15,1 3-18-15,5 3-37 0,4-2-37 0,5 7-154 16,2-3-397-16,3-2 175 0</inkml:trace>
  <inkml:trace contextRef="#ctx0" brushRef="#br0" timeOffset="41627.1558">3310 19538 143 0,'0'0'253'16,"0"0"-6"-16,0 0-12 0,0 0-12 0,10-4-18 15,-10 4-14-15,0 0-10 0,0 0-10 0,4-8-11 16,-4 8-15-16,-4-14-12 0,3 4-11 16,1 10-13-16,-2-13-11 0,0 1-11 0,-1 2-10 15,-4 0-8-15,5-1-6 0,-5 0-9 0,4-2-7 16,-2 4-30-16,3 3-40 0,2 6-41 0,-7-9-39 15,7 9-31-15,0 0-30 0,0 0-25 0,0 0-34 16,0 0-132-16,14 29-386 0,-7-21 171 0</inkml:trace>
  <inkml:trace contextRef="#ctx0" brushRef="#br0" timeOffset="42032.8057">3568 18999 109 0,'-14'-27'255'0,"5"2"-24"0,1 2-23 0,1 5-21 0,-7 0-19 15,13 6-12-15,-6-1-13 0,-2 5-15 16,3 1-13-16,-1 3-16 0,7 4-10 0,0 0-10 16,-19 15-8-16,9 2-9 0,5 1 0 0,-7 24-11 15,8 2-6-15,-3 11-1 0,4 0-5 0,3-4-2 16,5-1-7-16,4 1 0 0,-8-5 3 0,13 1-10 15,-7-1-3-15,3-6 1 0,2-11 3 0,3 3-10 16,-4-4 0-16,9-4 1 0,-11-7-1 0,4 0-3 16,9 0-3-16,-6-4 4 0,-1-1-2 0,4-4-2 15,1-5 3-15,-3-3-1 0,-17 0 1 0,36-8-2 16,-15 0 1-16,4-6-1 0,-1-3-3 0,-3-3 1 16,-8-5-1-16,-3-2-4 0,2-3 5 0,-8 4-1 15,-3-6 6-15,-6 4 0 0,-5-3 7 0,0-1 2 16,-4 7 2-16,1 1 2 0,-3 9 0 0,8-2-7 15,-4 1-1-15,2 9-5 0,-1 2-5 0,1 0-4 16,10 5-11-16,-22 8-9 0,10 1-17 0,2 4-25 16,5 2-20-16,-2-1-35 0,5 5-43 0,2-3-47 15,2 3-177-15,-2-5-411 0,5 0 182 0</inkml:trace>
  <inkml:trace contextRef="#ctx0" brushRef="#br0" timeOffset="42441.1675">4033 18784 59 0,'-8'-8'242'0,"8"8"-24"0,-11-9-18 15,11 9-22-15,-6-7-17 0,6 7-20 0,0 0-11 16,0 0-14-16,0 0-14 0,0 0-7 0,0 0-11 15,0 0-7-15,0 0-8 0,0 0-4 0,56 12-1 16,-37-12-13-16,-2 0-3 0,-2-4-4 0,-15 4-9 16,24-3 7-16,-11-1-12 0,3 1-1 0,-1-3-5 15,-1 2-2-15,-6 1 1 0,8-6-2 0,-8 3-4 16,6-5-3-16,-6 5 0 0,1-2 0 0,-2-3-3 16,6 1 1-16,-11-2-1 0,5 0 1 0,0 3-2 15,-7-3-1-15,5 2-1 0,-3 4 12 0,-1-5 6 16,-1 11 5-16,5-9-3 0,-5 9-3 0,7-6-5 15,-7 6-9-15,0 0-5 0,0 0 3 16,0 0-1-16,0 0 0 0,10 31-2 0,-3-3 2 16,2 0-1-16,-2 4 0 0,-1-1 2 0,3 10-1 15,-2 2-2-15,1 5-6 0,1 0-22 0,-1-5-24 16,4 0-29-16,-3-14-29 0,-1 4-43 0,4-5-37 16,-1 1-178-16,-1-3-391 0,-3-10 174 0</inkml:trace>
  <inkml:trace contextRef="#ctx0" brushRef="#br0" timeOffset="42888.7951">4645 18520 22 0,'-6'-15'166'0,"11"-5"-17"0,-4 5-17 0,6-5-15 16,0 10-7-16,2-5-14 0,-1 6-13 15,4 3-4-15,5 3-11 0,-2 1-2 0,-15 2-12 0,31 5-3 16,-16-1-7-16,-1 6-3 0,-2 1-9 16,0-1-2-16,-2 5 2 0,-3 3-8 0,0-3-7 15,-2 5 4-15,-2 0 0 0,-4 8-4 0,-1-1-3 16,-3-6-2-16,1 6 2 0,-2-3-3 0,-1-2 2 0,-2 4 0 16,-1-10-1-16,5-1 3 0,0 2-13 0,0-8 0 15,1 1 11-15,-1-1 15 0,5-9 10 0,-7 8 6 16,7-8-3-16,0 0-8 0,0 0 1 0,0 0-7 15,0 0-4-15,26-32-1 0,-16 19-4 16,4-1-3-16,-1 1 1 0,3 9-4 0,-1-2-2 16,-5 1 4-16,7 0-6 0,4 5 2 0,-21 0-3 15,31 0 4-15,-16 2-7 0,-15-2 0 0,31 10 2 16,-16-5-3-16,-1-2 0 0,-1 10 4 0,-3-6 0 16,2 5 0-16,-3 3 1 0,-2-6 10 0,-6 7 11 15,1 0 6-15,-2 0-6 0,-3 0 0 0,-4 3-4 16,0 0-2-16,-1 2-1 0,-6 0 3 0,5-1-6 15,-4-1-1-15,-3 2-6 0,8-6-15 0,-6 3-27 16,1-3-36-16,2-3-63 0,5-5-59 0,6-7-133 16,-23 4-346-16,23-4 153 0</inkml:trace>
  <inkml:trace contextRef="#ctx0" brushRef="#br0" timeOffset="43341.0928">5099 18365 194 0,'2'-16'217'0,"-2"4"-17"0,1-2-5 0,-1 5-4 16,-1-4-5-16,1 13-7 0,-2-15-4 0,2 15-12 15,0-13-16-15,0 13-13 0,0 0-14 0,-2-13-17 16,2 13-15-16,0 0-8 0,0 0-5 15,0 0-10-15,0 0-7 0,0 0-4 0,0 49-7 0,2-22-2 16,1 1-8-16,8-3 0 0,-6 10-5 0,5-2-2 16,-2-2-2-16,8 7-4 0,-6-9 2 0,5-1-5 15,4 0-5-15,0-2 0 0,3-3-2 0,0 1-3 16,0-8-1-16,-5 0-2 0,11-7-5 0,-3 4-2 16,-2-11-2-16,-1 2 1 0,2-9-3 0,-2 2 1 15,-2-8 1-15,4-2-1 0,-7-3 2 16,0-4 0-16,-5 1 0 0,-3-2 1 0,-1-6 8 15,1-1 3-15,-6-1-2 0,-6 2 7 0,-2-5 5 16,-2 1-2-16,-7 4 9 0,2-1 7 0,2 10-4 16,-4 2-4-16,4 4-9 0,2 7 3 0,-4-2-6 15,12 7-8-15,0 0 0 0,-34 19-2 0,22-5-12 16,-5 5-7-16,3 10-15 0,5-4-28 0,3 1-21 16,-1 1-23-16,7 1-24 0,5 4-11 0,-3-4-32 15,4-5-26-15,3-1-25 0,-4-3-149 0,-3-3-397 16,8-4 176-16</inkml:trace>
  <inkml:trace contextRef="#ctx0" brushRef="#br0" timeOffset="43728.1193">5653 18058 80 0,'-7'-17'291'16,"1"2"-9"-16,-1 0-13 0,5 4-23 15,2 11-26-15,-7-14-22 0,7 6-25 0,0 8-23 16,0 0-17-16,0 0-10 0,0 0-11 0,0 0-10 16,0 0-11-16,0 36-10 0,9-20-6 0,-1 4-7 15,-1-1-3-15,5-2-8 0,-3 3-5 0,-1-7-8 0,1 5-5 16,3-6-3-16,-2 1-2 0,3 2-3 16,-4-7-4-16,3-3-1 0,-4 3-4 0,3-3 1 15,-11-5-2-15,22 0-1 0,-22 0-3 0,30-8-1 16,-14 0-3-16,-4-5 3 0,-2-2-3 0,0-2 0 15,0 1-4-15,1-9 1 0,-3-3-3 0,-1 0 1 16,-5-3-3-16,1 0 5 0,-1 2-2 0,-2-3 6 16,0 16 1-16,0 0 1 0,0 5 0 0,0 2-7 15,0 9-6-15,0 0 6 0,0 0-4 0,0 0-1 16,0 0 1-16,5 37 3 0,-2-2-2 0,-1 9-3 16,3 3 0-16,-3 6-13 0,5 2-17 0,-6 1-21 15,5-1-23-15,0 1-32 0,3 4-28 16,-4-3-40-16,-2 2-42 0,1-2-48 0,-4-5-143 0,3 3-435 15,-1-4 192-15</inkml:trace>
  <inkml:trace contextRef="#ctx0" brushRef="#br0" timeOffset="46254.8225">1257 7685 95 0,'0'0'144'0,"-26"-42"14"0,14 22-18 16,12 20 11-16,-20-34-7 0,8 17-11 0,12 17 11 15,-24-35-17-15,16 17-7 0,8 18 10 0,-19-23-9 16,19 23-14-16,0 0-11 0,-16-21-12 0,16 21-13 16,0 0-7-16,0 0-4 0,0 0-2 0,0 0-10 15,26 79-6-15,-11-33-2 0,4-3-3 0,2 15 0 16,-6-4-1-16,2 2-8 0,2 0-2 0,-4-3-1 16,-3 2 2-16,2-3-3 0,-4-1-2 0,2-3-2 15,-2 0-2-15,4-5 1 0,-1-10-14 16,-4-1-5-16,-2-1-23 0,3-7-21 0,4 5-15 15,-6-11-20-15,4-3-20 0,-5 3-28 0,1-8-26 16,-1 1-22-16,-5-4-132 0,1 0-334 0,-3-7 148 16</inkml:trace>
  <inkml:trace contextRef="#ctx0" brushRef="#br0" timeOffset="46525.471">1131 7464 200 0,'-14'-39'192'16,"5"10"-5"-16,3 1-18 0,-1 2-22 0,7 26-16 16,10-35-10-16,-10 35-10 0,26-31-13 0,-9 23-11 15,13-3-12-15,1 6-8 0,5 5-5 0,-2 5-3 16,10 7-6-16,-11-1-4 0,3 1-8 0,-7 8 4 16,0 0-9-16,-6 1-7 0,0 2 2 0,-6 6-2 15,-7-1-8-15,-3 2 1 0,-2 2 2 16,-5 10-3-16,-7-4-3 0,-3 6 2 0,-6 2-3 15,-4-4-6-15,3 1 0 0,-9-1-17 0,8 1-23 16,-5-3-14-16,8-1-42 0,1-10-38 0,8 3-34 16,-3-8-134-16,7-4-314 0,2-1 140 0</inkml:trace>
  <inkml:trace contextRef="#ctx0" brushRef="#br0" timeOffset="46796.5688">1917 7143 134 0,'-16'-28'247'0,"5"2"-15"0,-3 1-29 16,-1 8-12-16,3 1-19 0,1 2-17 0,3 6-19 16,1 3-13-16,-2 5-14 0,9 0-13 0,-20 18-6 0,10 7-10 15,1 5-9-15,4 17-8 0,5 2-5 0,0 2-7 16,9 9 1-16,4 20-1 0,1-3-8 0,3-2-5 15,-2-20 1-15,2 2-4 0,6 17-10 16,0-20 6-16,-2-3-2 0,4 4-4 0,4-6-3 16,6-3-15-16,-3-4-22 0,12-3-35 0,-4-3-27 15,-3-3-35-15,7-10-51 0,4 5-53 0,-15-17-114 16,16-2-356-16,-3-5 157 0</inkml:trace>
  <inkml:trace contextRef="#ctx0" brushRef="#br0" timeOffset="47045.3262">2665 7085 216 0,'-6'-24'245'16,"-1"4"-22"-16,0 3-4 0,4 1-18 0,-3 1-18 16,3 5-21-16,0 3-18 0,3 7-19 0,0 0-14 15,0 0-10-15,0 0-6 0,-23 41-14 0,18-9-6 16,-1 14-7-16,-3 2-4 0,-3 2-7 0,4 0-17 15,-8 3 6-15,4-1-2 0,0 7-3 0,-3-2-3 16,0-2-3-16,-6 1-4 0,6-4-3 0,-2-4-21 16,-4 0-22-16,13-7-28 0,-6-11-31 0,6-2-14 15,-1-1-24-15,4-10-43 0,3-6-42 0,-3 0-136 16,2-2-361-16,3-9 160 0</inkml:trace>
  <inkml:trace contextRef="#ctx0" brushRef="#br0" timeOffset="47253.2223">2219 7168 40 0,'-9'-15'241'15,"1"2"-14"-15,1 1-19 0,5 5-26 0,-1-1-23 16,3 8-20-16,0 0-7 0,0 0-17 0,0 0-9 16,0 0-5-16,53 27-15 0,-16-2-7 0,2-1-6 15,6 7-5-15,6-2-9 0,-5-1-5 0,7 6-3 16,0-5-8-16,-1 1-2 0,8 0-1 0,-5-5-14 15,-2 3-35-15,-2-5-43 0,-4 4-54 0,-2-6-47 16,-6 1-172-16,-8-9-353 0,-7 2 156 0</inkml:trace>
  <inkml:trace contextRef="#ctx0" brushRef="#br0" timeOffset="47624.6159">3264 6685 244 0,'-7'-12'251'15,"7"4"-17"-15,-2 0-16 0,-4 2-20 0,6 6-19 16,0-13-20-16,0 13-18 0,0 0-14 0,0 0-9 16,-16 15-14-16,8-2-14 0,-1 7-7 0,-4 10-8 15,-10 8-5-15,1 4-7 0,2-1-6 0,-4 0-5 16,2-2 3-16,-2-3-8 0,7-7-3 0,-2-3-4 15,4-2-3-15,-1 1-5 0,6 2 1 0,2-13-7 16,1 3 1-16,2-8-5 0,3 0-1 0,0 2 1 16,2-11-3-16,7 12 3 0,3-12-2 0,11 0-1 15,6-6-16-15,5-4 15 0,11-8-4 0,3 0-3 16,4-1 2-16,-6-2-1 0,-3 1-3 16,2 0-7-16,-3-2-7 0,-9 3-20 0,13 1-23 15,-13 1-15-15,0 3-16 0,-7-2-12 0,5 3-40 16,-2-2-24-16,-10 6-43 0,2-3-175 0,0 1-404 15,-6 2 179-15</inkml:trace>
  <inkml:trace contextRef="#ctx0" brushRef="#br0" timeOffset="47931.6486">3922 6139 170 0,'-12'-17'234'0,"11"2"-11"0,-6 4-7 16,0-2-22-16,5 6-18 0,-5-1-22 0,7 8-21 15,0 0-6-15,0 0-18 0,0 0-8 0,7 31-4 16,-5-7-11-16,12 16-3 0,-1 3-10 0,-2 5-4 15,4-8-3-15,-3 9-7 0,-2-2-5 0,4-4-5 16,-1-3-2-16,-2 1-5 0,2-1-6 0,-4-8 1 16,4 5-6-16,-4-3-3 0,1-6-8 0,-1 0 4 15,3-5-23-15,-2 2-31 0,-3-10-38 0,-1-1-37 16,3-2-34-16,0-2-55 0,-3-4-174 0,3-3-398 16,-9-3 177-16</inkml:trace>
  <inkml:trace contextRef="#ctx0" brushRef="#br0" timeOffset="48181.2309">4251 6375 96 0,'0'0'216'16,"7"15"-5"-16,-7-15-10 0,7 6-10 0,-7-6-9 15,0 0-5-15,0 0-3 0,7 7-11 0,-7-7 2 16,0 0-4-16,0 0-7 0,0 0-6 0,0 0-4 15,0 0-8-15,0 0-15 0,0 0-6 0,0 0-21 16,0 0-10-16,10-20-6 0,-10 13-4 0,0 7-6 16,7-14-8-16,-7 6-7 0,7 2-5 0,-7 6-40 15,0-13-28-15,0 13-53 0,7-7-39 0,-7 7-37 16,8-5-44-16,-8 5-55 0,0 0-174 0,0 0-456 16,0 0 202-16</inkml:trace>
  <inkml:trace contextRef="#ctx0" brushRef="#br0" timeOffset="48628.0609">4470 5840 163 0,'-5'-20'256'0,"1"5"-17"15,-1-3-10-15,2 10-23 0,-1 1-16 0,1-1-26 16,-1 1-17-16,4 7-13 0,0 0-15 0,0 0-12 15,0 0-12-15,-3 20-8 0,6-9-10 0,1 8-4 16,-4-3-19-16,7 8 10 0,-6-3-10 0,3 7-7 16,6-1 1-16,-5-4-7 0,7 0-2 0,-5-3-6 15,1 0 1-15,3-2-5 0,2-5-8 0,-1 1 3 16,0 0-5-16,3-3-6 0,1-3-6 0,4 0-4 16,-4-4-1-16,-1-3 1 0,5-2-5 0,-4-2 0 15,-1-3 1-15,-3-2-3 0,3 1 3 0,4-1 2 16,-5-5-3-16,-2 2 4 0,1-4-2 0,-2-1 0 15,-1 1 0-15,-5-3-1 0,2-2 1 0,0-3 1 16,-2-2 0-16,2-3-2 0,-7-2 3 0,1 0 1 16,-1 3 5-16,0 3 8 0,-1 3-2 0,1 4 4 15,-4 5-3-15,4 1 0 0,-2 4-7 16,2-1-3-16,0 8-1 0,0 0 2 0,0 0-4 16,0 0 0-16,6 29 1 0,-3-3-6 0,2 2 10 15,-1 0-2-15,-1 5 2 0,4-2-3 0,-4 4 5 16,4 5-5-16,0-4-3 0,1-6-23 0,-1 3-28 15,2-5-27-15,-3-2-36 0,5 2-36 0,2-5-38 16,1 0-209-16,-5-4-427 0,-3-5 190 0</inkml:trace>
  <inkml:trace contextRef="#ctx0" brushRef="#br0" timeOffset="48833.7731">5032 5725 1638 0,'-1'-17'9'16,"-6"0"5"-16,0 2 43 0,0-5-1 0,6 2 22 16,1 1 2-16,-2-1-18 0,2 3-12 0,0-5-14 15,2 5-3-15,-2 2 1 0,6 1-12 0,3-4 2 16,-2 8-3-16,6-3-6 0,3 0-10 16,-4 1-20-16,8 3-25 0,-3-1-36 0,2 3-28 15,1 0-41-15,-1-1-164 0,-2 4-335 0,0-1 148 16</inkml:trace>
  <inkml:trace contextRef="#ctx0" brushRef="#br0" timeOffset="49130.5518">5032 5596 79 0,'-1'12'189'16,"-1"-4"-21"-16,-3-1-17 0,5 1-13 0,0-8-16 0,0 18-5 15,8-9-12-15,-1 1-11 0,2-1-7 0,6 0-8 16,6-1-8-16,-3 2-6 0,5-3-16 0,4 2 2 16,2-4-6-16,-9 4 2 0,9 1-6 0,-7-4-8 15,1 1-4-15,0 4 0 0,0-2-13 0,-3-1 12 16,-3 0 1-16,-1 3-8 0,-3-8 3 16,1 5-3-16,-6 0 1 0,1 2-1 0,-6-3-2 15,2-4 2-15,2 10-4 0,-7-2 0 0,0 0 7 16,-1 0-10-16,-6 3 1 0,0-1-4 0,-5-1 3 15,2 4-4-15,1-1-14 0,1-5-31 0,-6 8-47 16,7-13-69-16,-6 9-160 0,4-9-336 0,9-5 149 16</inkml:trace>
  <inkml:trace contextRef="#ctx0" brushRef="#br0" timeOffset="49652.7753">5229 4983 38 0,'-7'-17'201'16,"-2"5"-4"-16,4-1-9 0,3 7-19 0,-3-2-13 16,0-1-17-16,5 5-17 0,0 4-17 0,0 0-7 15,0 0-6-15,31 16-12 0,-6 3-7 0,4-1-6 16,2 10 1-16,8 7-8 0,-3-4-7 0,3 6-7 16,-3 6-4-16,3-3 2 0,-1 8-5 0,-4-5-5 15,2 10-2-15,1-5 1 0,-13-2-5 0,5 4 2 16,0-1-8-16,-12 0-3 0,4 0 3 0,-9 1-4 15,-5 0 2-15,-1 4-1 0,-6-1-4 0,-1 4 2 16,-6-3-21-16,-3 27-25 0,-4-3-32 16,-8-1-33-16,5-1-44 0,-5-2-45 0,-7 2-131 15,0-3-338-15,-6 0 150 0</inkml:trace>
  <inkml:trace contextRef="#ctx0" brushRef="#br0" timeOffset="53198.3592">8701 20828 111 0,'-4'-5'156'0,"1"-4"-12"0,-2-3-12 0,1 4-7 16,-3-4 6-16,1 2-4 0,-6-1-12 0,1-3-10 15,-4 3-12-15,1-2-6 0,-3 1-14 0,-6-1 4 16,-5 3-13-16,-1-7-2 0,-1 9-2 0,-3-2 3 16,-3 2-9-16,-10-2 0 0,12 6-4 0,-19 0-13 15,2 10-1-15,-2-4-1 0,0-2-8 0,-3 10 2 16,3 0-7-16,-3-1 2 0,0 8-3 0,-4 0 0 15,7 1-2-15,-6 2-5 0,-1 5 3 0,0 3-1 16,-11 10-3-16,11-10-3 0,-12 13 3 0,19-9 0 16,-15 14 4-16,19-9-1 0,-1-1 2 0,6 3-2 15,-6 1 1-15,11 8 2 0,2-3 1 0,6 3 0 16,2 2 3-16,3 2 2 0,6-3 2 0,5 6-1 16,4-2-4-16,6 3 7 0,4 2 4 0,1-3-4 15,3-2 1-15,7-4-4 0,6 3 6 0,1-4 7 16,5-4-8-16,3-1 33 0,11-3-2 0,2-1-7 15,1-5 0-15,12-4 3 0,0-3-1 0,6-2-7 16,4-6 5-16,21-1-5 0,-14-7 1 0,14 2-4 16,-19-9-6-16,22-4-1 0,4-1-5 0,-6-6 10 15,-1-4-12-15,-17 2-3 0,17-9-3 0,2 0 6 16,-4-7-13-16,-2 1 0 0,-23 5-4 0,1-4 0 16,-3 2 1-16,1-4-6 0,-6-2 2 0,3-1 0 15,-6-2-3-15,-4 0-2 0,-6 1 2 0,-1-5 4 16,-3 0 11-16,-4 11 8 0,2-11-3 0,-5-2 2 15,0-2-13-15,-2-1 10 0,-1-1-5 0,-4 1 0 16,7 2 17-16,-11-7-7 0,3 4 3 0,-1 4-1 16,-5 1-1-16,2-3 4 0,-3 7 10 0,-4 0-3 15,3-5 3-15,-4 6 6 0,1-12-2 0,-3 2 4 16,-4 8-2-16,0-1-5 0,-5-6 8 0,-1 7-10 16,-6-7-2-16,-4 0-6 0,0 13 0 0,-11-5-6 15,9 7-4-15,-7 4-16 0,-4-12 9 0,0 16-1 16,-13-4 0-16,13 7-1 0,-20 3-10 0,2-2 3 15,-8 12-4-15,5 2 0 0,-12 3-7 0,12 3 4 16,0 5-5-16,3 6-12 0,0-1 9 16,6 4-4-16,2-3-17 0,15 5-37 0,-11 0-26 0,15 1-18 15,0 0-9-15,4 1-24 0,-2-1-19 0,11 2-11 16,9 2-17-16,-5-3-17 0,10 2-18 0,2-3-4 16,9 1-41-16,-1-4-29 0,0 1-191 0,6-6-523 15,4 0 231-15</inkml:trace>
  <inkml:trace contextRef="#ctx0" brushRef="#br0" timeOffset="56441.7816">33350 21019 5 0,'3'-5'127'16,"-3"5"-4"-16,2-15-15 0,-4 7 2 0,2 3-3 15,-3-3-7-15,1 1-12 0,-2-1-9 0,-2-4-7 16,-3 5-4-16,-3-2-5 0,2-3-5 0,-5 4-4 16,-6-5 0-16,4 6 2 0,-12-6-5 0,0 2 0 15,-5 2 3-15,0-5-12 0,-10 1-3 0,-6 1-5 16,-6 3-3-16,-2-5-2 0,-7 5-4 0,-19-8-6 15,21 9 4-15,-24-3 3 0,23 7 3 0,-23-9-1 16,1 6 1-16,-6-1 4 0,2 1-3 0,1 2-1 16,4-3 7-16,-5 3-4 0,4 3 2 0,3-3-5 15,-8 5-4-15,6-3 3 0,-7 4-7 0,3 1-2 16,4 3 0-16,24 2 11 0,1-3-5 0,2 4 3 16,5-4-4-16,0 4-7 0,19 1 1 0,0 1-2 15,0-1-2-15,5 8 3 0,2 0-8 0,-7 5-1 16,6-4 2-16,-2 4 1 0,6 2-3 0,-5-3-1 15,-4 5-1-15,-2 2-1 0,4 0 0 0,-2-2 1 16,6-3-2-16,2-3 1 0,-3 3 0 0,1 2 3 16,1-6 0-16,-1 4 5 0,5-3 1 0,-5 0 0 15,3-1 0-15,2 1-1 0,-1 3 4 0,5-4-4 16,2 2 0-16,1-4 0 0,0 1 0 0,-1-3 6 16,4 1-2-16,-1 1-2 0,2-2 1 0,3-2-2 15,-4 9 5-15,5-4 2 0,-1-3-4 0,4 1 5 16,-1 3-2-16,3-2 1 0,2 3 0 0,0-4 0 15,4 0 2-15,3 4 0 0,-1 0-2 0,6-4 4 16,0 3 0-16,2-5 2 0,10 5-3 0,-2-1-2 16,5 2 2-16,1-3 2 0,16 4-6 0,0 2 1 15,-1-3 0-15,3-4-1 0,-3 6 0 0,9-7-6 16,1 5 3-16,0-4-2 0,7 3 4 0,0-3-2 16,-1-1 3-16,4 0-3 0,2 2-3 0,22 0 2 15,0-1-1-15,-2-4 2 0,1 0-5 0,-3-2 1 16,-16-3-2-16,16 6-1 0,3-7 0 0,4-3 3 15,-7 2-4-15,-14-2-3 0,21-3 0 0,2 3 1 16,-1-8-1-16,-6 4-2 0,-2-6 1 0,4 3 1 16,-1 1-5-16,-25-3 3 0,0-1 4 0,21-8-4 15,-19 7-1-15,4-4-1 0,-6 1 0 0,4-4-1 16,-7 3 2-16,2 0 0 0,-7-3-1 0,3-4-1 16,-8 4-1-16,-2 0 7 0,-9-8-7 0,-6 3 4 15,6-1-1-15,-11 2-3 0,3-2 0 0,-5-1 1 16,5-11 3-16,-12 8-3 0,3 2-2 0,-11-9 0 15,-1 4 2-15,-1-5 0 0,0-10 1 16,-9 5-2-16,-10-3 0 0,-3 1 2 0,-9 2 2 0,-1-2-6 16,-16 1 2-16,0-1-2 0,-12 6-1 0,-22-9-1 15,-9 9-13-15,-10-1-31 0,-8 6-24 0,-44-3-25 16,38 12-34-16,6 5-17 0,-1-2-65 0,1 7-58 16,1-3-144-16,11 5-449 0,27 3 199 15</inkml:trace>
  <inkml:trace contextRef="#ctx0" brushRef="#br0" timeOffset="57979.2323">1792 9379 106 0,'31'-36'134'0,"13"-2"-14"16,-3-2-18-16,24-15-1 0,-15 19-8 0,1 1-15 15,2 0-6-15,-2 6-12 0,3 9-20 0,1 3-38 16,-6-1-38-16,-1 1-37 0,-17 17-61 0,-1 0-144 15,-7 7 64-15</inkml:trace>
  <inkml:trace contextRef="#ctx0" brushRef="#br0" timeOffset="58169.5898">2195 9598 135 0,'0'0'124'0,"0"0"-17"0,0 0-6 16,58-20-8-16,-31 4-15 0,12-6-13 0,-6 7-9 15,8-8-26-15,-11 8-48 0,8-10-30 0,-8 9-73 16,-1-6-131-16,-3 2 59 0</inkml:trace>
  <inkml:trace contextRef="#ctx0" brushRef="#br0" timeOffset="58627.1031">3020 8650 177 0,'-7'-18'219'0,"2"2"-12"15,-2 2-8-15,4 1-13 0,-4 0-14 0,2 3-10 16,2 3-9-16,1-3-12 0,2 10-13 0,-7-9-17 15,7 9-12-15,-10-3-10 0,10 3-11 0,0 0-9 16,-17 25-3-16,10 6-8 0,-2-2-2 0,1 13-7 16,1 2-4-16,5 6-4 0,-4-7-4 0,-1 0-3 15,7 5-4-15,5-4-4 0,2 0-2 0,-4-9-1 16,4-4 3-16,1-2-8 0,4-1-1 0,0-4 1 16,7 0-5-16,-7-8 0 0,7 1 0 0,-4-7 0 15,2 0-2-15,0-4 1 0,4-2 4 0,-4-3-8 16,5-4 1-16,0-2 0 0,2-8 0 0,3-1-1 15,-10-2 8-15,4-5-8 0,-4-5 0 0,3 1 1 16,-3-14 8-16,6 1 9 0,-10-2 0 0,-3-7-2 16,-3 8-4-16,-5-7 2 0,-4 3 4 0,-6-4 0 15,-1 1-3-15,-6 3-5 0,-6 3-2 16,-1 2 2-16,5 13-5 0,-7 1-5 0,4 4 4 16,-4 4-5-16,3 5-1 0,-2 4-5 0,0 1-2 15,3 7-5-15,-1 2 1 0,3 6-13 0,1 1-24 16,1 1-9-16,4 3-23 0,2 1-10 0,5 4-32 15,3-1-16-15,2 2-45 0,7 7-19 0,2 1-10 16,-1 4-150-16,4-8-386 0,0 3 172 0</inkml:trace>
  <inkml:trace contextRef="#ctx0" brushRef="#br0" timeOffset="58865.5884">3629 8750 60 0,'0'0'252'0,"0"-17"-24"0,0 7-5 0,0-1-6 15,0 11-17-15,0-20-15 0,2 13-15 0,-2 7-19 16,-4-20-17-16,1 12-9 0,3 8-18 16,-4-18-8-16,4 18-9 0,-1-9-5 0,1 9-17 15,-5-9-26-15,5 9-25 0,0 0-25 0,0 0-22 16,0 0-18-16,0 0-34 0,0 0-26 0,0 0-40 15,22 32-34-15,-17-20-127 0,0-4-333 0,-5-8 149 16</inkml:trace>
  <inkml:trace contextRef="#ctx0" brushRef="#br0" timeOffset="59320.3179">3965 8270 5 0,'-10'-25'213'0,"-1"6"-4"0,0-5-21 0,-5 2-11 16,3 5-23-16,2-2-14 0,-9 9-15 0,3-3-13 15,1 2-12-15,1 8-9 0,1-2-9 0,-4 9-10 16,1 4-7-16,-2 0-7 0,4 8-5 0,-3 6-9 16,3 4-4-16,5-1 0 0,1 1-9 0,6 2-2 15,0 0 2-15,8-2-6 0,-5 1-2 0,6-7-4 16,-2 3-3-16,8-8 3 0,-4 3-4 0,6-3-1 15,-4-3 1-15,4 0-1 0,1-4-9 0,2 0 5 16,2-4 0-16,-2-2 1 0,-2 0-2 0,-15-2 0 16,38-4-2-16,-30-2 4 0,8-1-5 0,-1-4 5 15,-1 1-7-15,1-4 1 0,-1-1 0 0,-4-9-1 16,0 5-1-16,2-7 1 0,2-1 2 0,-4-1-8 16,-3-3 6-16,1 2-3 0,-2-3 1 0,-5-10 0 15,1 12 0-15,1 2 3 0,-3 8 7 0,2 4 3 16,-2 3-3-16,3 2-2 0,1 0-5 0,-4 4 0 15,0 7-3-15,0 0-1 0,0 0 2 0,0 0-1 16,17 22 2-16,-10-2-1 0,3 3 8 0,-5 9-9 16,4-1-4-16,3 9 10 0,-4 4-6 0,4-1 5 15,0 4-5-15,2-4-8 0,-2 1-9 16,1-4-20-16,1 0-20 0,1 0-29 0,1-4-42 16,-1-4-45-16,7 4-23 0,-8-6-102 0,1-4-320 15,-5-7 142-15</inkml:trace>
  <inkml:trace contextRef="#ctx0" brushRef="#br0" timeOffset="59702.8634">4442 8004 56 0,'0'-16'182'0,"0"-1"-18"15,4 3-14-15,-1-1-17 0,4 4-12 16,2-2-16-16,6 5-8 0,0-3-10 0,4 7-11 16,-2 4-4-16,5 0-7 0,-6 4-6 0,6 8-10 15,-5-5-4-15,-4 10-6 0,-4-4-2 0,6 14 1 16,-8-4-6-16,0 3-4 0,-5 3-2 0,-2-1-1 15,-2 1-6-15,-5-1-3 0,0 3 0 0,-1 0 1 16,-1-3-2-16,-4-3-3 0,6-5 1 0,-2 5 3 16,2-5 3-16,6-4 1 0,-4-4-2 0,3-1-3 15,-3-2 2-15,5 1-6 0,5 3 10 0,-3-8-8 16,-2-5 2-16,22 5-4 0,-7-5-6 0,7-1-19 16,7-5-42-16,-5-2-43 0,7-6-44 0,-4 1-135 15,-8 3-300-15,5-4 133 0</inkml:trace>
  <inkml:trace contextRef="#ctx0" brushRef="#br0" timeOffset="60126.362">5189 7552 142 0,'-6'-9'226'0,"-3"-6"-24"0,0 5-8 15,-2 0-17-15,2-2-1 0,-5 5-15 0,4 2-16 16,10 5-18-16,-22-3-7 0,7 2-19 0,15 1-9 16,-34 15-10-16,15-2-8 0,-3 3-7 0,5 7-8 15,-2 2-4-15,2 14-7 0,1-3-4 0,1 12-7 16,1 0-5-16,6 3 2 0,8-4-8 0,-5 2 5 16,10 1-4-16,-3-4-5 0,6-5-1 0,4 1-7 15,-2-4 3-15,4-7-2 0,1 0-1 16,1-6 0-16,4-2 2 0,-3-2-6 0,10-3 0 15,-10-4 4-15,-1-2-4 0,-1-3 1 0,0-2-2 16,-1-4 4-16,-2-2 0 0,-12-1-4 0,29-3 0 16,-8-5-1-16,-4-4 0 0,-9-2 2 0,6-1 3 0,1-9-2 15,-6 0 2-15,4-4 11 0,-8-3-1 16,-1 2 3-16,-4-3-2 0,0 4-3 0,-4 4 2 16,1 4-7-16,1 0-1 0,-5 5 0 0,-1 0-5 15,3 3-2-15,0 7-4 0,5 5-1 0,-12-5-7 16,12 5-17-16,0 0-19 0,-29 22-24 0,19-7-23 15,1-2-32-15,0 4-27 0,3 1-31 0,1-8-43 16,3 7-134-16,-2-6-382 0,4-11 170 0</inkml:trace>
  <inkml:trace contextRef="#ctx0" brushRef="#br0" timeOffset="60563.4732">5307 7536 190 0,'-3'-20'235'0,"-3"0"-21"15,5 0-12-15,-6 5-2 0,7 2-12 0,-7 6-12 16,7 7-22-16,-2-20-19 0,2 20-5 0,0-9-23 16,0 9-13-16,0 0-5 0,0 0-10 0,0 0-8 15,0 0-7-15,16 41-9 0,-8-23 0 0,-1 2-10 16,2 5-1-16,-3-4-4 0,3 1-3 0,6 3-4 15,-3-2-4-15,4-3-3 0,-6-4 1 0,2 4-4 16,-2-8 0-16,5 1-4 0,-1-2-1 0,0-3-2 16,-6 0-1-16,2-4 1 0,-10-4-2 0,21 2 0 15,-21-2 1-15,27-6-4 0,-15-1-3 0,2-5 2 16,-2 1 0-16,1-3-2 0,-4-2 23 0,-1-2-8 16,3-4 0-16,-1-6 0 0,-10 0-4 0,7 0 0 15,-2-5 4-15,-2 4 3 0,-3-4 5 0,0 5-10 16,0 10 2-16,0 0-3 0,-3 2 0 15,3 4-6-15,0 12-3 0,0-13-5 0,0 13-2 16,0 0-1-16,0 0 3 0,0 0-1 0,0 0-1 16,10 48 0-16,-3-24-17 0,-4 8-9 0,4 6-18 0,-2 5-14 15,4-5-14-15,-2 7-17 0,-1-4-25 0,-4 2-24 16,0 1-34-16,-2 0-33 0,5-3-34 16,-12 2-127-16,5-3-391 0,-3-4 173 0</inkml:trace>
  <inkml:trace contextRef="#ctx0" brushRef="#br0" timeOffset="60909.2101">3909 9774 36 0,'-36'6'231'0,"5"5"2"0,9-5-4 0,7-3-13 16,-2 3-20-16,10-4-13 0,-3 3-19 0,10-5-17 15,0 0-17-15,0 0-12 0,-4-20-11 0,30 1-6 16,15-10-13-16,11-6-9 0,25-17-9 0,3 2-5 15,45-25-7-15,-35 21-10 0,36-14-2 0,-37 16-4 16,1 0-14-16,8 4-28 0,-10-3-36 0,-1 7-44 16,-10-1-57-16,5 1-43 0,-22 18-184 0,-9 1-394 15,-9-1 175-15</inkml:trace>
  <inkml:trace contextRef="#ctx0" brushRef="#br0" timeOffset="61083.0329">4311 9599 97 0,'-24'15'183'0,"4"-10"-15"0,11 0-14 0,8-2-12 16,1-3-19-16,0 0-10 0,37-24-9 0,6-1-15 16,6-7-20-16,23-9-39 0,1-4-75 15,-3 0-73-15,-19 14-68 0,2-4-200 0,-9 1 90 16</inkml:trace>
  <inkml:trace contextRef="#ctx0" brushRef="#br0" timeOffset="229997.1278">32710 13005 78 0,'2'-7'87'0,"-2"-1"3"16,0 0 1-16,0-3-4 0,-2 3-9 0,0 0-1 16,-3 1-6-16,-2-6 13 0,1 5-5 0,1-5-3 15,-7 4-5-15,3-9-9 0,-1 13 3 0,-4-3-5 16,-1-7-3-16,-1 5-9 0,-4-3 4 0,-2 4-2 16,5 1-6-16,-12-5-1 0,0 1-9 0,-2 2-1 15,-3-1-1-15,-10 1-4 0,-1-2 0 0,-6 4 3 16,-3-4-8-16,1 4-4 0,0 4 2 0,-3-5-3 15,-2-1-5-15,-4 3 6 0,3 4-3 0,-5 1-2 16,-2-4 2-16,6-5 1 0,-3 7 1 0,-2 2 3 16,2 0 1-16,2-1 2 0,-6 3-2 0,8 5-1 15,-4-3-2-15,1 4 6 0,1 1-1 0,-4 1 9 16,0 4 2-16,0 3-2 0,4-3 3 0,1 4 1 16,-1 0-1-16,6-1 4 0,1 5-1 0,1 4 0 15,0-7-3-15,7-1 0 0,0 0 0 0,2 3-2 16,-1 4 3-16,1-4-1 0,13 1-3 0,2 0-1 15,-3 8 2-15,-1-1 5 0,6-4-4 0,5 0 0 16,-2 1-2-16,2 4-1 0,5 0-2 0,-4 0 3 16,6-7-2-16,5 6 0 0,-2-1 0 0,2 1-2 15,3-11-3-15,0 6 1 0,0-2 1 0,9 0-3 16,3 8 1-16,2-8-3 0,1 3 3 0,1 3-2 16,6-1 4-16,6 3-4 0,1-6 1 0,9 4 1 15,3 0 6-15,10-4-2 0,0 4-2 0,2-4-2 16,0 1 1-16,7-1 3 0,7-2-4 0,-2-2-3 15,0 1-1-15,7-4 3 0,18 6-4 0,-1-1-4 16,-20-8 3-16,21 2-4 0,-3-5-4 0,16-1 2 16,-8 0 2-16,-2-7 4 0,1 2-14 0,8 2 5 15,-6-5-4-15,-4-4 2 0,6-1-5 0,-6-5 4 16,-2 1-3-16,9-2 1 0,-27 2 3 0,-2-3-5 16,-1-4-1-16,-3 0-1 0,5-2-1 0,-7-7 0 15,-2 2 2-15,-2-3 0 0,-2-1-5 0,2-2 2 16,-5 2 9-16,-2-8-17 0,5 3 13 0,-5-2-4 15,0 3-9-15,-7-5-1 0,4 2 0 0,-11-1 1 16,2-1-3-16,-10-3 3 0,0 4-2 0,-7 6 3 16,-5-1 2-16,0-11 1 0,-7 9-1 0,-7-1 3 15,-4 2 0-15,-8-1-1 0,-8-4 3 0,-9 1-5 16,-8 7 0-16,-12-4 0 0,-4 12 0 0,-27-4 0 16,-1 2-7-16,-4 6-11 0,-2 9-11 0,26 7-17 15,-2 1-22-15,4 5-18 0,-1 2-38 0,3 2-40 16,9 5-54-16,3 3-49 0,-1 10-164 0,10 0-473 15,1-5 209-15</inkml:trace>
  <inkml:trace contextRef="#ctx0" brushRef="#br0" timeOffset="362972.3626">33143 18648 24 0,'0'0'102'0,"0"0"-5"0,0-11-2 16,0 11-1-16,0 0-6 0,-7-11 3 16,6 6-11-16,-4 1-3 0,3-2-6 0,-7 3-1 15,3-5 1-15,-5 5-1 0,3-3 0 0,-8-1-5 0,1 3-6 16,-7-5 6-16,-5 1-11 0,-4 0 0 0,2 1 8 16,-5 0-3-16,-10-1 0 0,-8 0-2 0,5-9 17 15,-6 7-23-15,0 0-1 0,-2 0-4 0,-3-3 13 16,-1 5-21-16,-3-4-5 0,3 3 1 15,-6-3 10-15,0 4-4 0,4 2 0 0,-8-3 0 0,10 4-2 16,-6-2-2-16,0 7-3 0,2-4-1 0,-2 4-6 16,0 0-1-16,-18-3-2 0,18 6-18 15,-19-1 0-15,18 0-2 0,-18 5-1 0,21-4 4 0,0 5-9 16,-2-1 7-16,-3-4-1 0,-19 13 5 16,24-9 2-16,0 2-1 0,0 0 2 0,-2 3-4 0,4-1 2 15,-2 1 4-15,-24 3 2 0,-2 5 6 0,-7 0 6 16,-1 1 1-16,3-2 4 0,6 1 0 15,4-5 5-15,25-2-6 0,4-1 0 0,2 2-4 16,0-2-3-16,7 2-1 0,2-2-2 0,-2 4-3 16,15-2-1-16,-6-4 5 0,11 2-2 0,4-3-3 15,-5 6-3-15,8 1 0 0,3-5 0 0,3-1-3 0,3 1 0 16,3 3 2-16,0 0-2 0,3 5-1 0,4-2 2 16,4-1-4-16,-1 2-1 0,8 0-1 0,4 6 1 15,-5 0-6-15,7 1 7 0,4-2-1 16,-1 2-2-16,7 5 2 0,-4-2-2 0,0-6 4 15,13 12-3-15,2 2 0 0,1-4-1 0,4-1-1 0,4 5 1 16,6-7 2-16,21 11-1 0,-1-6-1 0,9 0-1 16,0 1 1-16,3-7 9 0,5-1-10 0,6-6 2 15,3 3-4-15,3-4 7 0,46-1-6 16,-47-2 3-16,10-7-2 0,42 4 0 0,-6-2 0 16,-41-4-1-16,-2-8 0 0,5 0-3 0,3 0 6 15,37-6-4-15,-55-2-1 0,3 6-1 0,3-11 1 0,-11-1 0 16,-5-2-6-16,-3-2-2 0,-23-1-3 0,0-1 3 15,-6-3 0-15,-11-6 3 0,3-3-3 16,-5-4 4-16,-7-3-3 0,1-5 2 0,-13-4 0 16,3-2 1-16,-5-1 0 0,-7-5 0 0,-3 1 3 15,-8 7-1-15,-2 1 0 0,-11 3-2 0,-3 4 0 16,-6 4 2-16,-5 4-4 0,-7 4-2 0,-4 1-3 0,-6 6-12 16,-4 1-20-16,-5 4-29 0,0-3-23 0,-3 11-39 15,-2-1-53-15,5-3-37 0,-3 4-171 16,7 2-426-16,18-2 188 0</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27:07.326"/>
    </inkml:context>
    <inkml:brush xml:id="br0">
      <inkml:brushProperty name="width" value="0.05292" units="cm"/>
      <inkml:brushProperty name="height" value="0.05292" units="cm"/>
      <inkml:brushProperty name="color" value="#FF0000"/>
    </inkml:brush>
  </inkml:definitions>
  <inkml:trace contextRef="#ctx0" brushRef="#br0">29378 8857 137 0,'0'-8'162'0,"0"-4"-12"16,-5 3-12-16,3-2-5 0,-3 2-1 0,3 1-5 15,-5-3-4-15,6 3-3 0,-4 5-10 0,5 3-8 0,-2-7-17 16,2 7-6-16,0 0-5 0,0 0-7 16,0 0-4-16,-29 15 5 0,14 3-7 0,-1 4-2 15,-6 14 1-15,0 2 9 0,-2 6 3 0,2 4-5 16,-7 0-10-16,2 0 2 0,-2-4-10 0,-2 4 0 16,0 0-7-16,0 2-3 0,-4-5 1 0,-1-1-5 15,3 1-1-15,-4-5-3 0,1 7-4 0,2-6-3 16,-2-3-5-16,-1-5 2 0,4 0-2 0,1 1-1 15,-2-5-3-15,10-6 4 0,0 2-7 0,-3-3-10 16,3-1-5-16,2 3-16 0,-2 0-17 0,2-5-30 16,-1 2-20-16,6-9-28 0,2 1-27 0,0 2-22 15,1-7-26-15,6-1-153 0,-3-1-371 0,4-4 164 16</inkml:trace>
  <inkml:trace contextRef="#ctx0" brushRef="#br0" timeOffset="328.6305">28387 9027 128 0,'-2'-15'156'0,"2"-1"-13"0,0 4-13 0,0-2-11 16,0 8-7-16,2-5-11 0,0 5-10 0,-2-1-3 15,0 7-17-15,0 0-2 0,15 0 16 0,-15 0-10 16,27 20 6-16,-10-7-2 0,2 7-5 0,3 5 2 16,12 6-3-16,-3 1-1 0,0 4-6 0,0-1-8 15,4 5-6-15,-4-4 2 0,5 4-7 0,-2-4-6 16,0-1-3-16,-3 2-1 0,-1 1-7 0,-1-5 3 16,-1 2-3-16,1 0-2 0,-5-1-15 0,3 0-14 15,-10-8-20-15,-2 5-14 0,7 6-36 0,-6-6-17 16,-3 1-31-16,3-4-34 0,-3 2-158 0,-4-4-336 15,1 6 149-15</inkml:trace>
  <inkml:trace contextRef="#ctx0" brushRef="#br0" timeOffset="861.7242">30251 9307 185 0,'-2'-8'181'0,"-1"0"-6"0,3 0-16 16,0 3-12-16,0 5-20 0,0-11-9 0,0 11-11 15,0 0-10-15,0 0-3 0,0 0 9 0,12 16-8 16,-5-6-5-16,-2 1-10 0,8 4-4 16,-6 1-10-16,2 0 0 0,-1 4-5 0,2-4-5 0,1 8-4 15,-6-9-2-15,5 8-3 0,-3-3-7 0,1-1-4 16,1-2-3-16,-2 0-2 0,0-4-2 0,1 2-4 16,1-3 0-16,-3-1-6 0,3-1 0 15,-2-3-1-15,5 1 6 0,-4 1-7 0,3-6-3 16,-5 1 0-16,6-2 0 0,0-8-5 0,10 2 3 0,6-8-1 15,2-1-1-15,1-6-3 0,-5 2 4 0,11-10 0 16,-13 4 0-16,7-9 1 0,-9 9-2 0,7-13 0 16,-7 11 11-16,2 2-3 0,0 5 4 15,-4-1-5-15,2 3-4 0,-5 4 5 0,2 6-6 0,-3 1-1 16,-4 3 0-16,6 2-1 0,-7 4-1 16,6 2 6-16,-2 9 2 0,5-5 1 0,-4 5 0 0,-1 4 1 15,0 3 7-15,1 4-10 0,-9-6-4 0,1 7 2 16,-1-1 1-16,-5 0-4 0,-2 2 1 0,5 1-1 15,-10 1 0-15,3-3-18 0,2 3-24 16,-7-4-22-16,5 4-29 0,-3-9-39 0,4 6-39 16,-5-12-47-16,5 5-197 0,1-4-436 0,0 1 193 15</inkml:trace>
  <inkml:trace contextRef="#ctx0" brushRef="#br0" timeOffset="1609.5553">31687 9276 2 0,'-4'-18'267'0,"4"-3"-18"16,-5 6-26-16,4 1-13 0,-3 1-7 0,4 6-11 15,-1-1-24-15,-1 2-19 0,2 6-15 0,0 0-12 16,0 0-6-16,0 0-8 0,0 0-5 0,3 34 7 15,1-14 0-15,-1 8-9 0,0-1-5 0,-3 5-1 0,4 0-9 16,-4 0-5-16,-4 11-4 0,1 2-11 16,1-15-3-16,-3 3-9 0,0 7 8 0,-2-11-17 15,0 5-2-15,1-5-9 0,-1 3-1 0,0 0-15 16,0-8-17-16,-1 4-14 0,4-1-18 0,-6-7-8 16,5 0-12-16,0-3-28 0,-2-3-8 0,4-4-16 15,-1-2-4-15,2 2-4 0,-3-5-3 0,5-5 8 16,-1 5 5-16,1-5 18 0,0 0-13 0,0 0-2 15,5-21 12-15,-4 6 11 0,-1-5 5 0,0-7 15 16,2 1 13-16,-2-7 16 0,-2-10 8 0,1 13 12 16,-3-15 7-16,3-1 13 0,-1 4 6 0,-3-1 10 15,-2-1 16-15,5 7 6 0,2 6 5 0,0-1 6 16,5 8 11-16,-5 4 8 0,2 1-3 0,0 7-3 16,1-1-3-16,2 4-4 0,0-2-9 0,-3 3-4 15,5 4-1-15,0 3-2 0,-7 1 10 0,20 7 12 16,-8 3-4-16,4-2-3 0,-1 5-4 0,5 6 4 15,4 7-6-15,-5-4-4 0,1 2 0 0,1 4-6 16,1 0-4-16,2 6-5 0,-2 3-3 0,-1-11-3 16,1 12-5-16,-5-13 3 0,5 11-5 0,-5-11-9 15,0 0 3-15,-2 1-5 0,2 1 2 0,1-4-7 16,-1-2 1-16,-5-5-13 0,3 0 0 0,-3-4-1 16,3-1-2-16,1 2-6 0,-3-4 2 0,3-2-3 15,-1-3 3-15,0-2-1 0,-6-2-6 0,4-3 9 16,3-4-1-16,-1-1 0 0,6-4 4 0,-8-4-2 15,6-4 1-15,-5-4 0 0,3 1 1 0,-5-10 7 16,5-5-11-16,-2-3 0 0,-5 0-1 0,0-3-2 16,-1 1 6-16,-1-1-2 0,-6-3-1 0,2 6 1 15,-3 8 1-15,1 3-1 0,0-2 19 0,1 4-10 16,-6 10 6-16,3-2 2 0,0 0 4 0,-2 4 15 16,0 6 6-16,2-2-8 0,0 6 0 0,0 0-6 15,0 6-7-15,-1-8 9 0,1 8-17 0,0 0 0 16,-6 22 4-16,6-4-2 0,-5 5 4 0,4 10-4 15,-1-3-7-15,0 3-11 0,-5 7-23 0,2 6-25 16,0-1-30-16,0-8-29 0,-5 9-46 0,1-5-47 16,6 1-52-16,-2-11-269 0,-2 11-570 0,-3-1 252 15</inkml:trace>
  <inkml:trace contextRef="#ctx0" brushRef="#br0" timeOffset="1805.0298">32855 10020 2230 0,'3'-8'69'16,"3"-2"-56"-16,0 2 36 0,0-4 42 0,-5 5 25 15,8-1-9-15,-4 2-6 0,-3-5-33 0,3 7-9 16,-4-3-5-16,-1 7-5 0,9-9-7 0,-4 6-15 16,-3-2-29-16,-2 5-36 0,13-3-35 0,-13 3-53 15,14 2-47-15,-14-2-50 0,0 0-184 0,15 6-441 16,-15-6 196-16</inkml:trace>
  <inkml:trace contextRef="#ctx0" brushRef="#br0" timeOffset="6199.0535">12011 6473 195 0,'-29'-2'214'0,"3"-2"-4"0,2-1-16 16,2 5-11-16,-2-1-10 0,2 1-6 0,0 1-6 15,1-1-12-15,4 4-2 0,-5-3-11 0,9 1-13 16,2 2-4-16,-2-1-13 0,6-1-15 0,0 2-4 15,5 3-2-15,2 2 8 0,2-1 6 0,12 3-2 16,3 2-1-16,17-3-3 0,12 8-9 0,14-9-5 16,25 4-13-16,14-4-1 0,5-8-4 0,5 3-3 15,43 0-5-15,-47-5-21 0,49-6 11 0,-43 11-9 16,41-11-4-16,-45 2 1 0,45-10-19 0,-52 10-12 16,52-8-12-16,-41 2 6 0,49-5-8 0,-52 9-5 15,47-14 0-15,-8-4-2 0,-42 14 9 0,1-9-2 16,1 5-2-16,45-17 2 0,-53 19-1 0,-2-7 5 15,-3 4 2-15,0-3 5 0,-7 11 2 0,-27 0-1 16,-6-5 5-16,-20 6 0 0,-1 6 1 0,-11 0-2 16,-12-1 5-16,11 2-1 0,-13 0-3 0,7-1 0 15,-8-2 3-15,-7 3 0 0,16-4-3 0,-16 4-3 16,0 0 0-16,8 7 4 0,-8-7 2 0,-2 5 0 16,2-5-6-16,-29 8-12 0,19 0-24 0,-10-4-13 15,-2-1-20-15,-1 2-23 0,-7 0-28 0,-1 3-11 16,-15-1-51-16,14 1-24 0,-13 4-30 0,-3-1-166 15,-1-2-435-15,-2-2 193 0</inkml:trace>
  <inkml:trace contextRef="#ctx0" brushRef="#br0" timeOffset="6575.1241">12620 6714 13 0,'-57'7'220'0,"6"-2"-14"0,19 2-12 0,1-3-8 16,9 3-16-16,0-2-11 0,6-1-18 16,6-3-8-16,0 2-10 0,8 4 10 0,2-7 7 15,15 12-3-15,8-6-1 0,23 1 0 0,20-6-6 16,28-2-14-16,15-4-5 0,51-9-6 0,-6 0-13 16,-2-6-7-16,-2 5-9 0,-45-1-11 0,51-3-7 15,1 4-4-15,-50 1-7 0,43-12-2 0,-49 13-9 0,4 1-2 16,1-7-3-16,-7 4-3 0,-2 3 3 15,-11-6-8-15,-20 6 1 0,-5 3-3 0,-1-2 1 16,-5-1 3-16,-2 4-2 0,-7 0-10 0,-17 2 13 16,-12 1 1-16,5 1 2 0,-7 3 8 0,-1-3-1 15,-6 3 8-15,-8 1-4 0,21-3-6 0,-21 3-6 16,10-4 3-16,-10 4-4 0,0 0-7 0,0 0 2 16,20 0-4-16,-20 0-4 0,0 0 2 0,0 0-12 15,4 12-16-15,-2-9-27 0,-2-3-31 0,5 9-28 16,0-1-27-16,-5-8-34 0,3 12-44 0,9-6-66 15,0 5-231-15,3-5-542 0,8 2 239 0</inkml:trace>
  <inkml:trace contextRef="#ctx0" brushRef="#br0" timeOffset="7634.4436">33182 8724 164 0,'-1'-11'209'0,"1"-4"-12"0,-7 9-12 15,7-7-13-15,-7 7-18 0,5 0-13 0,-4 6-8 16,6 0 3-16,0 0-11 0,-23 22 3 0,15 4-1 16,-6 6-9-16,6 14-2 0,-4 5-8 0,5 9-7 15,-2-2-6-15,-1 23-4 0,0-7-8 0,5-16-2 16,-4 25-8-16,3-26-2 0,4 23-12 0,0-23-3 15,4 21 0-15,3-22-5 0,-3 2-7 0,4-2-1 16,-2 6-4-16,3-7 0 0,1 4-14 0,4-2-21 16,-2-1-24-16,2-7-26 0,0-1-25 0,2-3-31 15,1 0-37-15,1-11-38 0,-1-7-39 0,4 0-194 16,-1-4-442-16,-2-6 196 0</inkml:trace>
  <inkml:trace contextRef="#ctx0" brushRef="#br0" timeOffset="8396.7426">33822 9016 90 0,'-3'-13'239'16,"3"8"-28"-16,-4 0-21 0,4 5-19 0,0 0-18 16,0 0-8-16,0 0-10 0,0 0 10 0,4 34-10 15,-1-6-8-15,0 5-7 0,-1 8-5 0,1 2-7 16,1-3-10-16,-4 7-2 0,0-2-13 0,0-5-6 15,-4 7-5-15,4-7-8 0,-3 3-7 0,0-3 0 16,-2-8-5-16,1 8-8 0,-1-8-1 0,-3 8-9 16,-1-9-4-16,4 2-26 0,-5-5-20 0,3 7-25 15,-2-6-21-15,2 2-26 0,1-6-24 0,-3 3-26 16,4-13-26-16,2 5-28 0,-1-6-155 0,1 0-377 16,3-6 167-16</inkml:trace>
  <inkml:trace contextRef="#ctx0" brushRef="#br0" timeOffset="8796.7098">34081 9406 61 0,'7'-14'243'0,"-4"6"-7"0,1-4-11 0,-4 3-6 16,2 1-27-16,-1 2-17 0,-1 0-21 0,2 1-14 15,-2 5-16-15,0 0-9 0,0 0-7 0,0 0-1 16,-2 21-2-16,-1-1-9 0,-2 5-12 0,-2 6-8 15,5 3 3-15,-6 7-11 0,3-8-2 0,-1 9-6 16,1-11-4-16,2 7-6 0,1-5-4 0,4-2-3 16,-2 1-4-16,5-4-3 0,-3-1-4 0,5-2-1 15,1 1 8-15,-1-6-5 0,0-3-17 0,1-3 4 16,4 0-3-16,-3-2 1 0,1-4 0 0,2-3-1 16,-2-2 4-16,4-3-7 0,1-2-4 0,2-3 2 15,4-4-1-15,4-5 5 0,-3-1 3 0,1-7-2 16,0-1 15-16,6-8-9 0,-13 1 0 0,11-11-2 15,-10 1-1-15,0-3-5 0,-3-5 1 0,-1 3-6 16,-2-3 0-16,-10 5 1 0,3-1-2 0,-8 1-1 16,-1-1-2-16,-2 13 1 0,-5 7-4 0,-1 0-6 15,1 6 6-15,-2-7 0 0,-1 11-6 0,0 5-7 16,-1 2-11-16,-4 2-30 0,4 5-20 0,1 2-21 16,0 4-26-16,-1 4-34 0,3 0-36 0,4 7-33 15,1-5-230-15,1 5-487 0,3 0 216 0</inkml:trace>
  <inkml:trace contextRef="#ctx0" brushRef="#br0" timeOffset="9382.2772">34765 9790 51 0,'0'0'179'0,"0"0"-10"16,-2 7-2-16,2-7-8 0,0 0 5 0,0 8-5 0,0-8 1 16,0 0-6-16,0 0 0 0,0 0 1 0,0 0-10 15,-5 3-1-15,5-3-7 0,0 0-3 0,0 0-19 16,0 0-9-16,0 0-16 0,0 0-4 0,0 0-9 15,-3-18-6-15,3 8-9 0,3 0-8 16,-3 2-3-16,9-4-7 0,-4 5-5 0,-2-6-2 16,2 6-7-16,0 2-2 0,-3 1-5 0,2-4-4 0,-4 8 0 15,5-6 0-15,-5 6-4 0,0 0-5 0,0 0 0 16,20 15 0-16,-16-8-2 0,2 1 1 0,0 7-1 16,-5-5 0-16,1 5 0 0,1-5-4 0,1 3 3 15,-4 4-3-15,1-5 4 0,-1 0-2 16,0 0 0-16,0-2-3 0,-1 0 2 0,-1 2 0 15,0-4-1-15,2 0 1 0,0 2 3 0,-3-5 4 0,3-5 2 16,-2 5 14-16,2-5 2 0,-1 7 6 0,1-7 1 16,0 0 4-16,0 0-10 0,0 0-5 0,0 0-1 15,-4-19-3-15,8 6-4 0,-3-3-1 0,1-3-4 16,3-1 1-16,-2-1 2 0,3 1-6 16,2 4 3-16,-1-4-4 0,0 8 2 0,1 2-5 0,-3 1-4 15,2 5-4-15,2 0 2 0,-1 4 4 0,-8 0-5 16,22 9 1-16,-10 1-1 0,2 3 1 0,-2 3 5 15,0-2-4-15,3 12 2 0,-1-4-1 16,-7 4 2-16,-6 6 6 0,6-5-20 0,-14 15-12 16,7-7-10-16,-1 4-17 0,-13 4-28 0,7-1-37 15,-10-5-37-15,7-7-40 0,1-1-49 0,-3-2-247 0,2 1-529 16,0-1 234-16</inkml:trace>
  <inkml:trace contextRef="#ctx0" brushRef="#br0" timeOffset="10529.6765">36496 9027 22 0,'0'-15'200'0,"0"-4"-23"0,0-6 1 0,0 4-7 16,0 2-8-16,-2 2 6 0,2 3-3 0,0 5-7 16,-1-2-14-16,2 3-15 0,-1 3-16 0,0 5-13 0,0 0-8 15,0 0 0-15,0 0 6 0,0 0-6 16,-1 35 0-16,-5-14-12 0,0 7-7 0,-3 4-5 15,-5 8-7-15,-1 0-3 0,7-1 2 0,-6-7-6 16,5-3-5-16,1 2-7 0,-2-2 7 0,6 1-12 16,-8-2-10-16,9-7 5 0,-6 3-4 0,6-4-4 15,0 0-4-15,3-5-2 0,0 2 0 0,0 0-4 0,3-7 3 16,2 0-4-16,2 0 2 0,6-3 2 16,-2 4-8-16,9-8 1 0,-4 2 2 0,7-4-5 15,6-1 1-15,2 0-4 0,7-1-7 0,-8 0 2 16,8-11-9-16,-7 9-7 0,4-7 3 0,-2-5-9 15,-6 8 1-15,0-7 0 0,1 3 0 0,-13 0 2 0,2-4 1 16,-2 1 3-16,-1-3 4 0,-5-2-3 16,2 5 0-16,-7-4 5 0,4 2 3 0,-2 0 5 15,-3-4 3-15,0 0-1 0,-1 0-1 0,-2 0 9 16,0 4 2-16,0 0 14 0,-2-3-3 0,2 6-3 16,-3 1 1-16,0 2-3 0,3 2 9 0,0 0-8 15,-2 1-5-15,-2 1 0 0,4 6-2 0,0 0-3 16,0 0-2-16,0 0 0 0,-1 21-2 0,-1-3 4 15,-3 2 5-15,5 12-5 0,-4 8-3 0,1 4 3 16,0-1-4-16,-2 0 2 0,5 0 12 0,-2-1-14 16,-3 4 0-16,3-3-14 0,-5-2-16 0,5 2-28 15,-3-3-27-15,4 3-30 0,-6-11-41 0,5 12-40 16,4-16-61-16,-9 3-167 0,7-3-454 0,5-12 200 16</inkml:trace>
  <inkml:trace contextRef="#ctx0" brushRef="#br0" timeOffset="10782.406">37459 8829 37 0,'4'-9'250'16,"-1"3"-27"-16,4 0-18 0,-2 4-19 0,-5 2 2 15,19 20-2-15,-4 2-18 0,1 6-9 0,11 12-15 16,-10 8-13-16,3 0-7 0,-2 3-11 0,-3 5-9 16,-7-1-10-16,4 6-7 0,-8-3-11 0,3 18-3 15,-11-19 2-15,-1 5-17 0,-3-4-8 0,-4-1-36 16,-5-1-33-16,-12 22-38 0,-2-9-45 0,7-21-36 16,-14 24-34-16,1-4-205 0,-11-9-407 0,-3 6 181 15</inkml:trace>
  <inkml:trace contextRef="#ctx0" brushRef="#br0" timeOffset="11750.1329">34146 10732 206 0,'3'-13'213'0,"-3"-2"-16"0,2 7-20 15,0 4-19-15,-2 4-19 0,0 0-5 16,0 0-6-16,13 27-4 0,-1-2-4 0,-7 6-3 16,2 9 0-16,0 7-6 0,-2 1-8 0,2 0-4 15,-4 5 2-15,-3-4-14 0,0 6-6 0,2-9-7 0,-4 3-9 16,2 0-3-16,0-5-5 0,0 1-3 0,0-3-6 15,0-10-6-15,-3-1-4 0,3-3-5 0,-3-2-2 16,3-4-6-16,0-5 0 0,-7-5 1 16,7 0-6-16,0 0-1 0,0-4 2 0,0-1 8 15,0-7 0-15,0 0-3 0,0 0-4 0,0 0-2 16,-5-27-2-16,5 9-3 0,-4-15-2 0,9-13 0 0,-3-5-2 16,7-1-2-16,-6-11 0 0,2-11-3 15,-1 14 9-15,2-18-11 0,-6 22-3 0,4-5 1 16,-4 6 1-16,3-1 4 0,-3 2-6 0,0 8-4 15,0 2 3-15,-3 15 1 0,-1 1-6 0,1 6 3 16,0 7 0-16,3 2 5 0,-4 4-9 0,2 3 0 16,-1 5 1-16,3 1 1 0,-19 8-1 0,7 7 3 15,-3-2 2-15,-7 14-3 0,0 6 1 0,-7 0 1 16,7 6 1-16,-4 0 8 0,-1-4-8 0,4 1 0 16,6-10 0-16,4 3-1 0,-3-3 0 0,8-2 1 15,-6-7-1-15,6 2 2 0,1-4-1 0,4-2 0 16,-1-1 0-16,-3-3 1 0,6-3-3 0,1 2 2 15,-4-2 1-15,4-6 0 0,0 0 1 0,0 0 2 16,0 0-3-16,0 0-3 0,26-20 6 0,-16 4-2 0,4-10-1 16,1 3-3-16,-6-9 5 0,13-4-4 15,-2-4 0-15,-3-4-1 0,2 0 0 0,1 2 2 16,-1 0-2-16,-5 13 2 0,1-1 2 0,-5 4-3 16,4 8-2-16,-4 2-1 0,2 2-2 0,-2 7 3 15,-1 0-2-15,3 6 5 0,0 2-3 0,3 6-2 16,2 3 4-16,-1 4 1 0,2 3 3 0,-1 7-4 15,4 2-1-15,-6-1 2 0,1 5 0 0,-3-2 6 16,1 0-6-16,-6 6 1 0,1-5-17 0,-1 1-31 16,4 3-30-16,-3-3-35 0,-1 8-49 0,1-6-47 15,-1 0-231-15,-2-5-475 0,-3 1 209 0</inkml:trace>
  <inkml:trace contextRef="#ctx0" brushRef="#br0" timeOffset="12467.8012">33880 12357 168 0,'7'18'191'0,"-4"4"-6"0,1-6-13 16,-3 12-7-16,6-9-13 0,0 0-3 0,0 8-5 16,0-7-15-16,1 0-10 0,-6-10-9 0,5 1-2 15,-1 1 0-15,3-5-5 0,-2-1-3 0,1 1-4 16,-1-6 3-16,7-2-13 0,-14 1-8 0,22-4 0 16,-8-8-8-16,1 4-3 0,-3-9-6 0,2-6 1 15,3 3-13-15,-2-7 4 0,0 2-13 0,-4-6-2 16,0-6 0-16,3-9-2 0,-5 1-6 0,-1 1-7 15,-4-1 1-15,4 3-8 0,-6 13 1 0,-1-3-5 16,6 14 2-16,-3-2 0 0,-4 6-7 0,1 2-3 16,-1 8-2-16,0 4 2 0,0 0 1 0,0 0-1 15,4 23-5-15,3-8 1 0,-7 11 2 0,0 5 1 16,-4-2-2-16,1 4 7 0,3 1-5 0,0 7-2 16,-2-1 8-16,0 1-8 0,2-13 2 0,-1 0 0 15,1 0 0-15,1-9 0 0,3 0 0 0,-4 0 0 16,7-2-2-16,-7-8 2 0,6-1 0 0,-6 3 9 15,0-11-12-15,9 3 4 0,-9-3-2 0,19 1 3 16,-19-1-3-16,19-13 2 0,-4 2-1 0,-1-8-3 16,3-6-2-16,-2 2 2 0,5-5-1 0,-4-13 1 15,-1 11 0-15,-6-2 3 0,4 4-1 0,-6 3-4 16,0 9 4-16,-5 3-4 0,3 5 1 0,-4 1-1 16,3 0-2-16,-4 7-2 0,0 0 2 0,5 19 1 15,0-3-1-15,-3 12 4 0,-2 2-4 0,0 0 4 16,-2 1-10-16,4 13-19 0,1-3-14 0,2-11-18 15,2 12-30-15,2 0-30 0,-1-12-44 0,8-7-41 16,2 4-221-16,1-8-462 0,0-9 204 0</inkml:trace>
  <inkml:trace contextRef="#ctx0" brushRef="#br0" timeOffset="13788.0313">36545 10799 117 0,'4'-7'217'0,"-4"-1"-20"0,5 4-18 16,-5 4-24-16,0 0-11 0,0 0-15 0,0 0-18 16,10 15 13-16,-10-5-7 0,-2 5-3 0,2 7-4 15,0 4-3-15,0 2-5 0,-1 0-8 0,-4-3-6 16,5 4-8-16,-4 0-7 0,1 3-4 0,-6-4-7 15,8 0-6-15,-6 0-5 0,2 0-5 0,3 2-5 16,-5-10-3-16,7-3-6 0,-2 4-2 0,-3-5-2 16,5 1-1-16,-3 1-1 0,3-8-5 0,-5-1 0 15,5 0-2-15,-2-4 0 0,2-5-1 0,-5 6 4 16,5-6-9-16,0 0 1 0,0 0-3 0,0 0 0 16,0-30-2-16,0 11 1 0,0-2-2 0,5 0-4 15,-5-8 4-15,2-14-6 0,-2-5 0 0,5 0-3 16,-3-5 7-16,-1 3-6 0,-1-1 0 0,0 5 3 15,0 3-4-15,0 10 2 0,-8 3-4 0,8 10 5 16,-7-2-9-16,7 4 8 0,-2 11-6 0,-5 2 0 16,1 5 0-16,6 0 2 0,-23 11 0 0,8 5-2 15,-7 2 0-15,5 9 6 0,-5-6-3 0,-4 14 2 16,6-5-1-16,3-2 2 0,-4 2-2 0,7-3 1 16,-3-1 0-16,4 0 2 0,1-9-3 0,0 2 0 15,2-3 1-15,3-3-2 0,0-2 0 0,0-2 2 16,6-2-4-16,-5 2 4 0,5-3 3 0,1-6 0 15,0 0-1-15,0 0-4 0,0 0 5 0,0 0 1 16,8-26-4-16,1 9 0 0,-2-3 1 0,6-7-1 16,6-10 0-16,0 1-3 0,-1-5-2 0,1 1 5 15,-3-3-1-15,2 1-1 0,5-1-1 0,-1 0 1 16,-7 13-1-16,0 4 0 0,1 4 3 0,-1 1 4 16,-6 8-8-16,4 1 1 0,-4 1-2 0,3 0 1 15,-4 6 1-15,1 4 3 0,-1-1-3 0,-8 2 1 16,16 8 0-16,-10 3 1 0,1-2 1 0,5 5 2 15,-8 2 1-15,4 1-1 0,-3-2-6 0,-3 2 9 16,0 0-4-16,3 3-1 0,-4-1 8 0,-2 1-8 16,1-5 1-16,-2 6 1 0,2-8-1 0,2 5 6 15,-2-1-8-15,0-4 0 0,1 4-4 0,-1-6-13 16,4-1-18-16,-2 7-20 0,-1-6-18 0,4 3-40 16,-1-1-39-16,3 2-47 0,-2-1-180 0,-4 2-411 15,5 2 183-15</inkml:trace>
  <inkml:trace contextRef="#ctx0" brushRef="#br0" timeOffset="14341.4661">36626 12367 98 0,'0'0'223'0,"0"0"-3"0,6 18-8 16,-2-3-17-16,-4 4-8 0,3 9-11 15,-5-4-16-15,4 8-11 0,-5-3-13 0,-2 2-12 0,-2 3-11 16,-2-6-14-16,2-1-4 0,-1 1-11 0,3-6-11 15,-2-5 1-15,-2 3-8 0,1-1-2 0,1-4 0 16,-1-1-1-16,-1 0 2 0,1-6 0 0,1 2 1 16,-2-3 4-16,-3-2-4 0,4-2-4 0,-8-3-4 15,3-3-4-15,3-2-1 0,-11-3-4 0,6-7-6 16,-1 2-3-16,3-14-5 0,2-1 2 0,1-4 7 16,7-6-26-16,6-2 7 0,7 10-6 0,1-11-10 15,16 5-3-15,-5 13-2 0,11-5-8 0,4 4-10 16,7 8-12-16,4-3-22 0,2 10-16 0,3 2-24 15,-1 0-26-15,5 2-26 0,-4 4-33 0,11-3-36 16,-7 1-239-16,-6 3-484 0,2-2 214 0</inkml:trace>
  <inkml:trace contextRef="#ctx0" brushRef="#br0" timeOffset="14507.769">37959 12322 74 0,'7'-3'300'16,"-7"3"-4"-16,8-5-17 0,-2 3-18 0,-6 2-20 15,6-8-12-15,-6 8-20 0,0 0-23 0,0 0-12 16,6-4-30-16,-6 4-13 0,0 0-21 0,0 0-36 16,0 0-33-16,0 0-40 0,0 0-48 0,0 0-47 15,0 0-63-15,0 0-67 0,0 0-148 0,0 0-402 16,10 11 178-16</inkml:trace>
  <inkml:trace contextRef="#ctx0" brushRef="#br0" timeOffset="15893.3578">29158 14745 194 0,'-4'-28'205'0,"1"1"-24"0,1 7-8 0,-3 8-11 16,5 1-17-16,0 3-15 0,2 7-11 0,-2 1-5 16,0 0-3-16,3 28 4 0,-1-4-3 0,-2 21 0 15,2 2 0-15,-1 5-8 0,-1 3-6 0,4 25-7 16,-4 0-4-16,-5-4-8 0,3-19-7 0,-3 0-9 15,5 4-2-15,-7-5-8 0,7-3-4 0,-2 1-11 16,2 0-5-16,2-7-17 0,-2-3-18 0,0-1-22 16,-2-11-14-16,2-4-22 0,0-7-33 0,-1-1-11 15,-3-1-31-15,4-3-11 0,0-4-9 0,0-8-10 16,0 1-14-16,0-5-109 0,0 0-312 0,0 0 138 16</inkml:trace>
  <inkml:trace contextRef="#ctx0" brushRef="#br0" timeOffset="16151.5507">29161 14760 53 0,'0'-45'176'0,"5"-1"0"0,2 15-7 15,0-11-12-15,-4 8-14 0,13 5-9 0,-4-1-11 16,3 2-6-16,4 0-12 0,3 7-3 16,0 6-10-16,2-2-13 0,-2 14-8 0,0-2-3 0,9 6-6 15,-2 4-8-15,0 9-8 0,-5-1 1 0,0 9-4 16,0 3-2-16,-6 6-5 0,-2-1-2 0,-6 1 2 15,-1 7-9-15,-9 5-3 0,-7-1 4 0,-9 1-5 16,-6 2-3-16,-2-4 0 0,-5 3 1 16,-3 0-6-16,-6-8 2 0,-2 11-3 0,-3-7-4 15,4-4 3-15,-4 4-5 0,9-3-11 0,3 2-28 0,7-4-20 16,6-11-25-16,7 4-43 0,5-4-37 0,0-4-172 16,6-2-356-16,0 3 158 0</inkml:trace>
  <inkml:trace contextRef="#ctx0" brushRef="#br0" timeOffset="16467.1333">29988 14497 236 0,'-1'-20'225'0,"1"0"-16"0,-5 4-7 0,3 6-18 0,-2 1-17 16,1 6-16-16,3 3-5 0,0 0-5 16,-12 20 0-16,5 4-4 0,-1 3-7 0,-4 17-9 15,-4 4-5-15,3 3-8 0,4 6-6 0,2 3-8 16,-3 18-4-16,-2-5-11 0,5 7-6 0,7 6-7 16,6-4-3-16,-5 5-6 0,-1-6-7 0,11 2-5 15,0-4 1-15,5 1-7 0,-3-23-8 0,8-2-16 0,-2 1-18 16,3 1-20-16,0-7-28 0,7-5-31 15,-5-3-25-15,5-5-42 0,-7-12-57 0,2-2-47 16,-5-2-146-16,1-8-432 0,1-7 193 0</inkml:trace>
  <inkml:trace contextRef="#ctx0" brushRef="#br0" timeOffset="16759.8294">31550 14763 1958 0,'6'-14'14'0,"0"-1"-47"0,-4 3 31 16,0 0 10-16,1 3 40 0,-1-2 6 0,0 7-1 16,-1-4-11-16,-1 8-5 0,0 0 4 0,0 0 5 15,0 0 2-15,0 0 1 0,-32 23 1 0,17-9-2 16,-2 13 2-16,-11 3-6 0,-4 8 2 0,-4-3 0 15,-1 3-7-15,6 7 0 0,-7 1-2 0,4-3-4 16,-2 5-7-16,1-8 1 0,-3 4-12 0,6-4-19 16,1 2-16-16,-5 3-23 0,11-13-28 0,-4 3-27 15,0-2-28-15,10-8-31 0,-2 0-48 0,-1-3-152 16,7-6-386-16,-2-1 170 0</inkml:trace>
  <inkml:trace contextRef="#ctx0" brushRef="#br0" timeOffset="17002.6653">30868 14818 59 0,'-1'-12'270'0,"-1"-1"-10"0,2 6-29 16,-3 1-24-16,6 0-18 0,-3 6-20 0,2-5-12 15,-2 5-10-15,20 11-7 0,-3 2-9 0,16 12-8 16,4 11-13-16,-3-1-9 0,0 3-11 0,4 0-6 15,4 6-8-15,-9-4-10 0,4 6-4 0,-4-3-3 16,3 5-9-16,-6-3-17 0,-2 3-20 0,-1-5-22 16,-3-2-34-16,1 0-32 0,1-4-38 0,-2-2-38 15,-2-12-55-15,-7 3-166 0,1-11-403 0,-3-2 178 16</inkml:trace>
  <inkml:trace contextRef="#ctx0" brushRef="#br0" timeOffset="17451.8532">32112 14815 10 0,'-7'-4'280'0,"-2"3"-24"0,2-3-18 15,7 4-18-15,-8-6-19 0,8 6-14 0,0 0-10 16,0 0-23-16,0 0-11 0,0 0-13 0,0 0-7 16,27 22-12-16,-10-14-10 0,9 0-9 0,3 5-12 15,0-1-6-15,1 3-8 0,6-2-8 16,3 2-2-16,-8 1-3 0,10 3-9 0,-12-4 7 0,2 3-13 16,-2-7-7-16,1 5-1 0,-1-5-3 0,0 1-1 15,-5-3-4-15,-5-1-3 0,8 4 0 0,-6-4-4 16,-4-2 1-16,0 2-3 0,-2-3-3 0,4 0 3 15,-4 0-5-15,-4 0 2 0,-3 0 2 0,1-4 4 16,-3 1 6-16,3 1 2 0,-2 2 1 0,-7-5 4 16,0 0-1-16,12 0-2 0,-12 0 3 0,0 0 7 15,0 0-14-15,0 0-1 0,-12 12 0 0,0-2-1 16,-7-2-5-16,-3 11-7 0,-4-3 0 0,-3 5 5 16,0-2-5-16,-5 4-2 0,-8 3 10 0,2 1-1 15,-2-2 0-15,3 1-21 0,1 0-18 0,7-9-17 16,7 5-42-16,2-4-30 0,-3 4-56 0,9-8-56 15,-2 1-271-15,2-3-538 0,6 3 238 0</inkml:trace>
  <inkml:trace contextRef="#ctx0" brushRef="#br0" timeOffset="18268.8511">33334 14834 166 0,'0'-8'262'0,"0"0"-40"0,-1 3-24 0,1 5-20 15,0 0-15-15,0 0 0 0,0 0 2 0,1 25-10 16,3-5-11-16,-3 5-6 0,6 9-6 0,-3 5-11 15,1 6-10-15,0 6-10 0,-9-3-7 0,4-2-6 16,-1 5-9-16,-1-7-11 0,-1 7-9 0,-3-2-1 16,1-4-9-16,5-2-16 0,-1-1-30 0,-3-8-24 15,9 6-25-15,-6-6-22 0,-3-5-38 0,1-1-53 16,3-11-47-16,-2 1-185 0,-1-5-423 0,3-2 186 16</inkml:trace>
  <inkml:trace contextRef="#ctx0" brushRef="#br0" timeOffset="18747.6439">33754 15012 2100 0,'1'-23'12'16,"-1"3"-22"-16,2 4 2 0,0-8 29 0,3 4 22 16,2 4 13-16,-4 1-9 0,4-2-6 0,0 6-9 15,1-1 3-15,6 4-1 0,-2 3-2 0,3-3-4 16,1 4-4-16,2 4 1 0,-2 0-7 0,3 4 3 15,-1 4-5-15,-2 1 1 0,-1-5-7 0,0 9 5 16,-3-1 0-16,-3-1-4 0,-1 6 2 0,-3-2-1 16,-3 6-3-16,-2-2 3 0,-2-1-3 0,-10 7 4 15,2-1-6-15,-2-7 0 0,-5 10 2 0,-3-1 2 16,-2-4 0-16,1 2 0 0,-4-7 9 0,9-2 4 16,1 0 1-16,0-3 10 0,-2 1-9 0,8-6 4 15,2-1 1-15,-1-3 3 0,1 4 1 0,0-2-2 16,7-5 1-16,0 0-6 0,0 0-3 0,5-21-3 15,4 10-4-15,9-5 1 0,8 3-5 0,0 2 8 16,1 0-9-16,0 3-3 0,-6 4-3 0,1-1 0 16,2 7-2-16,-2 0 2 0,7 5-2 0,-2 6-2 15,0 0 3-15,-10 2-3 0,6 1-3 0,-3 8 6 16,-1-1 2-16,-6-2-4 0,1 6-2 0,-4 1-1 16,-5-1 4-16,-1-2-2 0,-6 1-2 0,0 4 7 15,-3-2 2-15,-7-5 7 0,-6 2 0 0,1-1-1 16,-7 3 0-16,2-7-2 0,-7 0 0 0,3 0-3 15,-8-4 0-15,-5 1-2 0,8-4-8 0,-5-1-18 16,9-4-18-16,-6-5-31 0,13-3-41 0,1-1-56 16,4-6-77-16,-2-1-235 0,3-4-514 0,6 2 228 15</inkml:trace>
  <inkml:trace contextRef="#ctx0" brushRef="#br0" timeOffset="19064.3766">34392 14651 2632 0,'10'-12'-11'0,"3"-2"5"0,-4-1 15 0,5 3 13 16,-6 0 35-16,-1-3 10 0,0 10-22 0,0-3-4 15,-4 7-5-15,11 2 6 0,-1 3 12 0,-1 4-7 16,7 7 5-16,5 3 1 0,0 5 5 0,6 13-1 15,-6 4 2-15,0 2 14 0,-2 0 6 0,-1 6 5 16,-8 3 5-16,-2 5-8 0,-4-5 0 0,-1 4-4 16,-4 3-7-16,-4 18-9 0,1-18-2 0,-6 0-8 15,-2-3-3-15,-3 2-2 0,-3-3-17 0,-2 7-31 16,-5-6-19-16,0-3-22 0,-7 0-17 0,0 2-31 16,-2-4-27-16,0-3-33 0,-3-2-30 0,-3-1-47 15,-1-8-39-15,1 0-247 0,-6-4-556 0,4-4 247 16</inkml:trace>
  <inkml:trace contextRef="#ctx0" brushRef="#br0" timeOffset="38423.3416">12043 11329 135 0,'5'-9'185'0,"-5"-4"-2"16,5-2-8-16,0-2-1 0,2 0-15 0,0 1-8 16,0-7-13-16,1 2 1 0,1-4-10 0,3 2-13 15,-4-2 0-15,-1-2-8 0,2 3 6 0,-2-3-13 16,8-14-11-16,-7 12-6 0,-1-4-6 0,7-3-10 16,-4-5-7-16,-3-3-5 0,5-2-3 0,-7-2-5 15,0 3-5-15,0-1-4 0,0 1-4 0,-1 0 0 16,-2 2-1-16,-2 14-3 0,-2-1-4 0,4 4 2 15,-2 7 1-15,0 6-2 0,0-2-3 16,0 7-5-16,0 3-3 0,0-2-8 0,0 7 2 16,0 0-2-16,1 25 4 0,-1 5-3 0,5 14-2 15,-1 8 4-15,1-1 5 0,0 4-11 0,0 1 0 0,2-2 3 16,-2 1 0-16,-2-2-1 0,8-3 0 0,-5-2-2 16,-2-2 1-16,4-3 9 0,-2-11-13 15,0-4 4-15,3-1-3 0,-2-7 0 0,3 0-1 16,-2-3 1-16,4-3 0 0,-3 1 0 0,1-4 2 15,4-3 2-15,-7-4-1 0,3 3-2 0,2-3-2 0,3 0-1 16,0-11 0-16,1 2 2 0,1-3 2 0,3-5-4 16,3-5-1-16,-1-2 3 0,-4 0-2 15,1-8 5-15,-3 1-1 0,6-8-6 0,-10-6 4 16,1 0-3-16,-1 2-3 0,-3-5 3 0,-2-1 1 16,-6-2 1-16,6 3-3 0,-10-6-1 0,1 8-4 15,2-3 2-15,-7 13 3 0,4 1-2 0,-2 3 0 0,3 4-2 16,0 9 1-16,-1 7-3 0,3 1-1 15,0-1 1-15,0 8-1 0,0 0 4 0,0 0-4 16,7 48 3-16,-1-18 2 0,0 13 2 0,2 2-3 16,-6 4 9-16,0 2-6 0,1 0 0 0,0-2 0 15,-1 1 0-15,5-4 0 0,-2 1-10 0,-5-4-14 16,7-9-9-16,0-2-21 0,3-2-17 0,-3-1-19 16,3-1-17-16,5-6-25 0,-1-2-27 0,5-3-11 15,6-1-22-15,-9-4-179 0,6-3-402 0,2 0 179 16</inkml:trace>
  <inkml:trace contextRef="#ctx0" brushRef="#br0" timeOffset="38956.9552">13430 10910 236 0,'-4'3'255'0,"4"-3"-13"0,-7 3-13 16,7-3-23-16,0 0-21 0,0 0-18 0,0 0-15 15,0 0-13-15,19 3-8 0,0-6-13 0,0 0-15 16,10 0-9-16,17-8-8 0,-9 3-8 0,11 0-8 16,1-5-3-16,-1 3-9 0,2-2-11 0,-4 3-16 15,1-2-22-15,-11 2-15 0,3-7-20 0,-3 7-16 16,-9 0-11-16,2 1-16 0,-1 3-4 0,-9 0-5 15,-4-3 0-15,0 1 7 0,-3 4 10 0,-2-2 2 16,-1 0 7-16,-1-3 11 0,-2 0-5 0,-1 5 2 16,-4-3 10-16,-1-4 8 0,0 3 8 0,-1 1 12 15,-3-6-8-15,1 5 13 0,-2-2 6 0,-4-2 2 16,1 3 4-16,-4-4 7 0,1 0 6 0,-4 0 1 16,2 5 4-16,-3-6 0 0,6 6 1 0,-9-2 11 15,7 1 9-15,-3-1 3 0,1 1 1 0,2 5 4 16,2-8 6-16,2 6 8 0,-6 2 0 0,5 2 2 15,3-4 0-15,-1 2-6 0,7 3-8 0,-7-11-3 16,5 10-5-16,2 1-4 0,9-12-10 0,-2 9-6 16,6-2 0-16,4 5-2 0,4 5-2 0,-3-4-5 15,3 5 1-15,10 2-4 0,-11 4 0 0,6 0-5 16,-9 0 4-16,5 8-4 0,-2 1-2 0,-6-6 3 16,-2 9-2-16,2-4-1 0,-8 0-2 15,1 6-2-15,-5 2-26 0,-4 0-14 0,-5-2-19 16,1 0-18-16,-8 3-18 0,2-4-23 0,-3 3-38 0,3-5-32 15,1-6-37-15,-7 5-176 0,7-5-424 0,1-3 188 16</inkml:trace>
  <inkml:trace contextRef="#ctx0" brushRef="#br0" timeOffset="39458.4654">14848 10423 33 0,'-6'-10'222'15,"4"-3"-7"-15,-2 6-10 0,-1-3-8 0,-1 1-9 16,0 3-5-16,5-1 4 0,-3 1-8 0,4 6-12 15,-7-6-15-15,7 6-17 0,0 0-8 0,0 0 3 16,-15 19 0-16,12-4-5 0,-2 15 0 0,1-2-8 16,4 3 0-16,-2 1-1 0,1 1-6 0,-3 6-12 15,4 3-2-15,4-11-10 0,-3 11-6 0,5-11-8 0,-3-2-7 16,6-1-7-16,-3-4-2 0,3 3-4 0,-1-9-1 16,9 4-9-16,-6-7 0 0,4 3-16 15,0-5 9-15,2-2 0 0,4-3-4 0,3-2-5 16,-7-3 0-16,5-3-8 0,7-3 8 0,-7 0 4 15,9-8-1-15,1-3 8 0,-3 0 6 0,-1-2-1 16,-3-9 9-16,-3 0-7 0,-1-5 8 0,1-6 7 16,-7-9-6-16,-3 2-4 0,2 0-7 0,-7-3 7 15,-7 1-3-15,-7-1-4 0,-7 1-9 0,2 4-4 16,0-1-1-16,-6 14-7 0,-1 5 8 0,0-4-19 16,0 15-3-16,-6 3 4 0,-3-1-24 0,5 10-16 15,-3 2-11-15,4 4-33 0,0 1-20 0,-1 5-30 16,8-1-30-16,0 10-32 0,-1 3-29 0,3 0-40 15,4 4-42-15,2-2-19 0,-1 13-224 0,3-9-583 16,3 3 259-16</inkml:trace>
  <inkml:trace contextRef="#ctx0" brushRef="#br0" timeOffset="40021.3147">12625 12790 82 0,'0'0'186'0,"0"0"2"16,15 17-6-16,-7-5 3 0,1 5-12 0,-4 4-4 15,2 4-9-15,0-2-2 0,0 1-8 0,-6 4-7 16,1 0-15-16,-2 0-11 0,0-2-3 0,-3 1-11 16,-1-3-8-16,-3-4-7 0,2 0-9 0,-7 2-9 15,-3-2-4-15,1-5-6 0,2 4-4 0,-3-7-9 16,-7 5-1-16,1-2-1 0,6-7 1 0,-7-1-2 16,5-1-5-16,-4-6 0 0,6 0-1 0,0-5-6 15,1-3-5-15,-3 0-4 0,7-9 3 0,-6-10-6 16,4-2-6-16,2-14 0 0,3 13-4 0,6-1-3 15,2-1-2-15,8 4-3 0,-1 5-2 0,4-5 0 16,-1 14 1-16,4-2 2 0,7-2-11 0,-5 9 7 16,12-2-18-16,2 1-7 0,-2 5-18 0,8 0-11 15,-2-2-18-15,12 2-24 0,-1 5-35 0,-3 0-28 16,8-1-38-16,-5 4-214 0,-8-3-445 16,6 3 197-16</inkml:trace>
  <inkml:trace contextRef="#ctx0" brushRef="#br0" timeOffset="40241.4907">13421 12923 2355 0,'0'0'32'0,"0"0"-31"0,-24-13 20 0,17 13 53 15,7 0-14-15,-8-4-13 0,8 4-15 0,-2-8-6 16,2 8-5-16,10-12 1 0,1 8 0 0,7-8-4 15,15-1-3-15,4-6-1 0,9 3-1 0,5 3-10 16,-6-2-20-16,-3 2-22 0,1-1-34 0,-7 3-25 16,6 0-49-16,-11 2-36 0,0 3-188 0,-9-1-399 15,0 2 176-15</inkml:trace>
  <inkml:trace contextRef="#ctx0" brushRef="#br0" timeOffset="40746.3024">13899 12579 187 0,'-16'-12'259'0,"1"4"-4"0,1 3-10 0,1-3-9 16,-3 0-8-16,1 4-9 0,3 1-7 0,12 3-3 0,-29 0-10 15,29 0-9-15,-24 0-6 0,24 0-3 0,-22 0-32 16,22 0-6-16,-19 3-17 0,19-3-1 0,0 0-16 15,-12 10-16-15,12-10-6 0,0 0-5 0,0 0-7 16,0 0-12-16,17 15-4 0,-17-15-1 16,33 8 1-16,-15-4 4 0,1-1-11 0,3-3-12 15,6 5-7-15,-3-4 0 0,4 2-3 0,0 5-2 0,-3 0-4 16,-4-3-5-16,9 0 1 0,-4 5-7 16,-10-2-2-16,5 4 4 0,-7-4-5 0,-1 0 0 0,3 4 0 15,-3 0-8-15,-7-4 4 0,1 3 9 0,-1 6-7 16,-5-2 3-16,-4 0 0 0,-3 4 3 15,-5 4-4-15,-6 1-4 0,-4 1-2 0,-7 9-11 16,6-6-12-16,1 1-28 0,-4-6-31 0,3 2-30 16,-1-2-41-16,7-2-52 0,-1 1-45 0,10-9-56 15,-5 2-261-15,5-6-609 0,0 0 270 0</inkml:trace>
  <inkml:trace contextRef="#ctx0" brushRef="#br0" timeOffset="41046.5988">14470 12362 36 0,'-2'-33'315'16,"2"4"-10"-16,-3 1 5 0,3 8-7 0,-4 3-8 15,3-2-16-15,2 4-19 0,-1 0-17 0,0 4-14 16,4 3-29-16,-1 1 0 0,2 5-9 0,-5 2-7 15,0 0 13-15,22 14 4 0,-11-1-7 0,-1 3-6 16,3 7-11-16,-1 4-7 0,5 10-16 0,-8-6-14 16,6 7-10-16,1 4-10 0,-8 6-12 0,6-5-10 15,-6 2-7-15,4 0-20 0,-8 0-28 0,8-2-43 16,-6 0-41-16,3-3-39 0,-2 2-55 0,1-9-44 16,-6-4-46-16,5 2-43 0,0 1-61 0,-6-4-49 15,-1 1-256-15,0-13-685 0,0 4 304 0</inkml:trace>
  <inkml:trace contextRef="#ctx0" brushRef="#br0" timeOffset="42428.731">14649 9726 71 0,'-38'-27'107'0,"9"3"-15"16,-12 0-12-16,-3-4 8 0,-2 4-12 0,0 4-3 15,-5-1-15-15,-2 1-5 0,-7 5-7 0,4-3 10 16,-5 3-12-16,-21-7-5 0,0 3-1 0,-2-3-8 16,18 15 2-16,1-1 1 0,-19-5-8 0,20 6 3 15,1 2-7-15,-4 9-3 0,-1-8-3 0,-16 4 0 16,21 0 4-16,-3 10-6 0,-18 5 16 0,23-5-4 15,-21 14-6-15,3-2 2 0,15 0-1 0,-13 6 2 16,-2 13-2-16,3-1 6 0,-4 7 0 0,3 1-6 16,-3 7 10-16,6 4 17 0,-1 9-13 0,2 5 11 15,1 3 2-15,-25 32-5 0,29-31-4 0,-22 30 4 16,30-27 0-16,-24 36 0 0,33-33 0 0,-21 43 1 16,26-41-4-16,2 6 1 0,-9 37 0 0,7 4 1 15,17-39 4-15,-1 4-3 0,-6 41-3 0,15-39-3 16,-1 32 2-16,8-37-2 0,6 1-3 0,4-1 1 15,4-3 1-15,12 0-4 0,5-4-2 0,11 0 4 16,6 0-3-16,10-5-3 0,1 0 0 0,9-6 0 16,13-2-3-16,8-8 3 0,0-2-1 0,3 0 0 15,6-8-3-15,6-4 2 0,0-9 2 0,9-5-3 16,53 5 4-16,-48-19 5 0,51 5-2 0,4-19-3 16,5-1 2-16,-7-9 0 0,10 0-3 0,-10-11 0 15,3-2-2-15,5-9-3 0,-13-4 5 0,2-4-9 16,-4-7-4-16,-51 8 3 0,-1-7-5 0,6 0 8 15,-10-7-10-15,-3 1 2 0,-1-5-7 0,-12-8 3 16,3-1-4-16,-10 13 4 0,4-12 0 0,0-9 1 16,-1 6-1-16,-10-5 3 0,3 3-1 0,-7 0 3 15,1-4-3-15,4-2 2 0,-11-4 8 0,1-1 2 16,0 0-1-16,-4-1 10 0,2-9-12 0,-14 4 1 16,3-6-8-16,-2-4 1 0,-6 3-5 0,-5-5 5 15,-9 2 0-15,-3-4-4 0,-1 10-1 0,-8-3 0 16,-3 0 1-16,-10-1-7 0,-3 0 2 0,-9 1-5 15,-6-4 4-15,-6 4-3 0,-5 0 0 0,-8-4-2 16,-3 13-1-16,-1-5 1 0,-8 8 0 0,-4-3-3 16,0 10 0-16,-9 6-3 0,-8 3-4 0,7 8 3 15,15 15-14-15,-22-6-10 0,14 18-4 0,-23 2-10 16,24 11-4-16,-4 7-17 0,-22 2-11 0,23 11-19 16,-20 4-12-16,21 4-17 0,-20 13-16 0,11 7-19 15,4 10-25-15,8 5-25 0,-3 13-142 0,9-1-383 16,1 10 169-16</inkml:trace>
  <inkml:trace contextRef="#ctx0" brushRef="#br0" timeOffset="43100.4766">13423 13294 67 0,'-2'-31'182'16,"0"-1"-12"-16,-1 7 5 0,3 2-9 0,-2 9 2 15,0 2-8-15,2 7-19 0,0-1-12 16,0 6-14-16,0 0-6 0,0 0 6 0,9 23-1 16,-4 5 0-16,4 13 4 0,-1 7 1 0,1 2-6 15,-8 4 1-15,6 1-11 0,2 3-7 0,-4-1-4 0,3 22-6 16,-1-18-9-16,2-8-3 0,-8 7-6 0,6-5-7 15,4 1-5-15,-1-7-3 0,-2-1-4 0,1-5-13 16,-2-11-1-16,6-2-2 0,-4-2-5 16,-2-8 1-16,-1 1-3 0,1-9-4 0,-3 4-3 15,2-4 2-15,-6-5-2 0,7 2-1 0,-7-9 1 16,0 0-3-16,0 0 0 0,0 0 4 0,0 0-7 0,0 0 1 16,-1-34-3-16,-6 17 2 0,-7-9 0 15,4-2-6-15,-11-9-2 0,1-2 1 0,5-3 0 16,-8 2-3-16,6 0 1 0,-5-2 3 0,5 13 1 15,0 1-8-15,2 0 0 0,1 3 9 0,2 10-8 16,4 0-2-16,1 5 0 0,0-2-4 0,4 5 7 16,-2-2-7-16,3 5 2 0,2 4-4 0,0 0 1 0,0 0 2 15,0 0 0-15,0 0 3 0,15 28-2 0,-3-14 1 16,0 1-1-16,0 4-1 0,-2 1 4 16,2-4 3-16,-2 5-1 0,6 2-4 0,-4-3 1 15,0 4-3-15,10-1 9 0,-7-6-8 0,7 3-8 16,-6-6-15-16,-1 3-24 0,7-1-23 0,-7-3-36 15,8 4-29-15,-8-8-37 0,7 0-48 0,-5 1-249 16,-1-1-511-16,-1 1 226 0</inkml:trace>
  <inkml:trace contextRef="#ctx0" brushRef="#br0" timeOffset="43715.0122">12531 15300 216 0,'-27'0'237'0,"4"4"-9"0,-1-3-10 16,11 1-10-16,1-2-18 0,0 0-20 0,5 1-15 15,7-1-18-15,-7 7-14 0,7-7-11 0,0 0-6 16,26 2-10-16,1-2-6 0,9-2-7 0,10-6-10 16,12-2-6-16,0 0-6 0,5 2-3 0,-5-6-8 15,7 6-3-15,-4 0-5 0,-6-9 3 0,-4 14-14 16,-7-5-1-16,-10 4-5 0,1 3-1 0,-17 1-1 16,5 5-1-16,-8-1-3 0,0 1 2 0,-6 1-4 15,-2 7-4-15,-1-5 2 0,-6 8-1 0,-6 3 1 16,-3 9 6-16,-13 8 2 0,-7-3 0 0,-4 6 13 15,-6 2-2-15,0 2 8 0,-24 9 3 0,15-9 3 16,-6 14 4-16,2-18-4 0,6-3 4 16,-1 0 0-16,2 0 5 0,6 0-8 0,5-7-2 0,2 0-9 15,15-7 0-15,-4-5-5 0,6-2-3 0,6 2-1 16,1-6-4-16,3 4 0 0,5-6 0 0,0-1-10 16,5 4 4-16,3-8-1 0,1 1-5 0,6 1-8 15,6-2-16-15,1-4-13 0,8 0-21 0,3 0-13 16,3-7-18-16,10 3-27 0,-4-8-24 15,8 0-22-15,-4 1-37 0,5-2-54 0,-3 0-47 0,-16-2-167 16,18-1-490-16,-3-3 217 0</inkml:trace>
  <inkml:trace contextRef="#ctx0" brushRef="#br0" timeOffset="43910.9485">13960 15434 2482 0,'0'0'-3'0,"-10"-10"14"0,10 10-18 16,-14-3 1-16,7 2 5 0,7 1-4 0,0 0 6 16,0 0 2-16,0 0-4 0,0 0 1 0,0 0 3 15,31-5 0-15,-9 3-3 0,10-3 0 0,-1 1-16 16,5-2-27-16,-4 3-25 0,-1-4-32 0,1 3-25 16,-4 0-21-16,-6 2-41 0,-2 0-113 0,-3-2-324 15,-1 7 144-15</inkml:trace>
  <inkml:trace contextRef="#ctx0" brushRef="#br0" timeOffset="44068.0143">14055 15723 163 0,'-6'6'214'0,"2"1"-22"16,4-3-14-16,0-4-19 0,0 0-21 0,29 0-6 16,-8-3-29-16,9-5-48 0,3-2-66 15,16-5-57-15,-6 0-142 0,1-1-226 0,11 3 100 16</inkml:trace>
  <inkml:trace contextRef="#ctx0" brushRef="#br0" timeOffset="44355.6918">15583 14778 146 0,'-3'-13'319'0,"0"5"-17"0,1 0-12 16,-3 1-8-16,1-1-22 0,-1 0-21 0,5 8-18 15,-13 0-16-15,13 0-8 0,-24 16-13 0,8 0-13 16,-2 8-11-16,-3 4-14 0,-4 12-6 0,-3-1-12 16,4 0-13-16,-5 7-8 0,6 4-11 0,0-2-9 15,1 3-8-15,-2-5-6 0,2 6-8 0,2-8-9 16,-4 3-29-16,5-3-21 0,-1-5-21 0,3-2-24 15,-4-1-34-15,7-5-24 0,2-3-27 0,-3-2-30 16,1-3-38-16,1-4-51 0,4 1-46 0,1-10-191 16,1 0-519-16,0-5 231 0</inkml:trace>
  <inkml:trace contextRef="#ctx0" brushRef="#br0" timeOffset="44585.0231">14954 15103 1964 0,'-8'-13'68'16,"-8"0"-14"-16,1 1-24 0,8 0 39 0,-7 4 26 16,8 1-7-16,-3 2-22 0,9 5-3 0,-7-3 9 15,7 3 0-15,0 0-2 0,0 0 6 0,22 25 1 16,-6-11-2-16,9 6-3 0,1 2 1 0,3-4-17 16,3 13-3-16,11-2 1 0,-4 3-8 0,2 0-4 15,-3 0-3-15,6-2-4 0,-7-2-4 0,8-1-19 16,-8 3-27-16,1-1-38 0,-1-1-34 0,-3 0-40 15,2-1-45-15,-7-7-49 0,-5 1-243 0,0-7-500 16,7 2 221-16</inkml:trace>
  <inkml:trace contextRef="#ctx0" brushRef="#br0" timeOffset="44814.9571">16061 15182 110 0,'-15'-1'302'0,"8"2"-25"0,7-1-23 0,0 0-23 16,0 0-20-16,0 0-20 0,0 0-18 0,0 0-19 16,22-16-14-16,0 9-13 0,0-3-13 0,9 6-19 15,0-7-33-15,6 2-48 0,-4-3-56 0,11 2-60 16,-12-3-72-16,-1 0-183 0,1 3-385 0,2 1 170 15</inkml:trace>
  <inkml:trace contextRef="#ctx0" brushRef="#br0" timeOffset="45405.5881">17041 15186 187 0,'-8'-10'248'0,"5"-2"-19"16,-3 2-21-16,6 2-7 0,0-4-5 0,0 1-15 15,0-6-20-15,2 1-15 0,3-1-10 0,4-3-6 16,-2-6-16-16,1 8-10 0,1-9-9 0,-1 1-10 15,4-3-20-15,-3 0-4 0,-1-6-1 0,6-3-3 0,-13 5-7 16,6-9-4-16,-2 2 3 0,-3 8-7 16,-2 1 4-16,0 3-1 0,0-3 8 0,0 5-13 15,-2 2 7-15,-3 11 2 0,4-5-2 0,-5 8 0 16,6-2-2-16,-1 2 1 0,1 2-9 0,0 4-3 16,0 4-6-16,0 0 1 0,0 0 4 0,-9 16-12 15,4 2 0-15,3-1-3 0,-3 9 4 0,4 9 4 0,-8 4 2 16,9 1-4-16,-7 4 0 0,7-4 0 15,0-6-2-15,0 7-6 0,0-9 3 0,7 1 0 16,-2-6-5-16,5 2-2 0,-1-1 1 0,6-1-1 16,-1-11-1-16,-4 0-4 0,4 1 3 0,1-3-1 15,1 0 2-15,1-7 0 0,0-3-2 0,0-4 2 16,0-2 0-16,3-6-2 0,-1-1 2 0,0-2-5 16,3-7-3-16,-3-6 2 0,1 3 1 0,-3-7-3 15,-1-1 0-15,-1-12 2 0,0 0-2 0,-1-4 2 16,-4-6 2-16,4 0-5 0,-7 3 0 0,1 1-4 15,-1 19 5-15,-7-5-6 0,7 21 0 0,-7-4-1 0,1 7-1 16,-1 7 2-16,0 2-2 0,0 0 1 16,0 0 5-16,0 28-4 0,0-9 1 0,7 9 3 15,-7 0 5-15,0 5-2 0,5 1-24 0,4 8-35 16,-2-12-44-16,0 3-46 0,3 6-64 0,3-11-64 16,-2-2-253-16,2 1-569 0,1 2 252 0</inkml:trace>
  <inkml:trace contextRef="#ctx0" brushRef="#br0" timeOffset="45810.6905">15674 16039 131 0,'-31'10'340'0,"2"1"-26"0,10-5-23 0,4-3-24 16,3 3-22-16,5-2-18 0,4 4-25 0,3-8-8 15,0 0-18-15,25-4-12 0,8 0-17 0,20-6-8 16,11 0-14-16,23-14-11 0,7 1-12 0,9-2-8 15,45-12-16-15,-46 11-6 0,48-16-9 0,-44 15-12 16,46-18-13-16,-46 14-11 0,38-9-7 0,-43 12-10 16,-4 1-48-16,-1-1-21 0,-13 8-5 0,-26 2 0 15,-3 0-1-15,-3 0 6 0,-11-2 3 0,-11 10 8 16,-7-3 0-16,-7 2 7 0,6 8 5 0,-6-5-2 0,-7 3 5 16,1 1-18-16,-2 1-11 0,-7 3-11 15,0 0-22-15,0 0-28 0,0 0-37 0,10 19-43 16,-13-11-167-16,-6 5-399 0,-3 2 177 0</inkml:trace>
  <inkml:trace contextRef="#ctx0" brushRef="#br0" timeOffset="46218.1026">16924 16246 133 0,'0'0'340'15,"-16"6"-28"-15,16-6-21 0,-12 2-25 0,12-2-30 16,-6 7-18-16,4 2-6 0,0 0-6 0,2-1-11 16,0 7-12-16,0 5-11 0,4 3-14 0,1 9-13 15,-4-4-9-15,5 5-6 0,-3 7-9 0,0 1-5 16,-1-10-6-16,-2 1-8 0,-5-1-10 0,2 2-7 16,-4 1-6-16,2-3-10 0,-6-2-4 0,-2-1-6 15,-1-2 1-15,2-3-3 0,-1-4-2 0,-3-2-3 16,1-1-9-16,-6-7 4 0,4-2-6 0,-3-4 0 15,-1-3-7-15,-6-1 7 0,5-6-12 0,-9-1 4 16,14-5-8-16,-5-10 0 0,0-4-5 0,0-9 5 16,5-8-13-16,1 1 1 0,11-13-13 0,10 8 6 15,7-1 3-15,10 5-6 0,6 1-5 0,6 2-6 16,3 6-15-16,8 7-5 0,-6-5-9 0,10 5-13 16,-1 8-11-16,2 5-6 0,-1 0-21 0,-5 2-7 15,4 5-15-15,-12 4-20 0,1 4-22 0,-4-1-27 16,3 1-27-16,-1 1-36 0,13 6-46 0,-12-4-235 15,-4-1-566-15,8 4 250 0</inkml:trace>
  <inkml:trace contextRef="#ctx0" brushRef="#br0" timeOffset="46390.0052">17800 16160 213 0,'5'-7'360'0,"-3"-1"4"0,5 0 17 15,0 1 3-15,-7-5-1 0,1 4 3 0,5 0-14 16,-6 1-24-16,1-1-30 0,4-2-34 0,-3 0-24 15,-4 3-27-15,4-4-23 0,5 1-25 0,-7 2-15 16,7-4-26-16,-6 4-37 0,6-4-40 0,-5 0-51 16,5 4-53-16,0 0-55 0,1 0-40 0,-1 0-47 15,-2 3-44-15,-5 5-57 0,9-9-58 0,-9 9-313 16,0 0-705-16,0 0 312 0</inkml:trace>
  <inkml:trace contextRef="#ctx0" brushRef="#br0" timeOffset="77958.8657">36198 15380 98 0,'-9'-4'287'0,"-3"0"-22"15,9 2-20-15,-2-3-28 0,5 5-20 0,0 0-11 16,0 0-21-16,8-9-14 0,7 5-17 0,6 2-12 16,-2 0-10-16,15 2-15 0,3-1-8 15,-3-1-8-15,0 0-21 0,1 0-17 0,0 4-30 16,-4-2-27-16,-2 2-28 0,-5 0-35 0,-4 1-35 0,-1 0-19 15,2 2-40-15,-6 2-166 0,-7-3-363 0,-1 2 161 16</inkml:trace>
  <inkml:trace contextRef="#ctx0" brushRef="#br0" timeOffset="78114.9863">36259 15640 223 0,'-17'8'218'15,"5"-1"-9"-15,2-1-10 0,1-1-12 0,4 0-13 16,-2 0-12-16,7 2-17 0,0-7-15 0,9 8-12 15,3-4-14-15,5-4-13 0,0 0-19 0,5 0-26 16,9-4-35-16,13 1-32 0,2-4-32 0,5-1-45 16,-5-1-59-16,-1 0-137 0,2 0-318 0,-1-2 141 15</inkml:trace>
  <inkml:trace contextRef="#ctx0" brushRef="#br0" timeOffset="78461.4914">37915 15001 28 0,'0'-20'307'15,"-2"0"-25"-15,0-4-19 0,2 9-14 0,0-5-10 16,0 7 1-16,0 2-13 0,0-2-30 0,0 6-22 15,0 7-17-15,0 0-9 0,0 0-6 0,0 0 15 16,11 20-18-16,-5 0-17 0,1 8-4 16,-5 2-6-16,-2 11-8 0,0 11-8 0,0 0 0 0,-3 0-22 15,-9 3-3-15,3-3-3 0,1 3-6 0,-6-1-5 16,-1-3-6-16,1-2-11 0,5 1-1 0,-6-2-18 16,1-5-1-16,2-5-32 0,1-5-16 0,2-3-18 15,-5-5-27-15,6-1-21 0,1-4-19 0,0-1-24 16,5-8-13-16,-1-1-20 0,0-2-8 0,3-2-12 15,5-3-17-15,-5-3-16 0,0 0-197 0,10-15-455 16,-5-4 202-16</inkml:trace>
  <inkml:trace contextRef="#ctx0" brushRef="#br0" timeOffset="78705.2754">37860 14956 70 0,'2'-28'213'0,"8"1"-7"0,2-3-17 16,-3 0-9-16,9 4-8 0,-1 3-16 15,7 0-14-15,4-1-15 0,2 9-9 0,10-6-15 16,-5 10-25-16,-1 3-8 0,4 4-12 0,-7 4-3 0,4 1-2 16,-2 6-5-16,-6 1-3 0,-5 0-10 0,-5 0-4 15,-1 11 1-15,-3-2-6 0,-2 7-3 0,-5 3 0 16,-7 1 1-16,-8-3-6 0,-4 3-6 0,-10 12-2 16,-6-5-5-16,-1 5-5 0,-4-4-7 15,-7 0-8-15,3 2-10 0,-5-1-8 0,3 1-16 0,-3 0-12 16,-1-5-16-16,1 2-30 0,12-7-31 0,7-5-164 15,-3-1-327-15,12-7 144 0</inkml:trace>
  <inkml:trace contextRef="#ctx0" brushRef="#br0" timeOffset="79022.4775">38829 14869 170 0,'-4'-28'252'0,"1"0"-16"0,1 8-3 0,-3 4-8 0,0-3-12 16,3 6-16-16,-4 5-9 0,4 0-21 0,-5 3 1 16,7 5-10-16,0 0-2 0,-15 26 3 15,6-6-3-15,1 21-6 0,-1 6-8 0,-3 4-8 0,5 14-6 16,-6 14-5-16,1 2-17 0,0-4-11 15,2 11-5-15,-4-6-6 0,7 1-5 0,-1-3-14 0,6-4-5 16,2-17-10-16,2-2-19 0,6-2-25 0,-1-3-28 16,8-2-23-16,1-2-29 0,6-6-31 0,0-6-21 15,4 4-30-15,6-10-39 0,4-4-32 16,12-8-40-16,-18-6-201 0,20-2-506 0,3-7 224 16</inkml:trace>
  <inkml:trace contextRef="#ctx0" brushRef="#br0" timeOffset="79557.7229">40261 14885 213 0,'2'-6'223'0,"-2"1"-19"15,0 5-15-15,0 0-2 0,0 0-4 0,-9 19-3 0,3-3-14 16,-6 12-13-16,0 9-7 0,-7 2-15 0,-10 6-12 16,-2 6-11-16,-15 13-13 0,5-20-5 15,-13 16-11-15,-2-4-7 0,13-14-10 0,-5-2-27 16,2 2-5-16,3 1-9 0,-1 1-19 0,2-5-19 16,-3 2-9-16,6-4-19 0,1-2-24 0,4-2-20 0,9-10-39 15,9-8-21-15,6 2-57 0,2-7-121 0,1-2-353 16,0 0 156-16</inkml:trace>
  <inkml:trace contextRef="#ctx0" brushRef="#br0" timeOffset="79821.9653">39635 15033 14 0,'0'-24'219'0,"0"0"4"0,0 3-12 0,0 6-12 15,0-5-3-15,0 10-8 0,0-3-14 0,0 5-20 16,0-1-12-16,2 5-13 0,-2 4-2 0,0 0 0 16,0 0-6-16,29 17-8 0,-15-2-4 0,3 9-7 0,5 4-9 15,7 8-8-15,0 3-7 0,2 0-7 16,-1-2-6-16,1 2-4 0,0-1-7 0,-2 2-9 16,-4 2-8-16,6-4-12 0,-2 5-20 0,-7-2-19 15,-5-1-34-15,5-2-33 0,-6 7-30 0,4-9-36 16,2 2-29-16,-5-11-30 0,-1 3-192 0,1-4-430 15,3-4 190-15</inkml:trace>
  <inkml:trace contextRef="#ctx0" brushRef="#br0" timeOffset="80043.586">40652 15409 149 0,'-7'-3'270'16,"-5"1"-15"-16,2-1-18 0,3 2-19 0,7 1-22 16,-8-4-16-16,8 4-19 0,0 0-16 0,0 0-16 15,0 0-11-15,37 4-10 0,-15 0-19 0,5-2-14 16,6-2-23-16,-1 3-30 0,13-3-28 0,-1 4-38 0,2-4-24 16,-2 1-42-16,2-6-39 0,-10 5-190 15,-2 0-365-15,4-1 162 0</inkml:trace>
  <inkml:trace contextRef="#ctx0" brushRef="#br0" timeOffset="80622.0497">41404 15624 194 0,'0'0'257'0,"0"0"-2"0,0 0-7 16,0 0-16-16,0 0-19 0,0 0-17 0,0 0-13 16,25-12-11-16,-13 2-4 0,4-2-17 0,-1 1-8 15,-1-9-14-15,6-3-8 0,-4 3-11 0,1-5-6 16,0-2-7-16,5-8-5 0,-7 6-7 0,6-13-8 16,-3 1-8-16,3 1-11 0,-9 12 1 0,3-16-7 15,-3 3-9-15,-3 11 1 0,1-1-6 0,-2 3-6 16,-4 6 5-16,-1 2-5 0,1 4-8 0,2 0 2 15,-6 4-3-15,2 4 8 0,-2 1-22 0,0-3 5 16,0 10-6-16,0 0 4 0,0 0-4 0,-2 25 0 16,-1-5-2-16,-4-2 4 0,2 13-2 0,-9 11 0 15,6-4-3-15,-2 1 5 0,-2 8-3 0,2-6 1 16,-2 6 1-16,1-9 6 0,5 1-10 0,0-4-1 16,6-3 3-16,0-3-5 0,4-3-1 0,-2-5-2 15,3 2 4-15,1-5 0 0,3-3 3 0,-2-1 2 16,5-1 4-16,0-10-16 0,-2 3-1 0,5-5-1 15,1-2 1-15,-1-5-4 0,7-4 3 0,-3-3-1 16,6-3 3-16,-2-4-1 0,1-7 2 0,-4 2-3 16,2-14-5-16,-3 0 0 0,3 2 2 0,-7-5 4 15,1 0 3-15,-3-2 1 0,1 4-6 0,-4 9 6 16,-1 4-1-16,-2 9-2 0,5 4-1 0,-11 5-1 16,3 1-7-16,-4 8 9 0,0 0-2 0,0 0 2 15,3 31 12-15,-8-11-11 0,2 13 2 0,-3-3-4 16,-2 16-8-16,6-3-19 0,-3 0-19 0,3 0-23 15,2 0-23-15,4-3-6 0,3 3-17 0,1-11-21 16,4 2-49-16,7-7-34 0,8 9-25 0,2-3-175 16,-3-11-460-16,4-2 204 0</inkml:trace>
  <inkml:trace contextRef="#ctx0" brushRef="#br0" timeOffset="80989.5218">39985 16405 297 0,'-29'-3'306'0,"12"6"-14"0,-2-6-14 16,6 1-18-16,1 0-22 0,12 2-20 0,-11-1-18 16,11 1-17-16,0 0-11 0,36-4-16 0,-2 3-22 15,19-5-5-15,9 5-11 0,26 1-12 0,-1-2-12 16,7-3-11-16,7-3 7 0,3 4-9 0,3 0-20 16,2 0-10-16,2 0-3 0,36 0-13 0,-48-1-16 0,5 14-15 15,-5-9-20-15,-7-9-17 0,-2 9-17 0,-25-2-24 16,-7 1-24-16,-9 1-6 0,-3-4-17 15,-13 8-11-15,-3-8-11 0,-7 4-3 0,-8 0 8 16,0 4-4-16,-6-3-8 0,-2 6-8 0,0 1-16 16,-9 0-155-16,-3 3-357 0,-2-2 157 0</inkml:trace>
  <inkml:trace contextRef="#ctx0" brushRef="#br0" timeOffset="81342.5688">40809 16943 275 0,'-12'5'256'0,"12"-3"-8"0,-4 4-4 16,4 3-14-16,2 1-13 0,-4 4-15 0,6 1-20 0,-4 4-10 16,0 0-17-16,0 3-16 0,0 3-8 0,0-2-9 15,-2 0-12-15,-5 2-5 0,-1-2-7 16,-1-2-9-16,-4 3-11 0,-1-3-6 0,-8 2-4 15,1-3-3-15,-1-5-12 0,3-1-3 0,-3 2-2 16,0-7-4-16,3 2-5 0,-3-3-2 0,2-6-4 0,1-2 3 16,4 0-7-16,-4-2 1 0,2-11-7 0,6-2-6 15,0-2 2-15,2-9-5 0,1-2-2 16,8-2-3-16,1 4-4 0,11-2-2 0,0 2-1 16,7 5-4-16,0 2 2 0,4-1-6 0,12 8 0 15,-5-3-5-15,3 8 1 0,1-1-8 0,8-2-2 0,3 7-7 16,1-4-17-16,3 5-20 0,-15-2-19 0,18-1-27 15,-1 0-32-15,2 3-46 0,3-8-35 0,-3 0-246 16,5-2-506-16,3-3 224 0</inkml:trace>
  <inkml:trace contextRef="#ctx0" brushRef="#br0" timeOffset="81919.6532">43015 15559 166 0,'-5'-4'255'0,"-1"1"-27"16,6 3-21-16,0 0-16 0,0 0-14 0,0 0-13 16,0 0-9-16,20 23-3 0,-6-10-12 0,4 2-12 15,6 2-5-15,7 3-18 0,6 4-10 0,4-5-8 0,7 2-8 16,-4 2-5-16,4-6-11 0,0 3-3 16,1-5-7-16,-3-2-4 0,2-2-11 0,-2 1-3 15,-10-4-3-15,-5 3-8 0,-1-6-4 0,-7-1-7 16,-1 3 1-16,-5-2-2 0,-5-3 10 0,-2 3-15 15,-1-5 4-15,1 3-4 0,-10-3 1 0,3 3-2 16,-3-3-2-16,0 0 3 0,-19 10-3 0,1-5-1 16,-4 2 3-16,-9 2-4 0,-14 5-1 0,-1 3 6 15,0 3-7-15,-3-1 1 0,-2 4-9 0,5 0-1 16,-5 2-12-16,5 2-15 0,1 0-16 0,6-3-24 16,-2 4-32-16,5 0-35 0,16-8-43 0,4-8-48 15,4 1-127-15,2-1-390 0,9 1 173 0</inkml:trace>
  <inkml:trace contextRef="#ctx0" brushRef="#br0" timeOffset="82210.3517">44042 15496 115 0,'7'-25'278'0,"-2"8"-1"0,-3 0-2 0,-1 8-15 16,-1-4-20-16,0 6-26 0,0 0-21 0,0 7-18 15,0 0-3-15,0 0-13 0,7 20-14 0,-8-1-7 16,1 5-10-16,-6 8-4 0,5 6-35 0,-1 11-7 16,-5-1-11-16,-5 0-5 0,9 0-7 0,-9 0-4 15,3 0-14-15,3 4-18 0,-3-9-24 0,2-3-27 16,0 4-35-16,12-11-34 0,-10-2-36 0,10 0-34 15,-3-3-43-15,0-2-43 0,-2-11-152 0,0 5-438 16,7-7 193-16</inkml:trace>
  <inkml:trace contextRef="#ctx0" brushRef="#br0" timeOffset="82655.9658">44354 15610 2059 0,'7'-28'53'0,"1"-2"-24"0,-8-5-26 15,6 9 54-15,-5-2 17 0,4 8-3 0,2 1-11 16,2 3-11-16,-1 0-7 0,1 2 2 0,6 5-3 16,1 0-3-16,1 2-3 0,1 4-2 0,-1 3-4 15,6 0-2-15,-10 3-1 0,1 9-3 0,1-2 7 16,-3 1-7-16,-3 4-2 0,1 0 0 0,-7 5-1 16,-1-2-2-16,-2 7 2 0,-5 1 2 0,-5 1 0 15,-2 0-10-15,-4-3-2 0,-2 8 1 0,-1-7-2 16,-2 1 2-16,-2-1-3 0,0 1 4 0,1-4-2 15,0-2-1-15,0 0 6 0,6-7 2 0,1-2-6 16,7-3-3-16,1 1 5 0,0-6-5 0,2 2 2 16,5-5 4-16,0 0 0 0,0 0-6 0,0 0 0 15,17-14-4-15,-7 8 0 0,11 0 6 0,1 3-6 16,-5-2 0-16,10 6 0 0,-8-2-3 0,5 2 0 16,-2 6-3-16,-2-1 4 0,6 8 4 0,-7-2 1 15,-1 2 6-15,-2 0-2 0,3 7 5 0,-7-5 3 16,1 4-1-16,-4-1 2 0,-2 6 8 0,-7-9 3 15,1 7-1-15,-2-6 8 0,-6 4 3 0,-9 2-2 16,1 1-1-16,-7-4-7 0,3-2-3 0,-8 0 0 16,5-1-2-16,-6-4 1 0,-1-1-16 0,2-3-6 15,1 3-20-15,-3-8-33 0,7-1-31 0,5-2-41 16,2 1-47-16,1-4-47 0,6-4-61 0,-4 1-198 16,10-4-511-16,-5 0 227 0</inkml:trace>
  <inkml:trace contextRef="#ctx0" brushRef="#br0" timeOffset="82857.4651">44905 15969 2430 0,'0'0'27'16,"0"-11"-18"-16,0 11 4 0,-3-8 43 0,3 8 10 15,-2-7-15-15,2 7-4 0,0 0-5 0,5-5-2 16,-5 5 3-16,10-3-3 0,-1 1-10 15,9 4-8-15,1-2-18 0,3 0-25 0,9-2-26 0,0-1-30 16,-2 0-46-16,7-1-43 0,-6-1-38 0,1-2-177 16,0-1-412-16,-9 1 183 0</inkml:trace>
  <inkml:trace contextRef="#ctx0" brushRef="#br0" timeOffset="83415.5811">45662 15814 97 0,'-14'1'286'0,"14"-1"-10"0,0 0-6 16,0 0-3-16,0 0-17 0,0 0-21 0,0 0-17 16,0 0-17-16,0 0-14 0,0 0-8 0,4-16-8 0,3 9-10 15,0 2-8-15,1-7-11 0,-1 4-2 0,5-7-10 16,0 0-14-16,-2-4-6 0,2-3-6 0,3 1-16 15,1-6-6-15,-1 3-3 0,0-2-14 0,4-5-2 16,-4-8-2-16,-4 10-8 0,7-13-9 16,-9 11-3-16,8-9-4 0,-8 1 0 0,2 12-1 15,-5 4 5-15,0 3-17 0,0 2-3 0,-3 11-1 0,2-6-3 16,-3 6-3-16,1 4-3 0,-3 3-7 0,0 0 8 16,0 0-1-16,0 0-6 0,0 0 3 0,-10 35 12 15,5-12-9-15,0 7-3 0,-4 11 5 16,2 5-5-16,-1-6 1 0,-6 7 1 0,11 1 15 15,-2 0-24-15,0-8 4 0,5-6 3 0,0 8 2 0,5-13 2 16,-4-2-3-16,6 1-2 0,0-8-8 0,0-4 6 16,0 3-7-16,1-5 2 0,-1-7 8 0,2 1-1 15,1-1-5-15,0-6 3 0,0 2 1 16,0-6-6-16,9-1 8 0,-3-6 1 0,-3 0-5 16,-1-6-1-16,7-3-3 0,-4-7 2 0,1-4 4 0,-4-2-8 15,1-9 1-15,3-4 2 0,-8 2 6 0,6 2 1 16,-6 11-6-16,1 2 4 0,-2 1 0 0,-2 12-3 15,1-3-2-15,-4 10 10 0,0 0-13 16,3 4 5-16,-5 4-4 0,0 0 5 0,0 0 0 16,-5 25 2-16,1-12 1 0,-1 5 3 0,-1 9-7 15,-1-2-5-15,5 3-5 0,0 0-24 0,-3 2-27 0,5 0-27 16,0-2-25-16,0-1-43 0,-1-1-23 0,1 0-43 16,1-6-34-16,6 0-14 0,0 0-210 0,1 4-523 15,8-1 233-15</inkml:trace>
  <inkml:trace contextRef="#ctx0" brushRef="#br0" timeOffset="83792.5655">44630 16658 2013 0,'-59'14'73'0,"-1"-1"-55"0,7-5 14 0,5 0 61 15,13-3 36-15,6 3 8 0,6-2 0 0,5-3-13 16,2-1-5-16,4 2 2 0,2-4-7 0,10 0-9 0,-5 4 1 16,5-4-9-16,0 0-13 0,0 0 1 0,32 0-15 15,13-4-3-15,13 3-5 0,5-4-11 16,29-2 0-16,12 0-6 0,2-1 2 0,1 0-6 15,47-8-10-15,-49 7-10 0,4-2-14 0,1 0-25 16,-11 2-16-16,1-6-23 0,-13 5-9 0,-24 10 13 0,26-8 2 16,-26 8-1-16,-2-3-3 0,4-1-2 0,-9-3-7 15,-3 6-15-15,-17-3-6 0,-10 3-8 0,1 1-19 16,-10 0-7-16,-2 0-4 0,-3 5-12 16,-3-1-23-16,-7-2-16 0,3 7-30 0,-5-1-179 15,-5-2-412-15,-9 6 182 0</inkml:trace>
  <inkml:trace contextRef="#ctx0" brushRef="#br0" timeOffset="84159.3198">45287 17041 89 0,'-9'-4'301'0,"1"1"-19"0,8 3-20 0,0 0-17 16,-21 7-9-16,18-4-11 0,0 9-3 15,1-4-18-15,2 5-9 0,-2 2-15 0,2 12-3 16,0 1-14-16,-2-2-2 0,-3 4-25 0,0-2-10 16,0 4-7-16,-2-3-6 0,-5 0-10 0,-1 2-10 0,1 1-12 15,-4-8-9-15,1 4-5 0,-4-4 2 0,2-1-17 16,-5-7 0-16,0 3-7 0,5-7 4 16,-4-1-8-16,-1-5 2 0,2-4-8 0,1-2 4 15,4-5-8-15,-2 2 2 0,3-8-6 0,4-4-9 16,-2-2 4-16,5-13-7 0,10-2-3 0,3-12-7 15,11 1-5-15,1 3-8 0,10 5-8 0,-1 4-5 16,10 3-7-16,1 1-9 0,6 6-5 0,-13 7-7 16,20 0-7-16,-5 7-10 0,5-1 4 0,-1 3-12 15,-4 3-11-15,7-3-15 0,-7 3-14 0,-2 2-16 16,2 2-24-16,0-2-22 0,4 0-34 0,-1-1-32 16,4-2-28-16,7 0-147 0,1 3-452 0,6-9 200 0</inkml:trace>
  <inkml:trace contextRef="#ctx0" brushRef="#br0" timeOffset="84522.5039">47107 15360 7 0,'0'-10'263'0,"1"3"-21"15,6 4-10-15,-7 3-8 0,0 0 13 0,31 20-6 16,-11 4-1-16,4 13-14 0,5 6-8 0,-3 9-5 16,8 20-7-16,-2 0 1 0,-3 4 3 0,-5 2-7 15,-2 4-6-15,2 1-5 0,-3 5-12 0,-10 5-10 16,7 1-18-16,-22 7-12 0,-3-3-10 0,-15 33-13 15,-2-38-12-15,-5 3-18 0,-17 31-34 0,9-44-30 16,-6 2-25-16,-13 0-37 0,-2-7-23 0,-9 0-32 16,-1 1-24-16,0 0-31 0,-28 26-35 0,28-43-44 15,7-2-22-15,-9-4-50 0,-7-7-187 0,4-4-538 16,-7-8 238-16</inkml:trace>
  <inkml:trace contextRef="#ctx0" brushRef="#br0" timeOffset="85086.5313">37391 19319 22 0,'0'0'231'0,"0"0"-27"16,0 0-14-16,0 0-22 0,31-16-15 0,-5 13-15 15,8-2-17-15,17-2-9 0,2 2-16 0,0 2-13 16,6-2-20-16,-1 5-33 0,-2 3-31 0,1-3-30 15,-4 0-36-15,-4 5-34 0,-3 0-135 0,-19 2-255 16,2-4 114-16</inkml:trace>
  <inkml:trace contextRef="#ctx0" brushRef="#br0" timeOffset="85227.5606">37673 19626 26 0,'-4'7'159'0,"4"-1"-12"0,0-6-17 0,16 3-13 15,1 0-17-15,12-3-24 0,3-3-33 0,21 0-23 16,0-2-34-16,6 2-30 0,3-2-83 0,-8 2-137 16,6-7 60-16</inkml:trace>
  <inkml:trace contextRef="#ctx0" brushRef="#br0" timeOffset="85522.8859">39073 19040 55 0,'0'-21'303'0,"-2"9"-9"15,-1 0-13-15,3 4-22 0,-4 1-21 0,1-1-18 16,3 8-12-16,0 0 5 0,-10 27-9 0,3-7-10 16,3 12-11-16,-8 8-8 0,-3 8-11 0,6 7-10 15,-4-1-8-15,-1 21-7 0,6-17-10 0,-1 19-20 16,2-20-7-16,7 2-7 0,-6 0-14 0,4-2-11 15,-3-2-1-15,3-2-18 0,0-1-24 0,2-8-12 16,0 3-24-16,2-9-24 0,-2-8-21 0,0-2-27 16,2-10-34-16,3 2-28 0,-3-5-33 0,4-4-18 15,-6-3-21-15,7-7-11 0,-7-1-26 0,0 0-195 16,15-13-484-16,-1-4 214 0</inkml:trace>
  <inkml:trace contextRef="#ctx0" brushRef="#br0" timeOffset="85773.5503">39080 19104 224 0,'-4'-41'225'0,"-1"-2"-2"16,2 17-9-16,6-1-16 0,-1 0-14 0,1 9-8 15,7-3-17-15,1 6-12 0,4 0-17 0,9-1-12 16,3 4-3-16,2 4-18 0,2 4-9 0,6 4-8 16,-3 5-8-16,2 2-4 0,-5 2-10 0,-2 5-3 15,-4 4-5-15,-2 4-3 0,-6 3 2 0,-4 3-9 16,-8 1 0-16,-5 2-3 0,-6 0-8 0,-6 9 0 15,-7 3-2-15,-5-7-2 0,-3 6-3 0,-11-3-5 16,1 1-8-16,-8 0-9 0,-1-5-20 0,5 2-25 16,-1 2-29-16,3-3-24 0,3-1-35 0,3-4-49 15,11-8-57-15,0-4-139 0,12-6-408 0,-4 0 182 16</inkml:trace>
  <inkml:trace contextRef="#ctx0" brushRef="#br0" timeOffset="86061.5207">40084 18904 28 0,'0'-20'300'15,"0"2"-15"-15,0 3-17 0,0 2-12 0,-2 4-12 0,1 3-18 16,-5-1-23-16,6 7-12 0,0 0 0 0,-15 13-2 15,0 2-5-15,1 12-10 0,-8 18-2 0,5 3-9 16,-5 4-11-16,6 7-11 0,1-1-11 0,-4 20 2 16,6 1-35-16,-1-3 6 0,7-16-14 0,-1 16-6 15,6-16-5-15,-1-3-16 0,6 0-17 0,-3-3-25 16,3 1-20-16,4-3-20 0,0-8-24 0,5 1-24 16,-7-10-20-16,7 5-18 0,-2-12-20 0,2 1-9 15,0-7-16-15,2-4-27 0,1-6-36 0,7-6-31 16,-6-2-228-16,4-4-510 0,6-10 226 0</inkml:trace>
  <inkml:trace contextRef="#ctx0" brushRef="#br0" timeOffset="86522.9765">40483 19181 2406 0,'-7'-12'104'16,"-6"-3"-54"-16,4 2-5 0,-5 4 33 0,6 1 29 15,1 0 6-15,0 3-7 0,4 4-6 0,-11 1-11 16,14 0 5-16,-8-3-4 0,8 3-6 0,0 0-2 16,0 0-2-16,0 0-16 0,0 11 14 0,0-11-3 15,17 9-7-15,5-4-3 0,7 1 0 0,2-5-9 16,1 4-9-16,2-3-1 0,-2-1-2 0,1 3-6 16,4-8 0-16,-8 4-16 0,4-1 4 0,3-1-11 15,-6 2-4-15,6-3-6 0,-5 1 5 0,-1-2-18 16,-1 1 1-16,-1-2-9 0,-6 4 7 0,-2-1-3 15,-3 2 13-15,-8 2-5 0,5-2-3 0,-6 6 3 16,-1-5-3-16,1 4 0 0,-8 1 7 0,4 1-2 16,-4 3 2-16,-10 0-6 0,1 8 1 0,-6 4 7 15,-4 2 7-15,-12 6-10 0,9-5 4 0,-7 4 2 16,-7 7 4-16,4-1 2 0,-12 1 1 0,6 2 13 16,-1-2-3-16,1 2-4 0,-3-2 7 0,4-4-3 15,3 1-1-15,7-3 10 0,1-5-5 0,4-2 10 16,3 1-5-16,5-5 3 0,4-5 8 0,-2 2-11 15,2-1-10-15,5-5 8 0,3 0-6 0,-3-2-5 16,10-3 0-16,2-2-9 0,2 1-7 0,4-6-20 16,9 0-6-16,4-6-31 0,5-2-20 0,1 2-19 15,-1-2-17-15,-4 0-29 0,2-1-32 0,-10 1-31 16,10-3-44-16,0 1-35 0,-4 0-289 0,-4-1-617 16,-4 1 273-16</inkml:trace>
  <inkml:trace contextRef="#ctx0" brushRef="#br0" timeOffset="86997.9036">41798 19274 2646 0,'-9'-7'82'0,"-1"-6"-54"0,-2 4-2 0,5 3 49 16,-1 1 20-16,1-3 8 0,-2 5-1 0,3-1 0 15,-5 2 18-15,11 2 6 0,-12-3 1 0,12 3-3 16,-10 0-6-16,10 0-7 0,0 0 3 0,0 0-12 16,-5 6 3-16,5-6-5 0,7 11 4 0,1-3 3 15,3-4-7-15,1 3-11 0,3 3-13 0,7 1-12 16,-7-2 3-16,8-1-7 0,6 2-2 0,-7-1-4 16,3 2-18-16,3-1 1 0,-3 1 1 0,3 1-9 15,-6-4-5-15,-4 3-1 0,3-7-1 0,-2 6-22 16,3-3 15-16,7 3-7 0,2 0 1 0,-9-7-2 15,7 5-2-15,-12-4-3 0,5-1-2 0,0 2 5 16,-5-5-2-16,4 1 2 0,-6-2-5 0,-1 1 0 16,-4 0 0-16,2-5 2 0,-2 3 2 0,0 1-12 15,-10 1 19-15,16-5-6 0,-16 5 5 0,10-2 1 16,-10 2-3-16,0 0 3 0,0 0-4 0,0 0 3 16,10 3-5-16,-10-3 6 0,-7 13 7 0,4-6-1 15,-9 1 2-15,-2 8-1 0,-1-3-10 0,0 2 11 0,-11 5-2 16,-5 8-3-16,-5 0 0 0,-1 0 0 15,-2 0-2-15,-2-1-1 0,0 2-17 0,-5 1-7 16,5 2-19-16,-2-6-33 0,6 2-33 0,-1 0-64 16,6-1-39-16,3-7-49 0,0 1-49 0,8-6-62 0,3 4-345 15,-1-5-764-15,4-7 337 0</inkml:trace>
  <inkml:trace contextRef="#ctx0" brushRef="#br0" timeOffset="89842.99">43732 18977 120 0,'-2'-7'209'0,"-3"5"-6"15,5 2-6-15,0 0-11 0,0 26 4 0,-2-4-10 16,4 9-8-16,-2 13-11 0,3 4-7 0,-1 4-13 16,-2 4-11-16,-2-5-11 0,-5 2-10 0,2-3-10 15,-1 3-11-15,-3-5-7 0,0 5-11 0,1-5-15 16,-1-3-30-16,-3-3-25 0,6 2-33 0,6-16-33 15,-2 3-32-15,0-3-33 0,-3-6-29 0,5-5-42 16,0 0-132-16,5-8-360 0,-3-1 159 0</inkml:trace>
  <inkml:trace contextRef="#ctx0" brushRef="#br0" timeOffset="90258.423">44124 19139 215 0,'8'-20'227'0,"1"5"-15"16,-1 2-13-16,6 5-11 0,0 0-15 0,3 1-18 16,0 6-12-16,-2-3-10 0,7 8-13 0,-3 4-12 15,0-4-8-15,-5 8-11 0,-4 4-8 0,3-4-8 16,-6 8-7-16,-5 0-1 0,5 7-8 0,-9-13-10 16,-5 13 2-16,-1-7-10 0,-9 7-19 0,-2-1 1 15,-3-3-3-15,-2 0 1 0,-10 9 0 0,-2-8 2 16,9-5 3-16,3 1 0 0,-2-4-1 0,-1-6-2 15,10-2 0-15,3 1 3 0,4-3 3 0,-2-1 3 16,4-2-1-16,1-1-6 0,7-2-1 0,0 0-4 16,0 0 1-16,0 0-4 0,37-8-1 0,-16 6-1 15,9 1-2-15,1 2 5 0,0 1-9 0,1 6 5 16,-3 2-6-16,2 2 2 0,-4 4-4 0,-1 1 1 16,4 3 1-16,-9 1 7 0,-4 4-6 0,-2 0 2 15,-3 2-1-15,-8-3 5 0,2-4 7 0,-4 2 7 16,2 1 4-16,-10-1-2 0,0 3-2 0,-3-4 1 15,-6 2-3-15,-7-2-2 0,-1-1-3 0,1-1 2 16,-8-4-5-16,-1-2-7 0,0-3-13 0,2 3-20 16,-3-6-24-16,3-2-25 0,7-4-34 0,3-1-36 15,5-1-49-15,6-6-60 0,-6-5-179 0,12-3-464 16,-3-2 206-16</inkml:trace>
  <inkml:trace contextRef="#ctx0" brushRef="#br0" timeOffset="90696.6575">45067 19626 117 0,'0'0'316'0,"0"0"-22"0,0 0-14 15,0 7-12-15,0-7-11 0,0 0-21 0,37 1-11 16,-8-2-21-16,4 1-14 0,16-2-21 0,1 1-19 16,-6-3-12-16,6 4-17 0,-3-1-32 0,-14-1-9 15,4 0-10-15,-1-5-2 0,-4 4-4 0,-3 2-10 16,2-4-2-16,-2 3-3 0,2-3 2 0,-12 4-1 15,3 0 10-15,-9-4-4 0,3 4 9 0,-8-4-6 16,1 5 9-16,-9 0-4 0,15-2 1 0,-3 2-1 16,-12 0-7-16,0 0-4 0,17-1-5 0,-17 1-4 15,0 0 9-15,7 1-15 0,-7-1 3 0,0 0 2 16,0 13-17-16,0-13 0 0,-7 7-1 0,5-4 8 16,-3 4-18-16,5-7-36 0,-8 10-28 0,8-8-32 15,-2 4-37-15,-3-3-42 0,5-3-42 0,-9 8-42 16,9-8-41-16,0 0-50 0,0 6-182 0,0-6-560 15,0 0 248-15</inkml:trace>
  <inkml:trace contextRef="#ctx0" brushRef="#br0" timeOffset="91514.4028">46453 19161 130 0,'2'-17'186'16,"2"0"-4"-16,-4 0-5 0,3 6-13 0,-3 0-1 0,2 1-1 16,3 2-14-16,-4 1-13 0,-1 4-11 0,0 3-5 15,0 0 3-15,7 15-6 0,-7 5-7 16,0 8-2-16,0 12-4 0,0 6-3 0,0 0-12 15,0 2-9-15,-1 7-6 0,-11-2-7 0,7-2-5 16,1 2-7-16,-3-2-8 0,-1-3-9 0,1 4-14 0,0-6-23 16,2 0-26-16,0-7-26 0,0-6-33 0,3-3-26 15,-5-1-39-15,4-2-23 0,3-7-32 0,-4 0-141 16,4-5-374-16,0-5 166 0</inkml:trace>
  <inkml:trace contextRef="#ctx0" brushRef="#br0" timeOffset="91874.3194">46880 19322 2 0,'-2'-15'245'0,"2"3"-8"0,-5 5-21 16,5-1-21-16,-2 3-9 0,2 5-12 0,0 0-13 15,-13 20-3-15,9 0-7 0,-8 8-11 0,4 15-8 16,-6 0-6-16,6-2-11 0,-4 4-12 0,1-3-6 15,3-1-10-15,8-9-8 0,0-1-7 0,0-2-6 16,8 2 0-16,6-7-8 0,-5-4-2 0,13 4-7 16,0-4-4-16,2-6-4 0,-2-2-2 0,7-2-4 15,2-4-3-15,-2-4-2 0,1-4-2 0,-1-4 5 16,-1-2-2-16,-6 1 3 0,0-8 1 0,2-2 3 16,-4-4 6-16,-3-6 0 0,-1-1 0 0,-3-4-4 15,-4-12-7-15,-9 1-4 0,0-3-6 0,-7 3 1 16,-2 1 0-16,-6-1-8 0,-4 7-2 0,-3 13-4 15,0-1-11-15,-5 9-7 0,-7 6-13 0,3 3-18 0,-1 8-19 16,-3 3-24-16,0 7-19 0,-5 4-26 16,11 4-19-16,-1 8-27 0,8 0-24 0,-1-1-31 15,1 11-198-15,5-1-462 0,-5 0 204 0</inkml:trace>
  <inkml:trace contextRef="#ctx0" brushRef="#br0" timeOffset="92324.2549">43710 20709 123 0,'-47'2'299'0,"17"-2"-6"0,6 1-9 16,3-1-10-16,9 0-24 0,1 0-18 0,4 3-17 15,0 0-4-15,7-3-11 0,0 0 12 0,48 5-19 16,-1-5-27-16,17 0 2 0,31-7-10 0,7 0-13 16,65-4-11-16,-8-3-12 0,6 1-8 0,-4-2-13 15,20 2-15-15,-6 3-6 0,14 0-2 0,2 7-5 16,4-2-24-16,-14 5-2 0,3-3-14 0,-19 3-15 15,-11-7-15-15,-49 7-9 0,3-2 1 0,-4-1 2 16,-5 2 6-16,-7-2-8 0,-9 2-1 0,-21-4 7 16,-9-2-8-16,-7 3 2 0,-17 2 5 0,-7 0 2 0,-2 1-3 15,-4-3 3-15,-4 2-3 0,0 2 6 16,-4 0-2-16,2-1-14 0,-10 1 0 0,0 0-15 16,14 0-24-16,-14 0-16 0,0 0-45 0,0 0-19 15,0 0-29-15,-24 16-36 0,9-7-33 0,-2-1-19 16,-4 4-41-16,-8 1-182 0,-1 2-508 0,-10 0 225 15</inkml:trace>
  <inkml:trace contextRef="#ctx0" brushRef="#br0" timeOffset="92841.013">45340 20890 185 0,'-7'-10'273'16,"0"5"-17"-16,5 0-19 0,2 5-16 0,-3-8-13 15,0 1-23-15,3 7-8 0,0 0-19 0,0 0-14 16,-16 15-2-16,9-7-7 0,-1 5-7 0,-2 4-13 16,-2 5-13-16,-5 2-5 0,0 0-10 0,-4-1-6 15,1 2-10-15,-1-2-6 0,-1 3-3 0,0 1-5 16,1-4 0-16,-2 0-4 0,2-1-19 0,6-6-3 15,6 0-2-15,-4 0 0 0,8-3-2 0,1 2-11 16,2-8-4-16,2 2-2 0,2-2-7 0,2 2-1 16,6-6-5-16,-2 3-13 0,8-3-8 0,6 0-3 15,8-2 0-15,1 1-3 0,3-4-3 0,-3 2-5 16,3 0-7-16,2-1-2 0,1 1-6 0,-1 1 0 16,12-2 2-16,-11 1 4 0,-4-4-3 0,3 2 10 15,-2-3 4-15,-5 2 2 0,0 2 1 0,-7-4 4 16,-3-1 4-16,-2-3 2 0,0 0 4 0,0-1 2 15,-5-4 2-15,-2 3 16 0,-1-7 0 0,-3 0 6 16,1 2 10-16,-5-4 5 0,1 3 4 0,-6-3 6 16,3 4 7-16,0-6-1 0,-2 9 6 0,-5 0 10 15,7 3 6-15,0 0-5 0,-6 4-8 0,2 3 0 16,4 3-7-16,0 0 5 0,0 0 0 0,-15 17-8 16,8 0-1-16,-2 6 0 0,3 6-2 0,-1 4-8 15,2 12 2-15,1-3-12 0,-3 2-9 0,-4 1-22 16,4 2-18-16,3-3-21 0,4 3-27 0,-1-14-36 15,1 10-28-15,3 1-59 0,6-13-22 0,-6 0-215 16,4-5-476-16,5-2 212 0</inkml:trace>
  <inkml:trace contextRef="#ctx0" brushRef="#br0" timeOffset="93257.3582">47865 19300 80 0,'9'-17'225'0,"-6"6"-13"0,1 4-17 15,4 1-8-15,-1 2-5 0,-7 4-6 0,29 16 11 16,-14 0-12-16,6 12 3 0,-2 13-13 0,10 10-4 16,-9 6-8-16,13 19-2 0,-8-3-9 0,2 4-6 15,-4 3-9-15,-6 3-4 0,-5 0-7 0,-9-3-10 0,-6 5-9 16,-4 8-21-16,-5-13 0 0,-7 6-8 15,-1-5-1-15,-9 3-5 0,-4-4-30 0,1 3-14 16,-6-7-32-16,-4-10-32 0,4 4-37 0,-15-7-40 16,16-19-41-16,-20 16-37 0,18-15-32 0,-5-3-236 15,-17 9-506-15,18-10 224 0</inkml:trace>
  <inkml:trace contextRef="#ctx0" brushRef="#br0" timeOffset="93863.6347">38585 22770 70 0,'0'0'172'0,"12"-4"-15"0,2 0-15 16,8 2-11-16,7 0-12 0,5 1-12 0,12-2-13 15,0 6-2-15,3-2-15 0,-1 7-3 0,-2-6-17 16,-2 9-28-16,-6-4-21 0,-7-3-31 0,1 5-31 16,1-3-27-16,-8 5-115 0,-10-1-211 0,2-2 94 15</inkml:trace>
  <inkml:trace contextRef="#ctx0" brushRef="#br0" timeOffset="94012.977">38742 23094 47 0,'-5'3'134'0,"5"-3"-14"0,0 0-10 0,0 0-12 16,20 7-8-16,2-7-11 0,9-3-11 0,7 1-9 15,11-3-49-15,7 4-34 0,2-6-35 0,-3 4-63 16,-1 1-133-16,4-5 59 0</inkml:trace>
  <inkml:trace contextRef="#ctx0" brushRef="#br0" timeOffset="94305.8986">40289 22499 148 0,'0'-16'289'0,"0"3"-11"0,0-2-16 0,-4 3-17 15,4 4-11-15,-3 1-18 0,1 1-19 0,2 6-20 16,0 0-15-16,0 0-9 0,-10 17-12 0,1 1-9 15,2 12-10-15,-3 7-3 0,-2 10-16 0,4 8-13 16,-6-3-5-16,2 7-1 0,7 0-12 0,-5 17-6 16,6-18-4-16,-2-2-3 0,1 3-5 0,3-3-10 15,0-1-11-15,-3-1-17 0,3 1-14 0,-3-9-12 16,3 0-25-16,-3-1-20 0,0-13-27 0,2 2-22 16,-1-5-24-16,-1-5-24 0,4-2-16 0,2-5-23 15,-1-1-20-15,0-8-20 0,5 1-149 0,-5-9-412 16,0 0 183-16</inkml:trace>
  <inkml:trace contextRef="#ctx0" brushRef="#br0" timeOffset="94557.6017">40282 22493 16 0,'-4'-45'180'0,"4"5"-8"0,-1 7-8 0,4 4-12 15,6-1-12-15,-3-2-12 0,10 7-8 16,-1 4-6-16,9 6-6 0,3 2-14 0,6 6-9 15,-3 4-1-15,8 10-1 0,8 2 1 0,-3 6-9 16,1 5-5-16,-19 2-8 0,8 6-5 0,-11 0-6 16,-1 0-1-16,-4 9-7 0,-11-4-5 0,-4-3 0 0,-2 3-8 15,-8 5 1-15,-8 3-8 0,-6 1 0 0,-2 1-16 16,-10-2-9-16,-3-3-7 0,-1 3-19 16,-5-5-14-16,2 1-20 0,-1-2-21 0,3 1-23 15,3-4-17-15,9-9-30 0,-6 9-133 0,13-16-309 16,1 0 136-16</inkml:trace>
  <inkml:trace contextRef="#ctx0" brushRef="#br0" timeOffset="94868.0597">41382 22399 32 0,'-2'-27'238'0,"-5"10"-2"0,7 1-4 15,-7 0-10-15,6 9-18 0,-1-5-23 0,0 11-17 16,2 1-7-16,0 0 0 0,-20 28 3 0,11 0-17 16,-6 12-11-16,0 4-8 0,-1 9-9 0,-4 22-5 15,4 3-10-15,1 4-9 0,1-5-6 0,6 9-9 16,-2-8-8-16,5 3-9 0,5-7-9 0,5-17-11 15,-4 4-21-15,6-5-20 0,0 0-24 0,3-1-22 16,4-3-26-16,1-4-24 0,-5-5-26 0,6-3-34 16,-3-11-42-16,-1 1-39 0,-3-10-132 0,1-3-402 15,2-3 179-15</inkml:trace>
  <inkml:trace contextRef="#ctx0" brushRef="#br0" timeOffset="95374.9234">42113 22831 96 0,'-12'-1'205'0,"0"-2"0"16,2 0-10-16,2 1-10 0,8 2-17 0,-14-3-15 15,11 0-14-15,3 3-10 0,0 0-18 0,0 0-5 0,0 0-10 16,32 0-8-16,-1-3-7 0,5-4-10 0,11 0-10 16,10 2-5-16,-8-1-5 0,2 4-7 15,2 1-8-15,-5-2-6 0,3 0-3 0,-10 3-5 16,-5 0-6-16,-6-1-5 0,1 3-11 0,-7 0-1 15,-4 1-4-15,-3 0-2 0,-3-1-4 0,-5 4 2 16,-3 3-3-16,0 2 3 0,-10-1 3 0,-1 6 1 0,-5 0 0 16,-6 7 1-16,-6-3-1 0,-2 8 5 15,-8 0-3-15,-4 0 8 0,-1-3-3 0,-3 2 2 0,0 1 5 16,-5 0 2-16,1 1 0 0,0 2 5 16,-3-2 4-16,8 6 3 0,-3-7 3 0,2 0 4 15,3 2 2-15,8-10-3 0,8-3 1 0,3-1-5 16,4-4 0-16,6 4 1 0,-1-8-4 0,9 5-4 0,5-6 1 15,5 2-5-15,11-6-4 0,11 2-3 16,14-9-19-16,7 0-22 0,5-1-20 0,-5-6-28 16,2 0-29-16,4 1-33 0,-3-8-26 0,-4 8-182 15,-8-5-380-15,-3 2 168 0</inkml:trace>
  <inkml:trace contextRef="#ctx0" brushRef="#br0" timeOffset="95884.1242">43663 22819 154 0,'0'0'222'0,"0"0"-20"0,-8-3-14 16,8 3-8-16,0 0-16 0,0 0-6 0,0 0-5 15,0 0-12-15,20 14-9 0,-1-3-10 0,8-5-6 16,4 5-9-16,0 3-12 0,5-5-9 0,10 9-10 15,0-10-7-15,-4 6-7 0,3-5-1 0,-1 5-10 16,-6-6-3-16,6 3-3 0,-10-4-5 0,2 1-4 16,-4 4-6-16,1-5-3 0,1 1-5 0,-4 5-3 15,1-5-3-15,-10 0-3 0,1-1-1 0,-5 1-2 16,5-3 0-16,-5 2-2 0,2-2 2 0,-9 0-6 16,2 0-1-16,-2 0 0 0,-1-3 2 0,-2 4-3 15,-2 2 2-15,-9-1 1 0,1 0-1 0,-9 3-1 16,0 2 4-16,-8 2-6 0,-8 0 3 0,-11 6-1 15,-2 1 0-15,-3-3-2 0,-7 2-2 0,-2 1-1 16,-4-1-4-16,1 4-5 0,0 0-13 0,-4 3-14 16,1 1-16-16,9-3-27 0,4 0-28 0,3-2-30 15,13-7-33-15,6-4-37 0,3 0-140 0,11-2-378 16,3-2 168-16</inkml:trace>
  <inkml:trace contextRef="#ctx0" brushRef="#br0" timeOffset="97046.0575">44977 22584 101 0,'3'-13'146'0,"-6"8"-6"0,3-11-7 0,0 7-7 15,-7-2-4-15,5 5-18 0,-1 3-11 0,3 3-7 0,0 0-4 16,-16 9-2-16,6 7-2 0,2 4 0 0,-10 6-5 15,-4 14 3-15,9 2-5 0,-6 9-8 0,4 3-2 16,1-3-9-16,2 5 1 0,3-7-6 0,8 6-6 16,-1-8-3-16,4-1 0 0,3 0-10 15,3-1 4-15,1-17-10 0,1 0-3 0,6-5 1 0,6 1 2 16,-2-1-4-16,2-7-2 0,4 1 2 0,1-9-2 16,-5 0-2-16,1-6 0 0,-5-2 3 0,13 0 1 15,-9-3-5-15,7-7 1 0,-5-3 4 16,3-1 1-16,-10 3-3 0,7-14 4 0,-8 2 1 15,1-5 1-15,-4 2-4 0,-1-16-1 0,-8 8-5 16,2-6 0-16,-6-5-1 0,-1-6-1 0,-6 7 2 0,2-9-3 16,-11 6-2-16,1-4 0 0,-4 5-5 15,-6 3 2-15,4 3-5 0,3 10-1 0,-1 5-9 16,-2 16-7-16,-1-3-10 0,5 5-12 0,-12 11-26 16,0 4-16-16,5 3-24 0,2 6-20 0,3 5-29 15,4 3-160-15,1-1-340 0,6 11 151 0</inkml:trace>
  <inkml:trace contextRef="#ctx0" brushRef="#br0" timeOffset="97346.828">45708 23109 1491 0,'7'10'15'0,"-4"0"2"0,-1 2-13 15,3-4 9-15,-3-1 23 0,-2 2 15 0,3 0 6 16,-3-7 1-16,4 4 4 0,-3 2 9 0,5-3 13 16,-6-5 4-16,1 6 2 0,-1-6-6 0,0 0-5 15,0 0 5-15,0 0 4 0,0 0-3 0,16-20-7 16,-11 13-3-16,-4-2-6 0,1-3-2 0,5 1-13 16,-7-9-1-16,0 4-7 0,0-4-6 0,0 3 1 15,0 1-8-15,0 1-11 0,-2 7-15 0,2-1-35 16,-5 6-20-16,5 3-17 0,0 0-23 0,0 0-18 15,0 0-26-15,-15 16-26 0,13-4-25 0,2 2-11 16,0 2-163-16,0-1-387 0,0 2 171 0</inkml:trace>
  <inkml:trace contextRef="#ctx0" brushRef="#br0" timeOffset="97708.747">46211 22695 69 0,'-8'-7'242'0,"-1"-3"-19"15,1 2-20-15,1 5-23 0,2-1-14 0,5 4-15 16,0 0-11-16,0 0-14 0,0 0-8 0,0 0-13 16,30 15-9-16,-7-10-8 0,14-1-11 0,7-1-9 15,1 2-7-15,4-10-6 0,-4 5-7 0,-8-1-6 16,-1 1-9-16,12-2-5 0,-11-3-2 0,-4-2-3 15,2 1-4-15,-2-1-2 0,-3 0-3 0,-7 2 3 16,-1-3-6-16,-7 1 5 0,1 4 2 0,-8-2 2 16,4 2 3-16,-3-2 2 0,-3 4-4 0,-6 1 0 15,0 0 2-15,0 0-1 0,9 12-1 0,-11-7 5 16,-10 14 6-16,4 4 8 0,-6 5-7 0,-1 12-1 16,-1-7-2-16,8 7-4 0,-11 8-2 0,7-4-3 15,-2 9-2-15,3-6-16 0,-1 1-20 0,5-5-19 16,-3 1-30-16,10-12-39 0,1 15-21 0,1-14-41 15,5-2-34-15,-2 1-170 0,5-11-402 0,0-3 179 16</inkml:trace>
  <inkml:trace contextRef="#ctx0" brushRef="#br0" timeOffset="97913.9615">47332 22894 1940 0,'3'-21'5'0,"-3"6"2"0,0-1 6 0,3 5 23 16,-1-1 7-16,-2 3 2 0,2 1-14 0,3 2-4 16,2-2-6-16,-2 2-2 0,9 2-3 0,1-4-3 0,5 4-1 15,-1 3-5-15,3-2-4 0,0 1-14 0,1 0-18 16,1-2-18-16,1 7-31 0,-4-3-9 0,1-3-19 16,12 2-34-16,-12-1-150 0,-2-3-315 0,3 4 140 15</inkml:trace>
  <inkml:trace contextRef="#ctx0" brushRef="#br0" timeOffset="98202.1375">47371 22842 154 0,'-21'9'246'0,"6"6"-13"16,0-7-13-16,4 8-9 0,3 0-20 0,3 3-19 15,0-1 0-15,5-3 0 0,0 4-26 0,3-3-8 16,4 4-8-16,1-5-10 0,6 3-11 0,1-3-12 0,1 0-10 15,8 0-8-15,0 2-7 0,1-6-9 0,4-1-6 16,2 6-4-16,-2-5-7 0,-5 7-4 16,0-8-3-16,-4 1-6 0,1-4-3 0,2 9 2 15,-6-2-4-15,-1-1-5 0,3-1 0 0,-9-1-2 16,-3 1-3-16,-1 0-4 0,-4-3 1 0,-2 1 2 16,-8 2-1-16,-6-1-2 0,4 3-1 0,-9-5 0 0,-7 3-8 15,-3 3-9-15,0-5-17 0,-1-2-30 0,-1 4-29 16,0-4-44-16,2 0-54 0,11-2-53 15,-3 0-216-15,7-3-482 0,6 1 213 0</inkml:trace>
  <inkml:trace contextRef="#ctx0" brushRef="#br0" timeOffset="98479.3507">48433 22602 74 0,'14'-16'306'0,"-6"6"-27"0,3 5-20 15,-1 5-20-15,0 0-8 0,4 0-10 0,-2 13-8 16,13 9-8-16,-6 4-11 0,0 19-8 0,0 4-15 0,-4 7-6 16,-7 4-15-16,-1 15-11 0,-14 6-4 0,-1-3-15 15,-7-21-11-15,-8 28-15 0,-7-6-7 16,-8-3-7-16,-3 0-11 0,-3-5-16 0,-4-2-16 15,-8-4-33-15,8 1-33 0,-12 1-43 0,4-8-43 16,0 9-39-16,1-7-53 0,14-17-49 0,-18 22-243 16,-3-10-538-16,16-15 238 0</inkml:trace>
  <inkml:trace contextRef="#ctx0" brushRef="#br0" timeOffset="120833.6596">48959 25597 48 0,'15'-10'186'0,"0"0"-17"0,-1 4-19 16,10-1-11-16,5-2-19 0,1 0-9 0,1 2-14 15,0 2-14-15,5 0-18 0,-7-1-28 0,1 3-26 16,4-1-20-16,-5 2-13 0,2 0-31 0,-2-4-11 15,-7 6-30-15,-5-2-69 0,-1 2-176 0,-16 0 79 16</inkml:trace>
  <inkml:trace contextRef="#ctx0" brushRef="#br0" timeOffset="135536.3415">50676 27910 1880 0,'-22'-16'54'0,"-4"3"-26"0,9-1-28 15,2-2 12-15,-1 3 23 0,3 1 14 0,1-3 3 16,2 2-6-16,1 5-9 0,2 1-6 0,4 1-3 16,3 6 1-16,1-11-5 0,-1 11-6 0,18-8 3 15,-3 3-22-15,5 3-20 0,9-1-6 0,0 8-20 16,2-1-28-16,3 4-18 0,4 1-39 0,-8-5-23 16,15 11-145-16,-15-3-323 0,4-1 144 0</inkml:trace>
  <inkml:trace contextRef="#ctx0" brushRef="#br0" timeOffset="135685.671">50563 28117 68 0,'0'0'185'0,"0"0"-20"0,0 0-34 0,0 0-30 15,68-9-37-15,-33 9-61 0,2-2-59 0,-6 1-55 16,15-7-119-16,-10 10 54 0</inkml:trace>
  <inkml:trace contextRef="#ctx0" brushRef="#br0" timeOffset="217631.2537">35931 8975 36 0,'-6'-7'113'0,"1"1"8"0,1-1-7 16,-1 0-17-16,5 7-8 0,0 0-20 15,0 0-2-15,-20 16 2 0,16 0-8 0,-1 7 5 16,2 12 0-16,-3 10-4 0,5 3-6 0,1 8-6 15,-2 0 2-15,-1 5-5 0,1-7-7 0,-3 8-2 16,5-5 0-16,0-1-4 0,0-3-5 0,-2 0-1 0,2 3-1 16,5-2-11-16,-8-10 5 0,8-3-2 0,-5-1-1 15,2 4-2-15,-2-13 2 0,3-2 1 0,-6-3-4 16,1-5 0-16,0 6-7 0,-1-6 6 16,-1 0-4-16,-1-9 0 0,-3 2-3 0,1-5 3 15,-2 1 5-15,3-1 10 0,-5-4-7 0,-1 1-1 0,-3-3-3 16,0 0 2-16,-2-3 1 0,-4-3-8 0,-1-5-1 15,-2-3 3-15,-6-1-1 0,1 1-2 16,1-4-3-16,-2-1-2 0,1 2-3 0,0-4-12 16,-4 3-14-16,2-4-21 0,2 0-23 0,0 4-28 15,6-4-14-15,-6 4-138 0,3-1-270 0,11 3 120 16</inkml:trace>
  <inkml:trace contextRef="#ctx0" brushRef="#br0" timeOffset="218003.545">35759 8843 127 0,'0'-11'136'0,"0"3"-10"0,9-2-6 0,4 0-11 15,8 1-13-15,3-5 6 0,20 2-14 0,6 1-10 16,9 0-7-16,25-3-10 0,8 2-6 0,5 3 3 16,4-2-10-16,49 2-6 0,-45 2-1 0,42-1-6 15,-43 0 4-15,4 4-7 0,1 0-1 0,0-4-9 16,-10 0-6-16,-11 7-6 0,-24-4 2 0,-10 3 6 16,-1-3-9-16,-17 3 5 0,-14 1 17 0,0-3 21 15,-10 3 6-15,0-2-7 0,-3-4 16 0,-3 6 18 16,1-3 3-16,-7 4-9 0,4-7-5 0,-4 7-7 15,0 0-1-15,0 0-13 0,-12-6-8 0,12 6-5 16,0 0-2-16,-21 5-6 0,21-5-18 0,-15 4-30 16,8 0-37-16,0 3-38 0,-1 1-39 0,8 4-37 15,-4-3-180-15,1 3-375 0,1 3 166 0</inkml:trace>
  <inkml:trace contextRef="#ctx0" brushRef="#br0" timeOffset="219745.2542">45708 21031 52 0,'0'0'95'0,"0"0"-4"16,0 0-3-16,-3 23 6 0,1-11 1 0,-5-3 3 15,0 8 4-15,-1-2-16 0,-2 3-2 0,-2-3-8 16,-4 2-5-16,-1-4-14 0,-5 3 7 0,-2 0-15 16,0 4 0-16,-1-3 8 0,-1-5-9 0,4-2 0 15,-7-1-10-15,-2 0 0 0,2 2-4 0,4-7 0 16,-8-1-8-16,4 1 4 0,0-3-8 0,0-1-7 15,2-1 4-15,2-3 7 0,-1 1-3 0,-3-1-3 16,7-4-3-16,-4 0-12 0,4 1 16 0,2-6-13 16,-4 0 0-16,2-6-3 0,-1 0 1 0,8 4 2 15,1-3-6-15,6-2 2 0,-1 0 0 0,8 0-2 16,2 0 1-16,8-4-7 0,-2-4 2 0,5 11 2 16,6-5 4-16,-2 10-5 0,3-1 2 0,8 5 5 15,2 0-10-15,0 4 3 0,3 4 1 0,2 4-3 16,0 5 1-16,11 8 1 0,-1 5 6 0,-3 1 0 15,3 3-4-15,-8 5 2 0,2 3 1 0,-6 0 5 16,-5 2-4-16,-3-1 6 0,-7 7-7 0,-1-2 0 16,-10-6 2-16,-4 5-5 0,-2-6 9 0,-7 14 0 15,-8-8-6-15,-7 9 10 0,-2-5-5 0,-7-1 3 16,-6-2-6-16,-8 0 3 0,-1 1 1 0,0-6-1 16,-3 1-5-16,-1-3 2 0,3 2 1 0,1-6 0 15,-4 3-4-15,-3-1-4 0,7-7 8 0,4-3-6 16,1 1 4-16,13-9 1 0,1 0 0 0,5-6-3 15,5 1 4-15,2-1-2 0,3-1-2 0,1-4 3 16,3-4-3-16,8 2 0 0,-7-9-7 0,2-7 2 16,5-1-9-16,7-5 0 0,6-7 0 0,3-13 2 15,-1 0 0-15,6 2-3 0,9 1 2 0,1-1 2 16,0 7 4-16,-8 13 0 0,3-2-6 0,5 8-1 16,-2 3 1-16,1 5 1 0,8 4 4 0,-7 6 1 15,13 7 1-15,2 4-5 0,-2 2 2 0,-1 3 0 16,0 4 6-16,-2 8 3 0,0-5 6 0,-9 9-3 15,9-2-3-15,-9 1 2 0,1 4 3 0,-3-5-6 16,1 5-5-16,0-2-18 0,-2 0-24 0,-2 0-30 16,2-1-29-16,-2-5-26 0,2 2-127 0,-12-9-277 15,5 2 122-15</inkml:trace>
  <inkml:trace contextRef="#ctx0" brushRef="#br0" timeOffset="220707.6866">45628 21151 10 0,'0'0'96'0,"0"0"-5"0,0 0-4 0,0 0-3 16,0 0-7-16,-10 17 2 0,1-11-10 0,-1 2 1 15,0 4 4-15,1-4-8 0,-8 6-9 0,-2 0 1 16,2-3-12-16,0 1 9 0,-10 1-11 0,-2-1-1 16,3-8-5-16,-1 8-2 0,0-4-1 0,0 4 0 0,-2-5-3 15,-2-4-2-15,2-1-1 0,5 1-7 16,-3-3 2-16,5 0-3 0,-7-5-2 0,8 2-5 16,-10-4 2-16,8-5-4 0,2 4 7 0,6-5-10 15,-7 5 6-15,11-7-1 0,-9 1-5 0,1-8-4 16,4 2-2-16,3 3 0 0,0-2 2 0,2-1-2 15,6 0 1-15,4 1 6 0,2 1-7 0,0-4-4 0,5 1 5 16,-1 2-1-16,6 3-4 0,0-1 13 16,4 2-31-16,-1 2 20 0,5 1-1 0,4 2 0 15,-2 4-2-15,1 4 4 0,7 4 0 0,-1 3-1 16,2 2-1-16,-2 2-2 0,-2 6-3 0,2 4 4 16,-1 6 3-16,6 7 2 0,-4 2-1 0,-4 0 2 15,1 10 1-15,-5-3-4 0,-6 0-1 0,-1-4-1 0,-8 8-4 16,0-1 4-16,-7-4 9 0,-7 6 2 15,0-3-4-15,-8 0 0 0,-1-1 4 0,-6 3-6 16,-2-2 5-16,-5-4-4 0,-1-1 0 0,-8 1-3 16,4-2 3-16,-2 2 0 0,-3-4-5 0,0-6 0 15,-4 3-5-15,6-3 4 0,-3 2-2 0,-2 0 3 0,3-6-8 16,6-9-10-16,-4 9-2 0,8-11-6 16,5 2 2-16,7-10-4 0,-4 0-9 0,11-1-2 15,-2-5 0-15,2-2-2 0,10 2-1 0,-16-10-3 16,11 0 5-16,-1-8-2 0,6-2 7 0,0-1 0 15,0-5-5-15,6 1 12 0,3-1 0 0,3-2 3 0,-2 2 3 16,4 1 3-16,3 0 2 0,-2 2 0 16,4 0 0-16,0 4 3 0,5-1 3 0,-6 8 5 15,4 8 3-15,9-1-1 0,-4 3 8 0,9 4-4 16,-3 4 0-16,2 8 18 0,5 1-11 0,4 6-6 16,0 6 2-16,-6 2-1 0,6 3-2 0,-3-2 4 15,2 3-1-15,-2 0-2 0,-2-1 0 0,4-1-4 16,-4 2-31-16,0 2-26 0,-1-4-90 0,-4-4-161 15,-11-1 72-15</inkml:trace>
  <inkml:trace contextRef="#ctx0" brushRef="#br0" timeOffset="225391.3662">45081 22753 11 0,'-2'-8'132'0,"-3"3"-11"0,5 5-5 0,0 0-9 16,-9 17 1-16,4 8 1 0,5 9-5 0,0 16-10 15,5 1-13-15,-5-2-1 0,2 23-4 0,3 4-11 16,-3-16-5-16,-2-4-7 0,7 2 4 0,-7-2-10 16,1-3-6-16,4 2-6 0,-3-7 2 0,3-3-5 15,-5 3-6-15,0-7-2 0,2-6-7 0,-2-7-9 16,0-8 0-16,2 10-12 0,-2-10 1 0,0-4-1 15,0 2-2-15,-2-11 1 0,2 0-3 0,0-2-5 16,0-5-2-16,0 0-2 0,0 0-3 0,0 0-3 16,0 0-5-16,2-32 5 0,-2 11-2 0,0-9-2 15,5-10 2-15,-5-11-2 0,-5 0 4 0,5-8 6 16,5-17 4-16,-10 0-10 0,5-5 6 0,0 7-1 16,0-8 6-16,0 26 10 0,-2-22-5 0,0 22 7 15,2 0 2-15,-5 9 4 0,5 6 0 0,0-2-1 16,0 11 13-16,-2 12 7 0,-3 5 6 0,5-1-6 15,0 6-7-15,-1 2-2 0,1 8 4 0,0 0 8 16,0 0-3-16,-9 42 6 0,4-11 2 0,-4 17-1 16,1 4 5-16,1 3-6 0,0 3 3 0,0 20-3 15,-1-22 2-15,-6 24-11 0,13-2 0 0,-3-24 6 16,1 2-7-16,-6-6-6 0,6-4 7 0,-4 1-5 16,4-4-1-16,-4-10-2 0,7-1 3 0,0-4-3 15,3-1-2-15,-3-6-1 0,-3-1 0 0,3-5 1 16,0-2-3-16,0-6-1 0,0 1 1 0,0 0 3 15,0-8-4-15,0 5 2 0,0-5-2 0,0 0 4 16,0 0-4-16,10-33-6 0,-7 5 2 0,1-17-7 16,-1-5 0-16,2-6-2 0,2-20 2 0,-2-7-9 15,9-1 6-15,0-1-6 0,-6-6 2 0,-1 3-1 16,3-1 0-16,-5 9 2 0,-3 21 1 0,5-1-15 16,0 5 19-16,-1 16-11 0,-6 7 4 0,0 11 2 15,2 11-5-15,-2 6 1 0,0 4 6 0,0 0-1 16,0 34 5-16,-2 9-2 0,2 5 4 0,0 9 6 15,-5 3 4-15,2 24-3 0,-4-4-1 0,0 0 0 16,0-2-4-16,6-1-4 0,-4-15-16 0,5-6-36 16,5 1-26-16,-5-1-26 0,3-5-47 0,4-3-94 15,8-5-266-15,1-13 117 0</inkml:trace>
  <inkml:trace contextRef="#ctx0" brushRef="#br0" timeOffset="226318.2689">46951 22723 93 0,'0'0'120'0,"0"0"-9"16,0 0 0-16,0 0-7 0,-29 19-1 16,14-8-12-16,-5 7-6 0,3 2-5 0,-4 3-13 15,-1-6 11-15,0 3-9 0,-2 1-5 0,-2-4-7 16,4 0-3-16,-2-1-1 0,-3-3 5 0,1 4-7 0,-1-3-1 16,1-2-6-16,-3-4-8 0,7-2-2 15,-8-1 0-15,-6 0 2 0,9-2-1 0,1-3-7 16,4-3-1-16,-2 1 3 0,5-6-3 0,0 2-2 15,2-7-6-15,0 5 4 0,2-12-3 0,1 5-3 16,1-6-3-16,-3-7-5 0,8 0 6 0,3 1-1 0,5-1-1 16,3-2-3-16,0 0-1 0,6 3 0 0,3-1-4 15,3 4-5-15,6-3 1 0,3 10 6 16,-6 6-3-16,5 3-5 0,-1-2 3 0,5 7-3 16,0 12-3-16,4-2 4 0,-2 5 4 0,2 7-3 15,-1-2-3-15,1 14 6 0,-2 6 0 0,-2 1-3 0,-1 5 5 16,-9 3 1-16,-3 2 4 0,-6 4 2 0,-1-4-2 15,-7 0 3-15,-3 5-5 0,-8-2 1 16,-4 5 1-16,-4-5-4 0,-5 1 7 0,-11-2-3 16,2 1-1-16,-4-1 1 0,-6-5-4 0,-1-7 3 15,-2 3 0-15,0 0-1 0,1-6-1 0,3-5-1 16,-3-2-2-16,3-5-1 0,1-1 2 0,5-9-2 0,7-1-2 16,12 0 4-16,-4-3-2 0,13-3 1 15,-4-3 0-15,0-3-2 0,12 0-1 0,-14-7-6 16,9-6-7-16,2-4-6 0,11-9-3 0,-1-9-2 15,5-3-4-15,7-7-2 0,0 5 4 0,6-2 7 16,4 3-8-16,-3 4 5 0,-6 14 1 0,2 0-1 16,1 7 6-16,-1 6-1 0,-4 7 1 0,6 5 4 0,5 0-10 15,-6 4 11-15,0 8 1 0,6 1 4 16,2 3-3-16,3 11 4 0,0 1 0 0,5-3-2 16,-3 5 4-16,-3 0-1 0,3 3-4 0,-4 0-14 15,2-4-31-15,0-2-39 0,-3 1 0 0,0 1-22 16,-4-7-37-16,-10 4-86 0,5-7-254 0,-1 1 112 15</inkml:trace>
  <inkml:trace contextRef="#ctx0" brushRef="#br0" timeOffset="227111.8744">46728 22677 82 0,'0'0'99'0,"0"0"0"0,3 20 0 16,-6-10-5-16,-4-2-7 0,-1 10-9 0,1-5-5 16,-9 3 7-16,-1 4-7 0,2-4-1 0,-2-1-6 15,-5 3-9-15,-2-2 1 0,-3 7-9 0,-2-12 1 16,6 7-2-16,-2-8-9 0,-7 3-3 0,6-1-6 15,4-3 3-15,-2-3 3 0,5 0-5 0,0-4-4 16,1-1 2-16,-3-1-6 0,2-1 1 0,2-1-5 16,0-8-4-16,2 3 2 0,6-1-5 0,-4-5-3 15,4-3 1-15,1-3 0 0,3 7 0 0,3-8-2 16,-5-6 2-16,12 7-4 0,-5-4 5 0,7 3-6 16,3-4-5-16,2 8 7 0,4-1-3 0,-1 2-3 15,2 8-5-15,3-1-1 0,1 7 2 0,-1 2 0 16,2 2 1-16,7 8 0 0,-3 5 1 15,5 4 4-15,-9 5-1 0,7 7 5 0,0 8-8 16,-5-4-5-16,0 7 4 0,-2-1 8 0,-5 5-1 0,-2-7-1 16,-1 6 2-16,-7-1-1 0,-6 3 5 0,-2 0-10 15,-6-4 6-15,-3 0 2 0,-6 4 1 0,-2 0 5 16,-8-5-11-16,-1-2 2 0,-4-1 1 0,0-2 2 16,-10-1 1-16,0-3 3 0,2 1 4 15,-2-4-13-15,4 2 0 0,-2-6 1 0,-2 1 3 16,15-13-1-16,-1 5-2 0,10-8-3 0,-5-4 1 0,6-1 3 15,9-2-5-15,-5-4-4 0,6-1-6 0,6 0-7 16,-11-16-2-16,10 3-2 0,-3-7-9 0,9-11 10 16,2 0 0-16,7-2-2 0,3-8 6 0,5-4-10 15,-1 0 16-15,2 11-1 0,-2 8 0 16,-2 6-4-16,1 3 0 0,-3 10 2 0,-3 2-2 0,3 6 10 16,-2 5-4-16,4 2 1 0,5 6 6 0,-5 6-3 15,3 0 7-15,0 3-5 0,0 2 4 0,-5 3-1 16,4-1-5-16,8 5-6 0,-4 0 13 0,4 4 6 15,0-5-3-15,0 4 1 0,-7-9-7 16,2 9-35-16,5-3-18 0,-5-8-36 0,-5 4-29 16,11 9-91-16,-7-10-227 0,-1-11 101 0</inkml:trace>
  <inkml:trace contextRef="#ctx0" brushRef="#br0" timeOffset="249085.9353">39279 25153 118 0,'-22'7'135'0,"7"-6"-11"16,-4-1-14-16,7 0-2 0,5 2-16 0,7-2-15 16,0 0 3-16,0 0-14 0,38-2-5 0,-8-3 1 15,16 4-9-15,7-1-1 0,0 2-12 0,7 2-17 16,1 3-20-16,0-2-20 0,-1 3-24 15,-2 1-33-15,-5 1-105 0,-19-1-194 0,12-1 87 0</inkml:trace>
  <inkml:trace contextRef="#ctx0" brushRef="#br0" timeOffset="249257.5238">39390 25567 79 0,'41'-7'81'0,"-7"2"-11"0,12-1-15 0,-3 3-22 15,9-4-36-15,6-3-50 0,-10 1-57 0,10 0 26 16</inkml:trace>
  <inkml:trace contextRef="#ctx0" brushRef="#br0" timeOffset="249579.3111">40969 25085 151 0,'-8'-13'172'0,"1"1"-3"0,2 1-12 0,3-1-12 16,-3 8-9-16,3-2-13 0,2 6-11 0,0 0-6 16,0 0 2-16,0 0 9 0,5 37-9 0,2-4-11 15,2 6-10-15,-1 13-7 0,2 0-5 0,-5 8-9 16,1-1-6-16,-3 2-4 0,2-3 19 0,-2 3-4 16,4-5-11-16,-2 0-6 0,2 0-5 0,-10 0-21 15,10-4-21-15,-7 0-23 0,1-8-24 0,3 3-25 16,-4-15-53-16,7 0-33 0,-4 0-42 0,-6-9-122 15,3-8-341-15,0 3 152 0</inkml:trace>
  <inkml:trace contextRef="#ctx0" brushRef="#br0" timeOffset="249866.2768">41047 25319 1564 0,'-6'-45'10'15,"4"-1"-4"-15,-8 2-15 0,5 1-1 0,-6 2 10 16,5 9 71-16,4 1-24 0,2 3-15 0,2 7 5 16,4 2-8-16,5 1 0 0,4 4 3 0,4 2-4 0,11 3-5 15,5 2-1-15,16 6 8 0,-5 2-6 16,-2 10 2-16,2-2-4 0,-13 6 3 0,-3-3-5 16,-6 5-1-16,2-2 0 0,-8 6 5 0,-9-1-10 15,-2 1-2-15,-14 7 0 0,-2-5 0 0,-6 3 1 16,-7 2-4-16,-9 1 3 0,-6 4-4 0,3-2 1 15,-7 3-3-15,-2-3-1 0,5-4 3 0,3 6-8 16,-1-5-18-16,12-6-27 0,7-1-28 0,3-7-33 16,7 4-44-16,-1 0-158 0,1-5-334 0,7 0 147 15</inkml:trace>
  <inkml:trace contextRef="#ctx0" brushRef="#br0" timeOffset="250178.6455">42110 25055 56 0,'-15'-22'173'16,"6"3"-10"-16,-1 9-1 0,-2-7-15 0,8 9-12 15,1 2-15-15,3 6-11 0,-12 3 4 0,12-3-5 16,-8 23 2-16,2 3-6 0,-2 14-7 16,8 8-2-16,-2 7-9 0,4 3-8 0,0 24-5 15,6-5-9-15,-4-18-3 0,11 17-9 0,-3-16-6 0,-2 16-4 16,5-1-6-16,-6-17-17 0,6-2-13 0,2-3-28 16,-1 0-30-16,-1-2-36 0,7 1-29 0,-6-6-38 15,-3-3-149-15,3-4-329 0,-6-10 146 16</inkml:trace>
  <inkml:trace contextRef="#ctx0" brushRef="#br0" timeOffset="250588.3549">42777 25438 192 0,'-17'-10'221'0,"1"-3"-15"0,3 2-12 0,4 2-21 16,2 2-16-16,4 2-14 0,3 5-13 0,0 0-15 15,0 0-9-15,22 0-14 0,-3 4-6 0,10 1-9 16,3 3-7-16,18-1-2 0,-3 2-12 0,5-2-6 16,-3-2-2-16,-3-2-4 0,2 1-6 0,-14 0-4 15,0 8-4-15,-3-8-6 0,-11-1-2 0,1 2-5 16,-4-2-9-16,5 7-9 0,-8-3-3 0,-6-3 0 15,-1 5 3-15,-7-1-5 0,0 2 6 0,-7 3 0 16,-8 6-1-16,-2-5 1 0,-11 5 1 0,-2 1-1 16,-8 3-3-16,-3 3 5 0,-3 2-2 0,0 0 12 15,-2 1-2-15,-1 1 6 0,3-4 0 0,5 0 4 16,1-4 1-16,13 1 13 0,3-5-5 0,3 2 0 16,10-7-4-16,6-2-3 0,-2 2 1 0,7-5-27 15,8 2-4-15,7 0 8 0,8-3-3 0,13-3-5 16,15-4-23-16,5 0-30 0,-4-1-34 0,6-2-38 15,3-4-52-15,-17 0-168 0,7-6-381 16,-9 5 169-16</inkml:trace>
  <inkml:trace contextRef="#ctx0" brushRef="#br0" timeOffset="250995.2359">44763 25527 1759 0,'-6'-8'-12'0,"-3"-4"13"0,1-3-13 0,-1 6-5 16,2 2 19-16,0-3 17 0,1 0 6 0,4 6-8 15,-5 0 3-15,5-1 8 0,2 5 13 0,0 0 1 16,0 0 4-16,-20 6 8 0,13 0-4 0,0 3 5 15,-1 5 2-15,-8 2-3 0,-2 2-4 0,-5 5-5 16,0 1-1-16,-5 0 0 0,-9 6 3 0,-2-1 8 16,-8-1-10-16,3 1-4 0,-2-2 3 0,-2-1-4 15,-1 0 4-15,3-4 1 0,0 2-3 0,7-1-5 16,-1-5-5-16,11-3 1 0,9-4-6 0,10-2-4 16,-9 1 2-16,10-3-5 0,9 4-5 0,0-4 4 15,0 0-3-15,7-3-3 0,7 3 0 0,3-2-3 16,20 0-4-16,9-3-20 0,7 3-19 0,9-4-20 15,-1 1-29-15,6-4-33 0,16 4-29 0,6-5-50 16,-33-1-218-16,4 3-446 0,-6-1 197 0</inkml:trace>
  <inkml:trace contextRef="#ctx0" brushRef="#br0" timeOffset="252060.5869">38832 25248 163 0,'-3'-8'161'0,"3"5"-15"0,0 3-10 16,0 0-3-16,-14 23-14 0,9 1 5 0,0 7-8 16,5 13 2-16,-5 5-12 0,5 7-4 0,-5-1-8 15,5 5-7-15,-4-4-6 0,4 4-9 16,-3-1-7-16,1-4-8 0,0-4-2 0,-3 5-10 16,4-7-26-16,-4-1-13 0,5-3-17 0,5-3-24 15,0-2-29-15,-2-10-37 0,6-2-37 0,-2 0-138 0,-1-5-299 16,3 1 132-16</inkml:trace>
  <inkml:trace contextRef="#ctx0" brushRef="#br0" timeOffset="252802.2142">39061 25743 149 0,'-5'0'174'0,"5"0"-20"0,-7-4-8 0,7 4 6 16,0 0 2-16,0 0-11 0,34 4-11 0,-3-6-16 16,18 0-7-16,4 2-12 0,7-1-8 0,4-4-7 15,20 3-9-15,-19-2-9 0,-2-5-4 0,2 6-6 16,0-2-5-16,1 1-6 0,-5 1-4 0,1-1-3 15,-9 3-2-15,0-6-5 0,-9 6-3 16,-12 1 0-16,-10-2-4 0,-1 1-1 0,-11 2 0 16,4-1-4-16,-6 0-1 0,-8 0-4 0,9 2 2 0,-9-2 1 15,0 0-10-15,0 0 6 0,-39 8 0 0,15-7-5 16,-7-1-1-16,-8 5 0 0,-11-2 1 0,-3 1 1 16,-1 0 0-16,1-1-3 0,-7 2-1 0,8-2-1 15,-8 2 2-15,4-5-1 0,1 3-1 0,2 2 0 16,-5 7 8-16,5-9-4 0,7 2 7 15,-5-1-7-15,17 0 2 0,3 0 5 0,9-1 9 16,2-2-1-16,9 2-4 0,-7-2-1 0,7 1-1 16,3-2-3-16,8 0-2 0,0 0-6 0,-19 0 2 0,19 0-1 15,0 0 0-15,0 0 4 0,0 0-8 16,50-14 9-16,-18 8-5 0,17-3 0 0,8-4 1 16,2 5-2-16,3 1-2 0,-4-2 4 0,5 1-3 15,0 5 0-15,0 3 2 0,0-6-4 0,-3 3 2 16,0-1 0-16,-6 3-1 0,-3-1 1 0,2 1 0 15,-19-2 0-15,4 3 4 0,-8 0-3 0,-6-1-1 16,-3 1-4-16,-8 1 4 0,-2-1-3 0,-3-1 4 16,-8 1 1-16,0 0 3 0,14 0-6 0,-14 0 1 15,0 0 0-15,0 0 0 0,-45 4 3 0,15-4-5 16,-8 1 4-16,-8 6 3 0,-5-4 2 0,-7-3 1 16,-2 1-4-16,-1-1 8 0,-4 4-9 0,0-3 8 15,2 2-1-15,2 5 5 0,0-7 1 0,6 6 0 16,4-6 0-16,20 1-4 0,0-1 2 0,9 3-3 15,7-4-3-15,0 0-5 0,4 0 2 0,11 0 1 16,0 0-6-16,0 0 0 0,0 0 4 0,0 0 2 16,57-8-2-16,-20 1-2 0,16 6 0 0,2-8-4 15,3 7-9-15,5-3-5 0,-4 5-1 0,1-1-13 16,0-6-18-16,-6 6-17 0,4-1-12 0,-8 4-28 16,-4-1-29-16,5 3-18 0,-20 0-32 0,6 0-32 15,-16 0-127-15,1-1-366 0,-5 2 162 0</inkml:trace>
  <inkml:trace contextRef="#ctx0" brushRef="#br0" timeOffset="253398.3115">36007 25842 171 0,'0'0'206'0,"0"0"-25"0,-4-10-10 0,4 10-22 16,7-6-14-16,-7 6-19 0,15-4-4 0,7-3-13 15,1 6-10-15,7-4-6 0,6-2-6 0,12 4-8 16,5-5-10-16,0 3 1 0,1-3-8 0,6 1-3 16,-12 2-7-16,3 5-11 0,0 0-18 0,-7 0-32 15,-6 8-24-15,-6-3-40 0,1 3-33 0,-6-1-32 16,-2 6-112-16,-9-3-281 0,-1-1 125 16</inkml:trace>
  <inkml:trace contextRef="#ctx0" brushRef="#br0" timeOffset="253604.003">35925 26281 26 0,'-23'6'200'0,"3"-4"-18"0,8 2-17 16,5 0-14-16,4 0-11 0,3-4-15 0,0 0-11 15,0 0-11-15,42-7-8 0,-9 0-12 0,16-6-6 16,-1 4-7-16,13-2-4 0,-1-1-12 0,25-4-5 15,-20 9-33-15,-2-6-28 0,19 8-47 0,-20-3-33 16,-1 5-58-16,-8-2-85 0,5 2-252 0,-2 3 112 16</inkml:trace>
  <inkml:trace contextRef="#ctx0" brushRef="#br0" timeOffset="254584.6898">45379 25237 150 0,'-2'-11'176'16,"2"4"-17"-16,0-1-18 0,0 8-13 0,0-3-4 15,0 3-5-15,0 0 3 0,-6 31-8 0,6 2 1 16,-9 8-4-16,2 9-7 0,0 2-10 0,-1-3-10 16,1 6-9-16,-2 0-6 0,-1-1-9 0,3-3-4 15,2 3-5-15,5 2-13 0,-3-3-20 0,-1-5-20 16,3-2-36-16,-1 1-34 0,5-4-44 0,-3-5-50 15,4-10-120-15,-1 2-309 0,-3-10 136 0</inkml:trace>
  <inkml:trace contextRef="#ctx0" brushRef="#br0" timeOffset="254857.694">45563 26081 43 0,'0'5'167'0,"0"-5"3"15,0 0-3-15,0 0-8 0,0 0-10 0,0 0-10 16,0 0-13-16,0 0-5 0,0 0-10 0,16-22-6 16,-15 13-10-16,3-5-11 0,-1 0-5 0,4-6-10 15,-5 3-4-15,4-10-11 0,-2 0-1 0,1 7 0 16,-2-1-12-16,1 4-7 0,-4 1-15 0,3 1-20 15,-3 7-35-15,0 8-20 0,4-7-18 0,-4 7-22 16,0 0-28-16,5 20-34 0,2-7-102 0,-4-3-282 16,0 9 126-16</inkml:trace>
  <inkml:trace contextRef="#ctx0" brushRef="#br0" timeOffset="255228.5995">46020 25408 112 0,'7'-5'127'0,"-7"5"-9"16,26-2 0-16,-26 2-9 0,29 9-8 0,-19-3-7 15,10 6-10-15,-9-1-11 0,2 5-6 0,3 0 0 16,-5 4-9-16,-7-4-8 0,3 8-20 0,0 5 18 15,-14-4-12-15,7 3-2 0,-7-1-2 0,-3 3-3 16,-4-1 1-16,-1 3-4 0,-6-4 6 0,-4 7-13 16,-4-3-1-16,6-4 0 0,-11-2 0 0,7-4 5 15,-4-2 3-15,6 0 4 0,-1-4 6 0,2-1-7 16,7-1-4-16,4-2-2 0,-3-4 1 0,9 3-3 16,-1-3 0-16,8-4 0 0,0 0-4 0,8 3-3 15,6-6-2-15,3 6 4 0,9-6-10 0,4-2-7 16,3 1-26-16,13-7-19 0,-10 3-18 0,-2-1-26 15,10-1-11-15,-6-2-16 0,13-2-124 0,-19 3-262 16,1 4 116-16</inkml:trace>
  <inkml:trace contextRef="#ctx0" brushRef="#br0" timeOffset="255403.8771">46841 25431 8 0,'22'-2'106'0,"7"-7"-15"0,3-1-5 0,-1 4-9 15,1 3-22-15,1-2-10 0,-3 2-18 0,1 2-22 16,-9-3-20-16,-1-1-32 0,1 3-26 0,-7 2-80 16,-15 0 36-16</inkml:trace>
  <inkml:trace contextRef="#ctx0" brushRef="#br0" timeOffset="255715.4626">46752 25487 123 0,'-2'9'144'0,"-1"-1"-8"0,3-8-9 15,3 18-13-15,9-5-5 0,0 1-13 0,7 4-9 0,6-2-1 16,-2 1-10-16,0 3-6 0,6-4-2 0,-5 4 4 15,4-1-9-15,-3-4-4 0,-1 2-6 16,-5 0 9-16,3-2-4 0,-7 0-6 0,1-3 4 16,-1 3-5-16,-3-2-1 0,-5 4 10 0,1-4 1 15,-1 2-8-15,0-2 0 0,-5 0-6 0,-2-3 0 16,-2 6-5-16,-8 1 0 0,-2-3-4 0,-4 0-2 16,-6 1-5-16,-5 4 3 0,0-2-8 0,-2-3-1 15,-4-1-3-15,3 2-2 0,-6-6-3 0,5 3-6 16,2 0-10-16,9-8-16 0,-3 7-41 0,1-4-31 15,10-2-55-15,2-2-43 0,-2 0-148 0,12-3-359 16,0 0 159-16</inkml:trace>
  <inkml:trace contextRef="#ctx0" brushRef="#br0" timeOffset="256040.833">47555 25415 1407 0,'9'-23'38'0,"3"-4"-36"0,-11 7 3 15,8 3 40-15,-9-3 29 0,5 0 17 0,-3 11 0 16,-2-5-14-16,5 5 0 0,-5 9-3 0,3-16-10 16,-3 16-3-16,5-9-13 0,-5 9-7 0,0 0 5 0,0 0 11 15,24 23-1-15,-12-5 0 0,5 6 3 16,7 12-4-16,-7 5-6 0,2-3 1 0,-2 6-3 15,-5 0-1-15,-4 6 2 0,-4 4 0 0,-4 2-3 16,3-4 1-16,-10 4-9 0,-6 4 2 0,-1-4-6 16,-3-1-7-16,-7 0-1 0,-2 1-2 0,-8 12-9 15,5-17-16-15,-17 12-14 0,4-17-29 0,-4 18-19 16,-7-3-29-16,10-20-41 0,-6-3-24 0,-13 15-26 16,9-19-49-16,-15 17-130 0,15-17-391 0,-1-6 173 15</inkml:trace>
  <inkml:trace contextRef="#ctx0" brushRef="#br0" timeOffset="256684.8345">38362 27598 29 0,'12'-5'116'15,"-1"-2"-8"-15,18-1-7 0,6 1-8 0,7 0-18 16,8 2-1-16,6 4-4 0,-3-3-16 0,6 4-3 16,-1 0-8-16,0 2-38 0,-6 6-8 15,2-2-31-15,-3 3-30 0,-20 3-56 0,0-4-130 16,-11 4 58-16</inkml:trace>
  <inkml:trace contextRef="#ctx0" brushRef="#br0" timeOffset="256867.1754">38380 28021 36 0,'-12'0'119'16,"7"5"-4"-16,5-5-16 0,0 0-9 0,0 0-7 15,21 9-9-15,-1-7-12 0,11 4 3 0,3-6-17 16,17 2-4-16,2-1-29 0,2-4-36 0,4 3-37 16,-1-3-71-16,2-5-139 0,5 4 61 0</inkml:trace>
  <inkml:trace contextRef="#ctx0" brushRef="#br0" timeOffset="257130.9412">40016 27606 1576 0,'-9'-19'-28'0,"-4"-2"25"0,-3-2 13 16,4 6-28-16,-3-6 55 0,0 11 31 0,1-1-2 16,2 2-6-16,7 6-11 0,-5-5-7 0,3 8-1 15,7 2 1-15,0 0 16 0,-12 17 5 0,9-2-1 16,1 3-5-16,4 13-3 0,1 9-5 0,-3 3-3 15,2 4-4-15,-2 6-5 0,5-2-1 0,-5 0-2 16,1 2-4-16,1 2 30 0,-2-6-21 0,5 8-25 16,2-9-37-16,0 7-29 0,-4-7-50 0,6-2-52 15,-2 0-228-15,-6-7-415 0,6-10 184 0</inkml:trace>
  <inkml:trace contextRef="#ctx0" brushRef="#br0" timeOffset="257445.2469">40834 28057 108 0,'-8'-2'248'0,"-1"-2"-26"16,2 2-21-16,7 2-19 0,0 0-1 0,0 0-14 15,0 0-16-15,0 0-14 0,0 0-16 0,62-4-6 16,-11 0-15-16,5 3-5 0,12-6-13 0,14 6-8 16,-15-3-12-16,-4-1-7 0,-3 0-15 0,-2 2-10 15,-9 5-8-15,-13-2-18 0,-4-2-11 0,-1 4-11 16,-9-4-12-16,-1 2-12 0,1 0-6 0,-5-2-23 16,-4 2 13-16,-13 0-12 0,26 0-8 0,-26 0-3 15,22-4-13-15,-10 3-7 0,-12 1-12 0,19-7-12 16,-7 6-119-16,-5-2-264 0,-7 3 117 0</inkml:trace>
  <inkml:trace contextRef="#ctx0" brushRef="#br0" timeOffset="264746.5635">42649 27538 98 0,'-9'-3'149'0,"-1"-2"-19"0,-4 5 1 16,14 0-20-16,-22 5 4 0,12 5-10 0,-4 3 1 15,-1 11-11-15,0 1-4 0,-6 14 2 0,4-1-11 16,-5 7-3-16,8 3-1 0,6-3-12 0,-1 0 5 16,-1 2-7-16,3-17-2 0,4 3 19 0,1-2 1 15,2-2-14-15,5 0-2 0,-1-2-6 0,9 1-6 16,3-7-4-16,-4-1-8 0,8-6-2 0,9-1-1 15,-5-5-5-15,5-4-3 0,7-1-5 0,-6-6 2 16,1-2-5-16,1-2-1 0,3-1-1 0,4-17 3 16,-3 2-1-16,-9 3 7 0,2 0-2 0,-5-13 6 15,-2 5 2-15,0-7-1 0,-7-5 2 0,-1-2 1 16,-7-4 0-16,-5 6-1 0,-4-6-3 0,-10 5 0 16,3-4-16-16,-13 5 8 0,0-3-2 15,-2 7-6-15,-5 4-1 0,5 8 2 0,-1 5-7 0,-6 7-3 16,4 1-1-16,-4 9-3 0,2 4-18 15,4 8-7-15,4-2-24 0,2 5-13 0,1 11-20 0,2-3-24 16,8 7-19-16,1-1-42 0,7 1-38 0,7 2-181 16,1 4-412-16,8-7 182 0</inkml:trace>
  <inkml:trace contextRef="#ctx0" brushRef="#br0" timeOffset="264985.3045">43397 27990 2010 0,'14'-10'-14'0,"-11"3"36"0,-3 7-8 0,4-16 56 15,-2 8 27-15,-2 8-2 0,1-20-19 0,-2 7-10 16,1 4 14-16,-2-5-6 0,2-2-2 0,0 6-1 16,2-6-4-16,-1 3-4 0,-1 1-2 0,0-1-9 15,4-4-6-15,-4 17-2 0,1-22-8 0,-1 10 1 16,0 1-18-16,0 11 0 0,4-14-22 15,-4 14-26-15,7-11-30 0,-7 11-29 0,15-8-22 16,-15 8-25-16,0 0-48 0,38 16-30 0,-30-10-181 16,11 2-425-16,-4 2 189 0</inkml:trace>
  <inkml:trace contextRef="#ctx0" brushRef="#br0" timeOffset="265522.6935">44400 27586 174 0,'-3'-20'231'15,"-2"2"-17"-15,-2 1-14 0,-2 4-12 0,-1-3-16 16,3 7-16-16,-6-4-20 0,6 7-6 0,-5 5-11 16,-7 1-15-16,19 0-5 0,-37 9-6 0,18 2-12 15,3 2-6-15,-2 4-6 0,-1 5-9 0,7-3-2 16,2 8-7-16,3 0-7 0,5 1-1 15,2 1-8-15,4-2-3 0,4-3-3 0,8 7-3 16,-5-5-7-16,5 1-9 0,1 2-4 0,-2-1-6 16,1-1-2-16,-1 0-1 0,0 2-1 0,1-7-1 15,-1 4 4-15,-8-11-3 0,0 5-2 0,1-2 1 16,-8 2 2-16,5 8 3 0,-10-13-5 0,3 5 3 16,-4-1-3-16,-1-3 3 0,-2 0 1 0,-4-4 0 15,-3 4 2-15,-1-4-5 0,-5 1 4 0,2-3 2 16,3 2-4-16,-9 1 4 0,4-9-2 0,0 0 0 15,1-2 3-15,-1-2-2 0,5-2 5 0,-4-4 0 16,4-1 7-16,2-4-3 0,5 1 6 0,-2-5-6 16,5-5-4-16,7-8 4 0,7 0-4 0,5-2-3 15,7-15 4-15,10 7-5 0,-4-5 0 0,2 20-2 16,6-17-6-16,4-1-1 0,1 4-1 0,-4-4 2 16,0 6-3-16,4 0-1 0,-8 1 3 15,-6 6 1-15,2-4 3 0,-9 5 1 0,-2-2 0 0,-5 2 1 16,2 2-2-16,-5 5 6 0,-5-3 0 15,0 7-1-15,-6 0-7 0,1 0 5 0,-2 3 0 16,-7 0-1-16,3 1-1 0,-3 9 5 0,0-1-4 16,-3 3-2-16,-4 7-5 0,0-2-16 0,4 7-16 0,1 4-24 15,1 2-23-15,6-1-33 0,2 9-43 16,1-5-43-16,4 7-115 0,0-1-347 0,4-4 154 16</inkml:trace>
  <inkml:trace contextRef="#ctx0" brushRef="#br0" timeOffset="265949.2921">45036 27690 219 0,'2'-15'252'0,"5"-5"-8"0,-9-5-14 16,4 1-13-16,-4-3-16 0,-5 11-13 0,6-2-24 15,-6-1-7-15,0 3-7 0,-2 6-13 16,-4 1-16-16,6 0-13 0,7 9-11 0,-19-7-8 15,19 7-8-15,-34 15-7 0,14-8-12 0,3 4-2 16,-1 3-13-16,0 9 3 0,6-9-8 0,3 5-3 16,1 5-2-16,3 0-6 0,1-8 1 0,1 3-7 15,3 2-1-15,0-11-2 0,5 12-3 0,-3-10 0 16,3-1-2-16,2-2-1 0,1 2-1 0,2-6 3 16,9 1-3-16,-9 0-3 0,4-3-6 0,5-3 4 15,-19 0-4-15,37-3-9 0,-21-3 14 0,6-2 4 16,-7-2-7-16,6-2 3 0,-4-6 4 0,3 4 3 15,2-6 0-15,-5 0-3 0,-8 1 4 0,6-1 3 16,-3 4 10-16,-3-1-3 0,1 5-3 0,-3 3 1 16,-2 2-6-16,-5 7-1 0,0 0-5 0,0 0 0 15,0 0-11-15,17 35 13 0,-17-7-6 0,-5 0 0 16,3 1 5-16,-1 3-2 0,-4 15-4 0,2 1 5 16,-4 0-8-16,2 5-10 0,6-9-22 15,-1 10-21-15,5-6-23 0,4 0-29 0,2 5-30 16,4-5-58-16,4-4-62 0,2 8-251 0,0-4-539 15,8-5 239-15</inkml:trace>
  <inkml:trace contextRef="#ctx0" brushRef="#br0" timeOffset="266176.5408">47035 28512 162 0,'2'-16'249'0,"1"12"-24"0,-3 4-22 15,12-15-21-15,-2 10-17 0,9-2-18 0,7-1-16 16,4 3-13-16,4 2-31 0,0-1-38 0,13-1-42 16,2 5-36-16,6 0-46 0,4-1-57 0,-3 1-117 15,4 0-268-15,0 0 118 0</inkml:trace>
  <inkml:trace contextRef="#ctx0" brushRef="#br0" timeOffset="266352.6411">48288 28568 2 0,'-12'2'242'0,"12"-2"-29"0,0 0-18 16,0 0-17-16,0 0-23 0,0 0-37 15,0 0-39-15,67-9-48 0,-45 6-45 0,0 0-37 0,9 3-46 16,-2-7-79-16,-10 6-190 0,3-4 85 16</inkml:trace>
  <inkml:trace contextRef="#ctx0" brushRef="#br0" timeOffset="266501.4214">49011 28520 185 0,'0'0'178'0,"0"0"-15"0,0 0-28 16,0 0-31-16,0 0-53 0,0 0-55 0,23-1-132 15,-23 1-146-15,0 0 64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33:57.232"/>
    </inkml:context>
    <inkml:brush xml:id="br0">
      <inkml:brushProperty name="width" value="0.05292" units="cm"/>
      <inkml:brushProperty name="height" value="0.05292" units="cm"/>
      <inkml:brushProperty name="color" value="#FF0000"/>
    </inkml:brush>
  </inkml:definitions>
  <inkml:trace contextRef="#ctx0" brushRef="#br0">23813 11405 42 0,'-10'-30'120'0,"2"-2"10"0,1 7-24 16,3 2 4-16,9 7-16 0,1-1-11 0,4 2-2 15,5 6-15-15,12 0-9 0,4 6 7 0,3-1-2 16,12 11-7-16,5 0-6 0,9 3 3 0,-5 1-4 16,6 4 1-16,-8 0-11 0,0 5 5 0,-7-1-13 15,-9 1-2-15,-4-1 1 0,-6-2-7 0,-5 4 1 16,-5 1-1-16,-5-2 5 0,-5 1-6 0,-4 2-5 15,-4 2-1-15,-11 3 3 0,2 4-4 0,-11 4-4 16,-10 4-1-16,-3-2-1 0,-8-1-2 0,2-1-8 16,-4 0 9-16,0-3 2 0,-1 2-10 0,5-7-3 15,0 0-11-15,11-8-18 0,5 0-26 0,6-5-23 16,6 0-24-16,-2-3-25 0,6 2-74 0,1-5-223 16,0 9 99-16</inkml:trace>
  <inkml:trace contextRef="#ctx0" brushRef="#br0" timeOffset="439.4054">23730 11374 126 0,'-4'-9'152'16,"1"1"-19"-16,1 1-16 0,2 7-12 0,0 0 5 16,0 25-5-16,2-2-2 0,3 9-4 0,2 12-4 15,3 8-2-15,4 4-8 0,-1 0-2 16,6 19-6-16,-7-19-9 0,0 24-2 0,-7-22-7 16,0 0-8-16,-1 0-2 0,-3-1-7 0,-1 19-5 15,0-19 2-15,-1-2-2 0,-6 1-12 0,0-3-18 16,2-2-16-16,-2-4-17 0,-1 1-23 0,-6-4-23 15,9-12-31-15,-2 0-27 0,4-8-27 0,-6 4-80 16,4-8-255-16,3 0 113 0</inkml:trace>
  <inkml:trace contextRef="#ctx0" brushRef="#br0" timeOffset="909.4482">24929 11218 128 0,'-9'-9'153'0,"2"3"-10"0,-1-3-11 15,1 5-15-15,7 4-13 0,0 0-9 0,-19 17-7 16,9 2 3-16,1 21 3 0,-1 8-3 0,2 4-4 15,1 8-2-15,0 16-4 0,2-17-11 0,-2 20-6 16,5 2-1-16,1-5-4 0,1-16-6 0,0 0-6 16,0-6-1-16,6 3-5 0,-2-3-2 0,4 4-2 15,3-3-10-15,-1-6-10 0,2 1-16 0,0-5-31 16,7-4-22-16,-4 4-33 0,-3-17-14 0,1 2-38 16,10 5-138-16,-15-7-299 0,7-5 133 0</inkml:trace>
  <inkml:trace contextRef="#ctx0" brushRef="#br0" timeOffset="4005.4775">26119 11405 159 0,'0'0'152'0,"0"0"-13"16,0 0 4-16,-17 15-2 0,3 4-5 0,6 8-24 15,-8 1-7-15,-4 10-4 0,3 4-6 0,-5 1-12 16,0 0-2-16,-1 5-2 0,-7-3-9 0,4 1-11 15,-3 0-2-15,0-1-3 0,0-2-9 0,2 0 5 16,-2-3-17-16,-7-4-1 0,12 6 2 0,-5-8-7 16,-2-1 2-16,1 1-6 0,13-8-15 0,-4-4-24 15,4-1-5-15,4-6-21 0,-1 3-12 0,4-3-30 16,-4 0-18-16,4-2-14 0,-2-2-14 0,3 0-117 16,1-3-269-16,-2-6 119 0</inkml:trace>
  <inkml:trace contextRef="#ctx0" brushRef="#br0" timeOffset="4256.8944">25345 11721 25 0,'-7'-12'156'0,"7"3"-9"15,0-2-17-15,-7 7-11 0,7 4-13 0,5-8-8 16,-5 8-9-16,0 0-5 0,0 0 3 0,17 12-2 15,-1-1-1-15,-1 3-5 0,0 8-7 0,7-1-6 16,1 4-4-16,4 0-6 0,4 5-11 16,1 3-3-16,-1-3-5 0,-1-1 2 0,1 3-5 0,-9-9-3 15,6 2-15-15,6 5-20 0,-4 0-20 0,-2-6-24 16,4 2-23-16,-8-5-36 0,5-1-23 0,-7 1-105 16,0-1-253-16,2 0 112 0</inkml:trace>
  <inkml:trace contextRef="#ctx0" brushRef="#br0" timeOffset="4513.6117">26467 12049 49 0,'-9'0'219'0,"-3"-1"-13"0,12 1-19 0,0 0-12 16,0 0-26-16,-15 0-6 0,15 0-14 0,0 0-10 16,0 0-9-16,0 0-4 0,44 8-15 0,-21-10-9 15,7 4-11-15,3-6-5 0,2 1-8 0,11 3-11 16,1-1-24-16,-13 0-26 0,0 1-34 0,2-2-44 16,1-2-51-16,-6 4-165 0,-2 0-320 0,1 0 141 15</inkml:trace>
  <inkml:trace contextRef="#ctx0" brushRef="#br0" timeOffset="5112.3258">27309 12260 109 0,'0'0'230'0,"11"-25"-10"16,-6 19-14-16,3-7-9 0,-1 1-8 0,5-5-19 16,0 2-18-16,8-10-12 0,1 6-15 0,3-15-13 15,-7 9-6-15,7-15-11 0,-9 11-8 0,7-8-7 16,-7 7-4-16,6-11-8 0,-11-1-7 0,5-1-6 16,-1 1-5-16,-4-2-2 0,1 4-11 0,-6 11-2 15,0-1-4-15,2 2 0 0,-2 1-5 0,-2 9-2 16,-1-1 1-16,1 6 0 0,-3 2-3 0,2 1-1 15,-2 3-1-15,0 7-5 0,2-8 0 0,-2 8-1 16,0 0 1-16,0 0-4 0,3 33 4 0,-3-5-4 16,-5 5 2-16,0 10 7 0,3 4-9 0,0 1-2 15,1-4 2-15,-3-2-3 0,4 4 2 0,0-11-3 16,0-3 1-16,7-4-5 0,-2-3 5 0,-1-2-1 16,1-3 0-16,2-4 1 0,3 1-1 0,-5-6 0 15,4 4 4-15,-1-10 10 0,-1 0-2 0,1 3 6 16,1 0 8-16,5-8 0 0,-14 0-2 0,23-9-1 15,-7 2 1-15,-1 1 3 0,4-8-1 16,-7 1 0-16,3-5-5 0,7-4 2 0,-6-1-7 16,4-4-3-16,2-9 5 0,-5-4-8 0,-1-1-2 0,-4 1-1 15,-2 0 0-15,-2-3-1 0,-2 14 0 0,-5 1-2 16,6 1-2-16,-5 10 3 0,-2 1-2 0,0 4-3 16,3 5-6-16,-3 7 10 0,0 0-12 0,0 0-2 15,0 0 2-15,-12 31 3 0,7-7-3 16,0 8-1-16,-7 11 1 0,2 0 4 0,1 3-1 15,4 1-2-15,-3-6-2 0,-1 3 6 0,4-2-8 0,3-10-15 16,-3 1-15-16,12-2-8 0,7-5-20 0,-4-2-22 16,2-8-35-16,3 3-19 0,1-4-27 0,2-6-37 15,8 8-12-15,-6-10-10 0,9-3-179 16,0 1-435-16,0-5 193 0</inkml:trace>
  <inkml:trace contextRef="#ctx0" brushRef="#br0" timeOffset="5487.3234">25983 12759 16 0,'-23'0'261'0,"6"4"-16"0,5-3-18 0,4-1-16 15,-1 2-17-15,9-2-13 0,0 0-7 0,0 0-11 16,0 0-11-16,46 7-17 0,-1-9-11 0,8 1-12 16,8 1-10-16,23-6-13 0,11 0-7 0,-1 3-6 15,5-6-8-15,5 6-6 0,3-1 2 0,1 1-14 16,-3-3-4-16,-1 4-5 0,-3-8-20 0,-12 8-21 15,-25-3-16-15,1 1-4 0,-2 4-8 0,-10-4 4 16,7 8 2-16,-9-8 3 0,-5 4-5 0,-13 0-11 16,-4 0-10-16,1 0-17 0,-8 4-24 0,-3-3-16 15,2-1-33-15,-6 0-19 0,-7 2-30 0,6 3-140 16,-14-5-350-16,9 4 155 0</inkml:trace>
  <inkml:trace contextRef="#ctx0" brushRef="#br0" timeOffset="5904.0478">26810 13149 31 0,'-9'-3'273'0,"9"3"-24"16,-15 3-18-16,6-2-10 0,2 3-5 15,1 4-18-15,-1 7-15 0,-2-5-7 0,6 8-25 0,-1-1-5 16,-4 2-6-16,1 6-10 0,4 2-14 0,-4-3-15 16,2 1-3-16,-2-5-10 0,-2 7-3 0,-4-6-6 15,-3 4-8-15,-2 1-7 0,-3-2-1 0,-1 0-6 16,0-5-2-16,-4-1-12 0,-3 1-3 0,5-4 0 16,-5 1-2-16,7-9 2 0,0 1-1 0,5 0 0 15,-5-3-4-15,6-5-4 0,1-3 8 0,1-2-11 16,-1-2-7-16,3-1 4 0,0-13-5 0,4-3-3 15,-1-6-1-15,6 2-5 0,3-1 1 0,5-3-4 16,2 2-5-16,3 2 0 0,4 3-4 0,1 0 2 16,9 4-4-16,5 1 4 0,-5 6-7 15,11 0-1-15,-4 5 2 0,5-1-4 0,-2 6 3 16,10 2-16-16,-6 2-8 0,-2-2-16 0,-2 6-12 16,19 0-31-16,-2 1-24 0,-7 9-30 0,1-3-36 0,1-4-38 15,-14 1-47-15,-3 4-165 0,2-1-465 0,-2 2 205 16</inkml:trace>
  <inkml:trace contextRef="#ctx0" brushRef="#br0" timeOffset="6159.9919">27362 13583 152 0,'-2'-9'315'0,"2"9"-10"0,-3-8-15 0,3 8-5 15,0 0-25-15,-3-12-15 0,3 12-25 0,0-5-24 16,0 5-21-16,0 0-14 0,0 0-23 0,0 0-8 16,0 0-15-16,0 0-18 0,0 31-6 0,0-14-10 15,0-2-9-15,0 14-4 0,-2-1-7 0,2 2-5 16,0 3-18-16,2 8-25 0,-1-6-24 0,-1-3-20 16,5 11-37-16,-3-1-23 0,0-12-39 0,3 2-54 15,2-1-53-15,-4-2-232 0,1-8-508 0,1 2 225 16</inkml:trace>
  <inkml:trace contextRef="#ctx0" brushRef="#br0" timeOffset="7146.0931">29946 12028 70 0,'3'-4'174'0,"2"1"-2"0,-5 3-19 0,4-8-3 16,-4 8-11-16,3-5-18 0,-3 5-5 0,0 0-15 15,0 0-5-15,0 0-6 0,-12 16-8 0,-3-3-6 16,1 2-4-16,-8 5 1 0,-4 4-5 0,-11 5 0 16,-2 2-6-16,1-1-3 0,-1 0-8 0,-4 5 0 15,-1-3-5-15,5 1-1 0,-7-4-5 0,6 3 0 16,1-4-7-16,-2-1-2 0,17-6 1 0,1 1-8 15,0-6-3-15,6-1 2 0,4-2-3 0,-1 0-6 16,7 2 3-16,4-4-2 0,3 0-3 0,0 0-3 16,2-5 2-16,13 3 0 0,0-4 4 0,7 1-5 15,9-5 2-15,5-1-3 0,10 0-12 0,5-1-11 16,-1-5-17-16,2 3-18 0,-6-3-21 0,6 2-20 16,-6 3-23-16,-9-2-35 0,-1 0-20 0,-9 2-140 15,2 1-334-15,-7 0 147 0</inkml:trace>
  <inkml:trace contextRef="#ctx0" brushRef="#br0" timeOffset="7383.3662">29282 13073 15 0,'-8'1'223'0,"1"3"-5"0,-2 0-4 15,9-4-7-15,-6 8-15 0,6-4-14 0,0-4-15 16,0 0-8-16,17 12-11 0,3-8-12 0,-3 1-15 16,17-3-6-16,-1 2-15 0,3-4 0 15,16 0-15-15,1 0-10 0,0 0-10 0,3 0-32 16,-3 0-36-16,5 0-53 0,-8-6-57 0,6 0-46 16,-3 6-197-16,-7-3-389 0,2 1 172 0</inkml:trace>
  <inkml:trace contextRef="#ctx0" brushRef="#br0" timeOffset="7901.8687">30955 12569 219 0,'-12'-2'242'16,"4"-2"-8"-16,8 4-12 0,-10-4-18 0,10 4-12 16,-12 0-16-16,12 0-16 0,0 0-10 0,0 0-9 15,0 0-7-15,0 0-10 0,22 16-7 0,-5-11-7 16,5-4-13-16,9 1-6 0,6 2-9 0,8 1-5 16,6-5-14-16,-3 0-6 0,4 5-4 0,-4-3-3 15,2-1-6-15,-1 3-9 0,-5-13 2 0,6 5-4 16,-18-1-2-16,6 2 2 0,-8 3-12 0,-6 3 1 15,-3-3-4-15,-4-3-2 0,-2 1-2 0,-1 1-1 16,-4 2 3-16,0 1-4 0,-10-2 4 0,16 0-5 16,-16 0-2-16,12 0-1 0,-12 0 0 0,0 0 0 15,0 0-4-15,8 0 1 0,-8 0-1 0,0 0-2 16,0 0-6-16,0 0-12 0,0 0-19 0,0 0-23 16,0 0-28-16,0 0-30 0,0 0-32 0,0 0-37 15,0 0-38-15,0 0-201 0,0-8-460 0,0 8 204 16</inkml:trace>
  <inkml:trace contextRef="#ctx0" brushRef="#br0" timeOffset="8515.5676">32454 12069 134 0,'-1'-9'229'15,"2"1"-12"-15,-1 8-12 0,0-8-25 0,0 8-19 16,0 0-13-16,0 0-12 0,0 0-18 0,0 0 4 15,-1 27-8-15,1-5-7 0,0 7-3 0,0 2-6 16,0 12-8-16,-7-1-8 0,7-8-6 0,-9 10-8 16,2 2-4-16,-1-3-6 0,1 5-4 0,0-5-9 15,0 5 2-15,2-1-12 0,-5-3 0 0,5 1-5 16,-2-14-18-16,0 13-33 0,2-13-38 0,2 2-42 16,3-3-46-16,7-4-53 0,-6-6-174 0,6-1-405 15,2-1 180-15</inkml:trace>
  <inkml:trace contextRef="#ctx0" brushRef="#br0" timeOffset="8798.7649">33012 12551 59 0,'-15'0'238'0,"15"0"-19"0,-14 1-7 0,14-1-9 16,0 6-5-16,0-6-19 0,0 0-8 0,0 0-16 16,17 11-14-16,-3-9-13 0,8 2-13 15,7-4-11-15,3 4-15 0,14-4-31 0,4-8-41 0,-1 8-57 16,4-8-58-16,0 1-67 0,-7 2-166 0,3-8-358 15,-18 7 158-15</inkml:trace>
  <inkml:trace contextRef="#ctx0" brushRef="#br0" timeOffset="9523.775">34143 12703 63 0,'0'0'229'16,"0"0"-12"-16,-2-13 0 0,2 13-8 0,5-11-10 15,0 3-10-15,0-4-17 0,2 1-3 0,2-3-22 16,1-3-16-16,3-1-9 0,-2 0-9 0,1 0-4 16,1 6-10-16,-1-13-3 0,2 7-8 0,3-2-5 15,-3-8-7-15,-3 1-4 0,1 1-9 0,4-1-4 16,-4-1-5-16,-4 0-8 0,1-4-2 0,-1-8-6 15,-1 11-3-15,2-2-1 0,-6-1-5 0,0 4 3 16,4 1-9-16,-7 7-4 0,0 4-2 0,-1-5-2 16,1 5 2-16,0 7-9 0,0 2-1 0,0-1-2 15,0 8 2-15,0 0 2 0,0 0-6 0,0 0 1 16,0 0 0-16,-6 36-1 0,3-11 0 0,-2 3 1 16,5 5 1-16,-7 12-3 0,7-4 4 0,-2 3-2 15,-3-1-2-15,5-12 0 0,-1 10-1 0,1-11 2 16,1 12-3-16,4-10 4 0,2 0 2 0,0-5-2 15,3-2-4-15,-1-5 2 0,3 1 0 0,-2-5 2 16,5-1 2-16,-1-5-3 0,1-1 0 0,1-4 2 16,2-4 1-16,3-6-2 0,3-2-1 0,0-2 0 15,1-5 4-15,1-4-3 0,-2-3 3 0,5-11 6 16,0-4-8-16,-5 1-6 0,-2-5 3 0,-5-3-2 16,-4 2 3-16,4-6 0 0,-5-1-3 0,-3 4 0 15,-1-1 0-15,-2-2 0 0,-5 16 0 0,4 5-5 16,-5 4 6-16,2 5-5 0,0 4 1 0,-1 3 2 15,-1 4-4-15,0 2-2 0,0 4 3 0,0 0-1 16,-5 20 1-16,2-2 1 0,0 9 1 0,-6 5 2 16,-1 5-1-16,6-3-2 0,-8 8-2 0,6 0 6 15,2 1 1-15,-3-1-3 0,2 1 2 0,4-2-4 16,-1-6-14-16,4-2-20 0,3-10-30 0,1 1-29 16,5 4-36-16,2 0-39 0,-2-13-41 15,7-2-41-15,-2-1-159 0,9 0-446 0,-1-7 197 0</inkml:trace>
  <inkml:trace contextRef="#ctx0" brushRef="#br0" timeOffset="9711.4241">35268 12291 204 0,'0'0'212'0,"0"0"-12"0,0 0-19 0,0 0-12 0,0 0-12 15,-3 28-16-15,-2-11-6 0,5 2-14 0,-4 6-11 16,-1 3-14-16,3 0-1 0,1 14-13 15,1-9-12-15,0 0-10 0,5 4-26 0,2 7-26 16,-7-15-38-16,5 4-40 0,2-4-48 0,-1-1-59 16,-6 2-103-16,4-1-304 0,-4-3 135 0</inkml:trace>
  <inkml:trace contextRef="#ctx0" brushRef="#br0" timeOffset="10144.1752">32224 13409 78 0,'-37'-5'246'0,"8"0"-13"0,-2 2-12 16,9 1-12-16,0-2-13 0,4 4-14 0,5 0-19 16,4-1-9-16,9 1-8 0,-10 3-3 0,10-3-3 15,0 0-11-15,41 13-13 0,10-5-8 0,11 3-7 16,38-8-10-16,11 0-5 0,42 4-7 0,4-6-9 16,-7 5-7-16,-1-5 3 0,-38 3-18 0,51-1-2 15,3-3-4-15,-11-3-5 0,2 6-3 0,-5-3-3 16,-49 0-19-16,9 0-5 0,-2-3 0 0,-3 3 0 15,-11-2-1-15,-1-7-8 0,-11 8-2 0,6-3 2 16,-34 0-7-16,3 0 3 0,-4-2 2 0,-4 4-1 16,-3-6-4-16,-16 4 5 0,-10 3-1 0,-1-6 2 15,-5 6-2-15,6-3 0 0,-11 2-6 0,2-3-14 16,-3 4-9-16,-9 1-28 0,15 0-24 0,-8-3-24 16,-7 3-37-16,0 0-16 0,0 0-34 0,0 0-204 15,0 0-432-15,0 0 192 0</inkml:trace>
  <inkml:trace contextRef="#ctx0" brushRef="#br0" timeOffset="10593.8422">33278 13851 41 0,'0'0'219'0,"0"0"-11"15,0 0-17-15,0 0-4 0,0 0-11 0,0 0-10 16,8 21-11-16,1-5-12 0,-4 8-8 0,4 8-9 16,-4-4-7-16,-2 0-10 0,2 16-8 0,-10-15-7 15,5 6-6-15,-3-5-7 0,-2 4-5 0,-2-3-13 16,-2 0-2-16,1 0-3 0,-6-3-3 0,1-2-6 15,-3-6-4-15,1 5-2 0,3-11-4 0,-5 0-5 16,1-2 1-16,-1-2-4 0,2-3-3 0,1-2 0 16,-1-2 6-16,3-3 5 0,-2-2-8 0,-1-7 0 15,1-3-2-15,-3-10-7 0,2-4-5 0,1-4 0 16,6 1-6-16,-1-11 1 0,6 9 0 0,3-6-3 16,7 9-6-16,0 1-4 0,6 0-4 0,4 6-5 15,5 1-6-15,2 0-2 0,5 7-11 0,2-1-10 16,1 1-5-16,13 1 1 0,-8 4-12 0,-1 2-11 15,10-1-12-15,2 2-29 0,1-1-22 0,-1 2-33 16,7-4-24-16,4 6-192 0,1-4-408 0,0-6 180 16</inkml:trace>
  <inkml:trace contextRef="#ctx0" brushRef="#br0" timeOffset="10948.3058">34243 13912 27 0,'-8'4'243'0,"8"-4"-8"0,0 0-10 0,0 0-7 16,0 0-14-16,0 0-19 0,-14 0-14 0,14 0-15 15,-2 9-18-15,2-9-15 0,-1 6-4 16,-3-3-7-16,4 10-10 0,-2 2 2 0,2 2-8 16,-3 11-6-16,0 1-9 0,3 3-4 0,-7-4-8 15,3 7-7-15,-1-3-9 0,5 4-6 0,-7 0 0 0,6-4-10 16,-3 1-3-16,1-2-14 0,3-3-19 0,-3 5-25 15,4-3-38-15,-1-3-37 0,0-6-43 16,7-5-52-16,-7 3-233 0,2-10-460 0,3 2 204 16</inkml:trace>
  <inkml:trace contextRef="#ctx0" brushRef="#br0" timeOffset="11562.6714">36211 11565 194 0,'0'-23'205'0,"0"11"-10"0,2 4-12 15,1-2-14-15,4 4-10 0,2 7 0 0,3 9-6 16,8 7-4-16,12 19 4 0,-1 7-9 0,17 21 6 16,-11 4-15-16,3 11-2 0,-5-3-11 0,1 1-11 15,-7 6-1-15,-5 1-10 0,-7 3-4 0,-2 1-11 16,-4 1-3-16,-8 9-7 0,-3-5-4 0,-7 4-5 16,-6-3-6-16,-6-1-8 0,-8 2-5 0,-2 0-4 15,-2-10-11-15,0-2-28 0,-6-3-20 0,-3-9-32 16,-4-2-23-16,3 3-19 0,11-22-26 0,-5-1-24 15,3 4-37-15,3-13-29 0,-2 3-224 0,-1 2-464 16,3-9 206-16</inkml:trace>
  <inkml:trace contextRef="#ctx0" brushRef="#br0" timeOffset="12003.123">37876 12251 237 0,'0'0'272'0,"0"0"-20"16,-7-8-17-16,7 8-12 0,0 0-13 0,0 0-15 0,-7-3-11 15,7 3-12-15,0 0-12 0,0 0-10 16,0 0-16-16,15 18-11 0,6-13-12 0,-4 0-8 16,5 3-10-16,12 0-9 0,-2 0-10 0,4-3-4 15,10 6-13-15,4-3-34 0,-13 0-39 0,8-3-37 16,-13 5-50-16,4-4-55 0,0 0-57 0,-11 2-222 0,-4 3-472 16,-3-2 209-16</inkml:trace>
  <inkml:trace contextRef="#ctx0" brushRef="#br0" timeOffset="12185.3121">38060 12668 2169 0,'-33'11'85'0,"3"-8"-51"0,7 2 15 15,8-2 19-15,0 0 14 0,5 0-4 0,-2-1-16 16,5 0-4-16,7-2-10 0,0 0 0 0,0 0-3 16,0 0-7-16,0 0-1 0,42-10-4 0,-4 7 6 15,6-2-16-15,9-2-5 0,-3-3-16 0,2 5-25 16,0-3-29-16,-5 4-33 0,-2-5-33 0,1 4-42 15,-10-4-46-15,-4-2-190 0,0 3-428 0,1-3 190 16</inkml:trace>
  <inkml:trace contextRef="#ctx0" brushRef="#br0" timeOffset="12822.001">39629 11814 53 0,'3'-27'210'0,"0"1"-12"0,4 1-4 16,-2 2-6-16,1 3-7 0,0 1-9 0,-6 6-8 16,7 2-18-16,-5 1-7 0,3 2-16 0,2 2-9 15,0 6-7-15,-7 0-6 0,15 14-4 0,-5 11-2 16,4 3-4-16,-6 0-5 0,1 19-8 0,-4-1-5 16,-3 4-7-16,-2 6-3 0,-2 0-5 0,0-3-1 15,-5 8-6-15,-1-6-6 0,1 3-4 0,-5-1-6 16,9 2 10-16,-2-8-15 0,-9 2-1 0,11-5-4 15,-4 0-7-15,0-8-11 0,0-7-3 0,0-5-15 16,1 0-9-16,4-8-11 0,-5-5-8 0,5-2-3 16,-3-2 2-16,0-7-4 0,2 1-2 15,3-5-6-15,0 0-3 0,-16-21-7 0,9 1-5 0,1-8 3 16,4-5-3-16,-5-12 3 0,-1-5 5 0,4-2-4 16,1-8 3-16,-1-22-2 0,1 5 9 0,1-6 4 15,2-5 9-15,5 10 0 0,-8 0 3 0,3-1 7 16,3 2 0-16,1 18 11 0,3-1 10 0,-2 3 13 15,2-2-3-15,3 5 8 0,2 8 4 16,6 7-4-16,0 2 0 0,2 9 10 0,-3 5-4 0,5 4 1 16,0 9 1-16,9 0 0 0,-2 4 8 0,2 12 10 15,5-3-5-15,3 14 1 0,-7-1-1 0,-5 4 2 16,-4 6 0-16,2 5 1 0,-9 10-9 0,-8-5 1 16,-3-1-2-16,-10 6 1 0,3 6-3 15,-11-6-3-15,-4 6 0 0,-5 2-8 0,-7-4 2 16,5-2 3-16,-5 5-3 0,-4-5-7 0,3 0-12 0,-1 1-16 15,7-5-28-15,-3-2-27 0,8 3-61 0,7-12-41 16,2 0-160-16,5 0-367 0,5-8 163 0</inkml:trace>
  <inkml:trace contextRef="#ctx0" brushRef="#br0" timeOffset="13227.3151">40698 11315 70 0,'0'-28'241'16,"-7"8"-15"-16,7 10-9 0,-2-3-11 0,2 3-23 15,-5-2-16-15,4 6-16 0,1 6-8 0,0 0 3 16,-16 22 1-16,9 20-9 0,-5 4 3 0,2 11-11 16,2 18-9-16,-6 13-5 0,9 3-8 0,-5 5 2 15,-2 41-14-15,3-38-11 0,-3 37-8 0,11-38-10 16,-5 43-6-16,0-2 1 0,4-42-6 0,2 34 8 15,-3-36-19-15,4 2-16 0,-1-6-20 0,0 1-23 0,0-6-31 16,-1-5-22-16,2-25-23 0,-1 0-31 16,7 3-38-16,0-8-40 0,1-5-36 0,-4-1-179 15,-1-10-448-15,2-17 198 0</inkml:trace>
  <inkml:trace contextRef="#ctx0" brushRef="#br0" timeOffset="13867.6551">41419 11546 118 0,'4'-16'231'0,"-8"8"-15"0,3-2-26 0,1 4-19 15,0 6-15-15,0 0-10 0,0 0-7 0,0 0-6 16,0 29-4-16,5-3-9 0,1 3-6 0,0 6-8 16,7 1-7-16,-4-3-11 0,6 9-8 0,0-5-7 15,-1-5-7-15,1-2-6 0,-1 0-6 0,3-2-5 16,4 0-5-16,-4-3-2 0,3-2-4 0,2-3-5 15,-3-1-3-15,2-10 1 0,-3 0-3 0,-4 1-5 16,5-5-1-16,-4 1-1 0,-3-6 0 0,3-2-4 16,1-4-2-16,-3-5 1 0,-1 0-4 0,0-6 0 15,2 0-3-15,1-10 8 0,-1-11-8 0,-11-2-3 16,9-5-3-16,-10 5 4 0,-2-5-4 0,5 5-1 16,-5 9 2-16,0-1-6 0,2 4 4 0,-2 1-1 15,0 11 13-15,0 0-6 0,0 5-1 0,-2 5-1 16,2-1-4-16,0 7 5 0,0 0-2 0,2 31 2 15,-4-11-1-15,2 10 5 0,-5 15-2 0,3 3 2 16,-3 9-7-16,5-1 7 0,-2 0-4 0,-4-1-5 16,4 4-2-16,-3-3-17 0,-2-3-25 0,7 0-21 15,-4-5-28-15,-2 7-23 0,1-25-60 0,3 13-24 16,-5-10-206-16,0 2-438 0,5-5 195 0</inkml:trace>
  <inkml:trace contextRef="#ctx0" brushRef="#br0" timeOffset="15748.106">24171 4208 66 0,'-5'4'72'0,"-5"-3"-2"0,10-1-11 16,-8 6 0-16,8-6 0 0,0 13 8 0,0-13-6 16,0 0 3-16,34 1 12 0,-4-2-6 0,18-16-4 15,7 2-2-15,10 0 5 0,25-13-5 0,-1 0-4 16,6-4-5-16,2 3-11 0,47-16-1 0,-44 17-10 16,1-3 1-16,44-6 0 0,-41 19-10 0,-5-11-7 15,1-2 2-15,-1 1-6 0,3-1-4 0,-9 4-4 16,-10 1-5-16,1-3 4 0,-23 12-2 0,4-7-1 15,-11 8 9-15,3-3-17 0,-6 3 6 16,-8-2 2-16,-16 9 2 0,2-4-1 0,-14 10 5 16,-1-6-14-16,-11 4 7 0,4 1-4 0,-7 4 11 15,-2-10-2-15,2 10-2 0,0 0-2 0,-20-9 3 0,3 6-12 16,-5 1 7-16,-7-1 0 0,-2 3-1 0,-3 3-7 16,-10-1 8-16,6-2-6 0,-6 0 12 15,-2 7-5-15,0-6-1 0,-2 5-7 0,2-2 16 16,-4 0-17-16,3 2 3 0,-3 1 3 0,2-5-2 15,2 9 3-15,-1-3-1 0,2 1 2 0,3 0-17 16,2-5 21-16,8 3-4 0,-2 1 6 0,3-7 1 16,7 4-6-16,2-5-3 0,7 5 1 0,-1-3 4 15,16-2-10-15,0 0 17 0,-15-4-10 0,15 4 6 16,0 0-6-16,31-20 6 0,-1 9-3 0,13 2 0 16,7-2-3-16,1-3 3 0,3 5-2 0,-1 1-1 15,5 6-6-15,-3-2 13 0,-4 4-9 0,-3 0 3 16,-4 8-3-16,-8-2 2 0,-9 6 2 0,-5-4-11 15,0 10 15-15,-6-1-3 0,6 4-9 0,-14 2 9 16,-2 3-2-16,-5 3 3 0,-8 1-1 0,-6 15-5 16,-8-4 12-16,-6 6-6 0,-2 1-3 0,-5-5-17 15,-4 0 2-15,4 2-18 0,-3-3-15 0,4-2-21 16,8-2-19-16,-2-5-94 0,9-6-196 16,5-4 87-16</inkml:trace>
  <inkml:trace contextRef="#ctx0" brushRef="#br0" timeOffset="16844.1029">27210 3740 88 0,'0'-23'147'16,"0"-1"-14"-16,5-4-8 0,-5-1-10 0,2-2-9 16,0-1-7-16,3-12-6 0,-3 1-2 0,3-5-16 15,-3 7-8-15,1-6 33 0,0 7-8 0,-1-5-13 16,-2 14-6-16,0 0-5 0,0 2-12 0,0 4-2 15,0 3-9-15,-2 2-1 0,2 5 0 0,0 2-8 16,0 1-4-16,0 3-2 0,-3 2-6 0,3-2 1 16,-2 3 0-16,1 1-6 0,1 5-8 0,0-8 2 15,0 8-8-15,-2-7 6 0,2 7-2 0,0 0-6 16,0 0 3-16,-5 23-4 0,5-4 8 0,5 1-2 16,-5 8-8-16,3 3 9 0,4 14-11 0,0-5 10 15,-2 3-2-15,0-1-3 0,5-2 6 0,-1-2-1 16,-2 7 5-16,3-7-10 0,-3-8 8 0,1-2-3 15,1 0-2-15,-1-5 0 0,4-6-1 0,-1 2-2 16,-3-3 6-16,4-3-4 0,2 3-2 0,-6-9-6 16,2 1 3-16,-1-3 6 0,1-3-9 0,2-1 6 15,-12-1 2-15,24-4-2 0,-7-4 0 0,0-3 7 16,-2-3-11-16,-4 3 5 0,9-12-6 0,-6 7 5 16,-4-10-2-16,2 9 1 0,-2-11-5 0,0 1 6 15,2-8-11-15,-5-1 5 0,2 1 5 0,-4-8-4 16,-4 0 5-16,-1 12-4 0,4-14-5 0,-1 17 8 15,-3-5-6-15,2 8-6 0,-2 6 10 16,0-2 2-16,0 11-5 0,0-7-1 0,0 9 2 16,0 0-2-16,0 4-2 0,0 4 2 0,0 0-1 15,0 0-2-15,2 23-2 0,1-1 6 0,-1-5 5 16,1 13 3-16,2-3-5 0,0 2 1 0,-1 6-2 16,-2 5 7-16,4 0 0 0,0-9-2 0,-5 2-3 15,4-1 2-15,-1 4 3 0,1-8-5 0,0 0 4 16,0 0-3-16,7 0-6 0,-3-3-10 0,-1-7-10 15,4-2-2-15,-3-1-11 0,4-2-9 0,-1 3-6 16,3-3-18-16,-1-6-10 0,3 0-35 0,5 1-6 16,-1-8-24-16,-4 0-96 0,-17 0-260 0,37-11 116 15</inkml:trace>
  <inkml:trace contextRef="#ctx0" brushRef="#br0" timeOffset="17094.0139">28148 3375 45 0,'0'0'207'0,"-3"-13"-15"0,3 5-8 15,0 8-7-15,0-12-7 0,-4 9-8 0,1-2-11 16,3 5-20-16,0 0-15 0,0 0-10 0,0 0-14 16,0 0-7-16,0 0-8 0,0 0-8 0,0 23-1 15,0-5-13-15,3 1-6 0,1 9 5 0,-4-4-17 16,7 3 2-16,-6 5 0 0,5 1-5 0,-6 6-3 15,5 1-1-15,-2-8-18 0,-3-1-17 0,7 2-18 16,-5-3-23-16,4 1-29 0,1-4-26 0,2 0-38 16,-2-1-37-16,-7-3-133 0,1-8-333 0,6 5 149 15</inkml:trace>
  <inkml:trace contextRef="#ctx0" brushRef="#br0" timeOffset="17472.0136">28772 3717 45 0,'6'4'203'16,"-6"-4"-20"-16,0 0-5 0,0 0-11 0,0 0-17 15,0 0-12-15,0 0-5 0,0 0-6 0,0 0-15 16,0 0-12-16,-19 11-1 0,19-11-5 16,0 0-7-16,0 0-3 0,-26-19-11 0,19 15 7 15,-1-4-1-15,1-1-15 0,0-5-1 0,0-5-7 16,1 2-1-16,-3-3-17 0,7 5 26 0,-4-3-10 16,4 0-4-16,2 8-9 0,0-2-6 0,2 5 0 0,1-1-3 15,-3 8-5-15,12-3-8 0,-12 3 3 0,0 0-2 16,37 14-1-16,-21-2-5 0,-3 2-1 0,-1 4 4 15,0 0-10-15,4 5-5 0,-3 6-4 0,-2-3-21 16,-3 6-19-16,-6 3-28 0,3-6-31 16,-7 12-27-16,2-1-42 0,-3-10-45 0,-6 2-140 15,2-3-384-15,2 1 169 0</inkml:trace>
  <inkml:trace contextRef="#ctx0" brushRef="#br0" timeOffset="18243.8984">29373 3067 58 0,'0'0'119'16,"0"0"5"-16,0 0-3 0,15 20-6 0,-8-7-7 15,0 1 1-15,1 1-10 0,1 5-8 0,-1-2 9 16,-3 5-10-16,2-10-2 0,0 9-11 0,0 1-4 15,-4-5-1-15,2 0-10 0,-5 0-3 0,2-2-8 16,-2 0-3-16,-2-3-1 0,2-3-7 0,-3 3-1 16,1-2 0-16,-6-3-7 0,1 6 4 0,-2-7-5 15,-3 5-3-15,-3-4 0 0,3-6-2 0,-3 4 4 16,-6-2-1-16,6-4-2 0,-7-4-5 0,7 6-1 16,-8-9 12-16,8 0 0 0,0-2-7 0,-1-5-2 15,3-4-1-15,-3-6-4 0,8-3-2 0,-8-13-3 16,10 0 30-16,-1-3-3 0,7-5-10 0,7 11 2 15,5-8-13-15,-2 15-2 0,9 2-2 16,-1-4-5-16,11 12-5 0,-5 0-6 0,7 5-4 16,15-3-10-16,-2 7-13 0,2 9-1 0,-1 0-21 15,1 4-15-15,-11 4-20 0,8 1-27 0,1 6-45 0,-8-2-45 16,-12 0-101-16,7 2-327 0,-7 4 144 0</inkml:trace>
  <inkml:trace contextRef="#ctx0" brushRef="#br0" timeOffset="18500.3058">30086 3138 33 0,'0'0'267'15,"0"-8"-14"-15,0 8-10 0,0 0-12 0,0 0-21 16,0-4-30-16,0 4-18 0,0 0-15 0,0 0-13 15,0 0-21-15,5 24-8 0,-2-7 1 16,4 11-18-16,0-3-4 0,-2 5-6 0,-2 2-10 16,4 7-4-16,-2 6-2 0,-1-1-8 0,2 6-10 15,0-4-21-15,-1 9-28 0,0 0-30 0,0-6-39 16,5-1-46-16,-1 0-50 0,-3-3-222 0,-4-3-422 16,3-5 186-16</inkml:trace>
  <inkml:trace contextRef="#ctx0" brushRef="#br0" timeOffset="21121.9149">37202 7587 21 0,'-15'-5'149'0,"-1"-5"-1"16,8 5-7-16,-6 2 1 0,6-1-10 0,-1 4-6 15,2-6-18-15,4-1-3 0,3 7-12 0,0 0-6 16,0 0 3-16,0 0-8 0,0 0 2 0,25 16-7 16,6-12-8-16,12 8-10 0,4 3-2 0,6-1-5 15,7 0-3-15,3 4-5 0,-3-3-9 0,23 3 0 16,1 2-7-16,-24-11-6 0,3 4 1 0,-2-1-5 15,6-1 0-15,-3 1-8 0,22 5-7 0,-23-6-3 16,20-2-5-16,8-1-5 0,-8 1-1 0,8-1 2 16,-27-2-2-16,23-5-3 0,-22 2-6 0,-7 2 2 15,5-5 5-15,-6 0-6 0,-10-1 2 0,-11-4 2 16,-5 5-2-16,-9-3-1 0,0-1 6 0,-5 1-2 16,-3-2 1-16,-6 2 6 0,-1-5 16 0,0 4-2 15,-5-4-7-15,-2 8 0 0,-2-12 5 0,-6 4-2 16,-6-4 3-16,-1 4-6 0,-3-4 9 0,-9 4 0 15,-2-2-1-15,4-1 1 0,-11 2 5 0,5-8 3 16,-10 6-7-16,7 3 1 0,2-4 9 0,1 4-1 16,2-2-1-16,-2 0-3 0,9 7 1 0,0-2 7 15,12-2 2-15,-6 4-2 0,3-2 2 0,6 3-2 16,-2-3-6-16,9 5-2 0,0 0-3 0,0 0-6 16,0 0 6-16,31 0 0 0,-9 5-4 0,7 10-1 15,4-7 1-15,11 11-6 0,-12-6 5 0,6 13-3 16,-7-8-1-16,6 7 2 0,-13-3 0 0,-2-2 1 15,5 6-1-15,-10-4-3 0,-1 1 3 0,-3 3-3 16,1 2 2-16,-10 0 1 0,-4 1-4 0,-2 1-1 16,-7-1 10-16,-4-1-11 0,-3-1-7 0,-6 0-17 15,0-1-15-15,-9 9-10 0,6-12-28 0,-3-2-30 16,6 1-35-16,-2-2-174 0,-1-6-342 0,9-2 151 16</inkml:trace>
  <inkml:trace contextRef="#ctx0" brushRef="#br0" timeOffset="23012.7207">39750 8417 134 0,'5'-20'170'0,"3"-8"-12"16,-3 0-7-16,-1-4-13 0,3 1-4 0,0-2-12 15,-4-12-11-15,7 3-9 0,-8-2-11 0,8-1-6 16,-5 3-10-16,0 11-9 0,-1-3-6 0,-3 5-7 16,-1-2-6-16,4 12 2 0,-2-2-3 0,-2 5 3 15,0-1-4-15,1 9-9 0,-1-1-9 0,0 4-3 16,0 5 2-16,0 0-5 0,0 0-9 0,0 0 4 16,0 0 2-16,-3 40-4 0,-2-10 3 0,1 3-6 15,1 5-1-15,-4 5-3 0,4 0 2 0,-2-10-1 16,3 1 1-16,-3-1 2 0,5-1-4 0,0-1-1 15,0-3 3-15,5 0-1 0,-3-10-1 0,4 0-5 16,3-1 4-16,-1-2 1 0,3 0-3 0,-3-4-3 16,2-4 4-16,-1 0-3 0,10-2 4 0,-7-2-3 15,6-3 3-15,-6-3-2 0,11 1 3 0,-8-5-4 16,7-1 0-16,-3-5-2 0,-2-2 3 0,0-7-1 16,3-3 0-16,-9 1-1 0,9-4-1 0,-6-4 23 15,-4-12 0-15,2 4-6 0,-4 8 0 0,3-8 3 16,-6 12-2-16,2 4-2 0,-4 5 4 0,2 4-3 15,-3 5-6-15,0 5-4 0,1-1 3 0,-3 6-5 16,0 0 2-16,0 0-2 0,2 30 1 0,-4-12 0 16,-1 11 1-16,-1 0-2 0,4-1 2 0,-3 5-5 15,-1-1-2-15,6 2-11 0,0-4-19 0,-2 2-19 16,5-4-26-16,0 1-28 0,0-2-24 0,2 3-30 16,5-4-10-16,-2-3-140 0,-3-4-331 0,1 1 147 15</inkml:trace>
  <inkml:trace contextRef="#ctx0" brushRef="#br0" timeOffset="23295.1268">40502 8341 75 0,'0'0'175'0,"12"-7"-18"16,-4 2-10-16,-8 5-20 0,17-3-7 0,-17 3-15 15,16-4-12-15,-16 4-8 0,18 11-9 0,-7-8-5 0,-3 10-11 16,-3 4-3-16,2-1-4 0,-7-1-9 0,4 1 2 15,-8 3-9-15,-3 1 0 0,-6 3-9 16,-1-1-1-16,-1-1-1 0,-2 1-3 0,1-5 4 16,-4 2 3-16,1 1 2 0,5-3 15 0,-3-6-2 15,5 2-3-15,2-1-3 0,3-2-2 0,1-2-4 16,-1-2-1-16,0 0-3 0,5 7-5 0,2-13 0 16,7 12 0-16,0-8-6 0,3 1-20 0,-10-5-31 15,31-1-30-15,-9 1-24 0,9-8-3 0,-2 2-21 16,6 3-20-16,0-3-142 0,7-11-295 0,-8 9 130 15</inkml:trace>
  <inkml:trace contextRef="#ctx0" brushRef="#br0" timeOffset="23803.9274">41510 8263 192 0,'0'0'235'0,"0"0"-21"0,0 0-14 0,0 0-15 15,0 0-13-15,0 0-13 0,0 0-9 0,-16 20-10 16,9-9-11-16,-8 3-10 0,0 0-10 0,-1 0-1 16,-6 11-6-16,-2-10-12 0,-1 6-10 15,-2 0-1-15,-2-2-14 0,-6 2-3 0,5-4-6 16,-10 5-5-16,3-2-7 0,3-6-4 0,-5 3-2 0,-9 0-5 15,17-5-1-15,1-3-5 0,-3-1-4 0,13-5-1 16,-9 8-2-16,8-10 2 0,4-1-5 0,3 0 2 16,14 0-5-16,-22-7-5 0,15-2-11 15,7-8-7-15,6 2-4 0,2-12-13 0,7 4-5 16,13-15-9-16,-4 5-10 0,8-8 0 0,0 8 0 16,3-6 0-16,-1 5-1 0,8-3 9 0,-11-2-2 15,0 4 10-15,-1-3 3 0,-6 3 5 0,-3 7 6 0,-6 0 9 16,2 2 5-16,-5 2 3 0,-3 3 12 0,-1 2 1 15,-1-1 6-15,-2 8 3 0,-3-5-3 16,-1 6 1-16,-1-2-4 0,-1 8 3 0,-4-5-4 16,1 4-4-16,4 6 2 0,-15 0 0 0,15 0-1 15,-21 13-1-15,8 0-1 0,4 4-2 0,-6 9 3 16,6 2-2-16,1 4 1 0,1 0 0 0,2 7-1 16,1 2 3-16,4 1-2 0,4 3-4 0,3-6 4 15,1-9-27-15,6 10-14 0,0-10-23 0,-1 0-21 16,3 2-25-16,-1-5-30 0,0 1-24 0,1 0-31 15,-4-3-137-15,-1 0-350 0,-4-7 155 0</inkml:trace>
  <inkml:trace contextRef="#ctx0" brushRef="#br0" timeOffset="24244.9306">41834 8306 172 0,'6'13'210'0,"-4"-5"-15"0,-2 1-9 0,0 1-6 16,2 1-20-16,-2 6-10 0,7 1-8 15,-7-1-9-15,0-1-12 0,0 4-11 0,0-7-9 16,0 4-3-16,0 0-1 0,-7-4-13 0,5-1-3 15,0 4-4-15,-3-4-3 0,-8 2-5 0,9-7-4 0,-1 3-4 16,-2-1 5-16,-1-1 2 0,1 0-2 0,-2-7-2 16,1 2 3-16,8-3-7 0,-22-3 3 15,22 3-15-15,-26-9 12 0,18 1-3 0,-3-8-18 16,1 4 12-16,5-7-10 0,-2-1-3 0,11-6-7 16,3-5-4-16,4 3-6 0,0-3-1 0,7 5-2 15,-6-1 0-15,7 4-8 0,12-1 5 0,-7 5-2 16,10 1-6-16,-3 9 1 0,-1-4-3 0,3 4-6 0,-3 5-4 15,-1 0 0-15,2 3-10 0,0 1-3 16,-11 0-15-16,2 1-15 0,4 1-21 0,-4 0-14 16,-5-2-19-16,4 4-35 0,-4-1-51 0,5 2-38 15,-2-1-211-15,-3 3-472 0,2-4 209 0</inkml:trace>
  <inkml:trace contextRef="#ctx0" brushRef="#br0" timeOffset="24576.681">42533 8566 65 0,'-14'-1'277'0,"14"1"-19"0,0 0-21 0,0 0-16 16,10-24-15-16,1 20-18 0,-5-2-16 0,5-5-16 15,4 4-17-15,4 0-14 0,-4 2-12 0,-5-3-12 16,4 5-8-16,0-2-9 0,-4 3-7 0,2 0-8 15,-2-1-8-15,-10 3-6 0,22 8-4 0,-13-2-6 16,-1 2-12-16,-1-2 3 0,-2 5-3 0,-3 1-3 16,0 7-3-16,-4-2-3 0,0-1-2 0,-8-1-2 15,0 3 3-15,0 0 0 0,-2-1 3 0,-5 7 5 16,1 0 4-16,3-8 2 0,-3 8 5 0,3-9 7 16,2 2 0-16,5-6-3 0,-1-2-3 0,0 3-4 15,7 1 6-15,0-3-12 0,0 0 2 16,12-3-3-16,3 0-5 0,7-3-3 0,9-2-27 15,0-2-27-15,1-6-33 0,6 1-38 0,9-1-7 0,5 3-31 16,0-5-79-16,0 6-282 0,-3-2-541 0,0 4 240 16</inkml:trace>
  <inkml:trace contextRef="#ctx0" brushRef="#br0" timeOffset="25351.1638">42497 12272 16 0,'-9'0'221'0,"-6"-4"-13"16,7 4-10-16,-6-2-10 0,5 0-17 0,9 2-11 15,-13-1-16-15,13 1-14 0,0 0-7 16,0 0-10-16,0 0-4 0,0 0-7 0,0 0-12 15,36 3-8-15,-9-1-9 0,7 2-1 0,10 0-11 16,8-3-5-16,-6 1-12 0,3-2-21 0,4 0-33 16,-2 0-36-16,-3 5-49 0,3-5-46 0,-5 0-52 0,-8 0-124 15,8 4-343-15,-12-1 152 0</inkml:trace>
  <inkml:trace contextRef="#ctx0" brushRef="#br0" timeOffset="26020.2185">43414 12569 75 0,'0'0'212'0,"0"0"-5"0,-1 6-8 0,1-6-12 15,0 0-14-15,0 0-16 0,0 0-16 0,12-19-11 16,-9 14-9-16,2-2-12 0,4-5-13 0,-2 3-9 16,3-6-5-16,-2 2-3 0,3-6-14 0,1 3 3 15,-1-8-10-15,8 1-6 0,-5 2-7 0,-2-4-6 0,0-6 0 16,-4 1-5-16,6 1-5 0,-6-4-5 16,-1 4-1-16,2-11-3 0,6-2-4 0,-8 11 0 15,1-7 3-15,-2 3-6 0,-5 6-3 0,13-10-3 16,-12 10-1-16,3 3 1 0,-4 5-3 0,-1 1 2 15,0 5-2-15,0-2-3 0,0 9 2 0,0-3 2 16,6 2-3-16,-6 5-4 0,0 4 0 0,-6-5 2 16,6 5-1-16,0 0-1 0,-6 21 5 0,2-3-4 15,-1 8 3-15,3 5-1 0,2 10 0 0,-5 7 0 16,4-3 1-16,-5 1-6 0,6-1 4 0,0-4 2 16,-1-7 4-16,1 9-5 0,0-2 2 0,0-11 0 15,7 3 0-15,-1-2-3 0,-4-4 3 0,12-4 0 16,-6-2 0-16,6-9-1 0,-4 2-1 0,4-3 2 15,1-1 1-15,1-3-4 0,-3-4 3 0,4-3-2 16,4 1 1-16,1-4-4 0,3-5 5 0,-1-1-3 16,4-2 1-16,-3-1-1 0,-1-3-1 0,-2-3-4 15,0-6 0-15,1-3 2 0,4-5 0 0,-10 4-3 16,3-12 5-16,-3 0-2 0,-1 1 3 0,-6-6-3 16,2 2 0-16,-4 12-1 0,-1 1 6 0,-3 2-5 15,1 1-9-15,0 9 11 0,-2 3 1 0,-3 5-2 16,2-1 0-16,1 8 0 0,-3 3 1 0,0 0 1 15,0 0-2-15,0 0-2 0,-13 37 5 0,4-13-2 16,1 2 2-16,-1 2 0 0,-1 10 1 0,1-4 0 16,3-5-3-16,-1 8-1 0,3-12 10 0,-1 8-8 15,5-4 0-15,4-1-1 0,-1-6-3 0,6 4-4 16,-1-4-12-16,4-5-26 0,-2-1-21 0,9 6-32 16,-4-11-20-16,4 3-27 0,-3-4-25 0,6-2-160 15,0-1-356-15,0-6 158 0</inkml:trace>
  <inkml:trace contextRef="#ctx0" brushRef="#br0" timeOffset="26412.9037">44624 12355 74 0,'-6'-4'247'0,"0"-2"-16"0,-1 1-15 0,7-1-19 16,-4-3-18-16,4 3-20 0,0-1-17 0,4-1-12 15,3 1-13-15,-1 2-19 0,0 1-5 0,6 0-7 16,1 3-11-16,3-3-6 0,1 4-11 16,1 0-3-16,-1 4-4 0,-1-1-9 0,4 5-6 15,-10-2-1-15,9 6-7 0,-9 0 3 0,-4 0-11 16,-5 3-1-16,1 4-1 0,-4 3-1 0,1-7-1 0,-11 11-5 15,1 1-2-15,-2-3 1 0,-3 3 1 0,-6-3-1 16,0 2-2-16,8-1 3 0,-3-2 4 16,-5-5-1-16,9-2 5 0,1-5-1 0,0 2 5 0,5-5-4 15,3 4 7-15,1-3-6 0,6 2 1 16,4-2-4-16,5-2 2 0,10 0-3 0,9-7-1 16,18 0-23-16,-1 0-23 0,7-8-14 0,4 4-18 0,3-3-17 15,-2 3-32-15,-1-1-45 0,-4-2-37 0,-6-1-167 16,-3 0-389-16,-3 3 172 0</inkml:trace>
  <inkml:trace contextRef="#ctx0" brushRef="#br0" timeOffset="26836.5239">42294 13023 149 0,'-56'0'194'0,"11"-2"-11"0,15 2-9 0,8 0-23 16,5 0-11-16,3 2-14 0,5 0-7 0,3 3-4 15,2-1 3-15,4 3-9 0,10 0-7 0,9-1-6 16,15 2 0-16,12-1-13 0,14 0-5 0,32-1-11 16,4-1 2-16,4-3-9 0,6 2-6 0,5-4-3 15,0 1-7-15,37-1-5 0,-46 0-4 0,62-5-1 16,-11 2-3-16,-1 4-5 0,-46-1-5 0,54 0-17 16,-11-9-13-16,-49 7-10 0,1-1-21 0,-7-1 0 15,-7 2-11-15,-26 1-8 0,-8-4 3 0,-7 3-1 16,-12 1 10-16,-2-4 4 0,-11 2 2 0,-4-1 1 15,-7 4 8-15,4 0-1 0,-6-4-13 0,-8 4-12 16,0 0-22-16,21 0-7 0,-19 4-21 0,-2-4-28 16,0 0-112-16,0 0-269 0,-23 23 120 0</inkml:trace>
  <inkml:trace contextRef="#ctx0" brushRef="#br0" timeOffset="27262.0869">43404 13545 1934 0,'-17'-7'8'0,"7"2"-10"16,1 0 9-16,1-2 14 0,-1 4-16 16,9 3 15-16,0 0-6 0,0 0 3 0,-15 8 13 15,13-1 1-15,2 0 5 0,0 9 4 0,2 1-2 16,-2 1-8-16,5 12 7 0,-1-1-4 0,1 6-1 15,-2 5-4-15,1 8-1 0,-4 0-3 0,0-6 0 16,-6 1-3-16,0 1-1 0,6-12-1 0,-7 1-1 0,-2-7 0 16,1 1-2-16,-6 0-2 0,7-7 1 15,-8-3-5-15,0 5 5 0,4-5 0 0,-6-6 5 16,0-2-8-16,2 2 2 0,-2-6 3 0,1-5-1 16,-4 0 0-16,5-5-2 0,-2-6-4 0,1-1 4 15,-1-8-4-15,2-8 2 0,1-4-5 0,6 3-1 16,6-14 0-16,-1-5-1 0,8 5-2 0,10 3 1 0,-5 7-4 15,11-6 0-15,-1 15-4 0,4 0-3 16,8-5 1-16,-1 7-5 0,7 1-3 0,-8 10-9 16,1-5-5-16,19 8-6 0,-16 3-19 0,12-2-17 15,-11 7-23-15,13 0-30 0,-14 2-21 0,0 3-29 16,2 3-164-16,-3-4-364 0,11 7 162 0</inkml:trace>
  <inkml:trace contextRef="#ctx0" brushRef="#br0" timeOffset="27578.9604">43820 14132 158 0,'9'-13'217'0,"-1"9"-22"15,1 0-18-15,-1-3-11 0,6 1-13 0,1-1-20 16,4 4-11-16,-7-1-14 0,7 3-12 0,0 2-9 15,-4 3-7-15,5-3-10 0,-4 6-3 0,1-4-5 16,-2 9-11-16,-3 1-3 0,-3 2-6 0,-1 0 0 16,-3 5-2-16,-3-5-6 0,-4 5-9 0,-4 6 4 15,-1 2-1-15,-7-4 6 0,0 4-10 0,4-4 2 16,-5 1 5-16,-1-2 1 0,-1 1 0 0,5-4 5 16,-1-4-1-16,4-1-2 0,3-2 2 0,-3-2-2 15,6 1-3-15,-1-3-2 0,1-2-3 0,6 4-2 16,4-3 2-16,0-4-4 0,10-1-4 0,3-3-19 15,13 2-28-15,3-4-26 0,10-1-55 0,1-3-61 16,3-2-229-16,6-5-432 0,-3 8 191 0</inkml:trace>
  <inkml:trace contextRef="#ctx0" brushRef="#br0" timeOffset="28400.1618">47662 12168 28 0,'7'-1'161'0,"-7"1"-21"0,0 0-4 0,0 0-11 16,0 0-11-16,0 0-11 0,0 0-7 0,-8 19 1 15,-1-12-8-15,-1 1-6 0,-4 1-6 0,-6 4-5 16,5-1 1-16,-1-3-12 0,-13 10 3 0,5-3-4 16,-6 2-2-16,-8 5-3 0,1 1-10 0,6-1 2 15,2-11-8-15,-3 6 2 0,-6 5-5 0,7-7 1 16,1 4 1-16,1-5-10 0,5 2 2 0,2-7-2 15,6 3-7-15,1-1-1 0,5-1-1 0,3 1 3 16,2-6 6-16,5 3 1 0,3-1-2 0,6-6-4 16,6 7-2-16,4-8-1 0,17 1-5 0,-4-5-1 15,19 2-2-15,2 1 1 0,-2-5-11 0,-1-2-10 16,9 3-10-16,-13-5-17 0,0 1-18 0,6 5-10 16,-17-6-27-16,8 2-19 0,-7 3-26 0,0-1-26 15,-2 2-119-15,-4-1-302 0,1 4 134 0</inkml:trace>
  <inkml:trace contextRef="#ctx0" brushRef="#br0" timeOffset="28626.6607">47081 12998 20 0,'-10'4'219'15,"5"-1"-3"-15,1 2-19 0,4-5-13 0,0 0-14 16,16 9-19-16,2-7-13 0,8 0-13 16,6-2-13-16,19 2-7 0,2-2-14 0,2-2-10 15,6-2-24-15,2 3-20 0,-5-4-26 0,2 2-34 0,0-2-37 16,-6-1-35-16,3 1-39 0,-11 1-133 16,-9-1-290-16,-6 3 128 0</inkml:trace>
  <inkml:trace contextRef="#ctx0" brushRef="#br0" timeOffset="30718.732">49318 11827 6 0,'5'-18'147'0,"9"5"-13"0,1-4-13 0,1 6-3 0,-1-4-15 16,7 6-11-16,-1 1-6 0,-4 5-17 0,14-1 3 15,-13 8 1-15,3 0-8 0,1 3 2 0,4 8-4 16,-8 3 2-16,3 4-9 0,-6 3-9 15,-3-4-2-15,-2 7-4 0,1-1 1 0,-11 2-8 16,-4-2 4-16,-3 6-14 0,-3-1 8 0,-2-4-3 16,-3 3-5-16,-4-3-2 0,-8 8 2 0,-2-4-2 0,-7 1-4 15,5-6 3-15,-6 3 7 0,6-10-7 0,7-3 10 16,-5 2-2-16,5 1 0 0,-1-5-4 16,9-2 7-16,-2-4-7 0,2-1 2 0,6 2-5 15,-2-7-2-15,5 2-1 0,-3 2-2 0,5 0 0 16,-2-3 7-16,5 1 8 0,2-5 5 0,0 0-2 15,16 7-1-15,-3-1-4 0,10-5-7 0,9 4 2 16,2-9-3-16,15 9 1 0,3-6-8 0,-5-4 1 0,3-1-3 16,-1 2-13-16,8 0-2 0,-8-1-4 0,4-5-5 15,-2 4-1-15,-5-1-3 0,-2 2 1 16,2-5 2-16,-13 5-2 0,-2-3 3 0,-1 6 3 16,-1-9 1-16,-5 4 0 0,5 3 0 0,-12-2 2 15,2 3 4-15,-9-2 4 0,4 3 5 0,-4-3-1 16,-3 3 1-16,1 1-1 0,-2-3-1 0,-6 4-6 0,8-1 1 15,-8 1-11-15,0 0 12 0,0 0-17 16,0 0-16-16,0 0-18 0,0 0-31 0,-19 21-30 16,7-17-40-16,-3 4-38 0,-7-1-104 0,5 4-315 15,-17-2 139-15</inkml:trace>
  <inkml:trace contextRef="#ctx0" brushRef="#br0" timeOffset="31459.8587">46999 12112 144 0,'-8'-8'187'0,"-1"1"-11"0,2-5-13 16,0 7-15-16,1 1-17 0,6 4-7 0,-6-4-14 15,6 4-7-15,0 0-3 0,0 0 4 0,11 21-5 16,-1-12-2-16,4 8-5 0,9-3-11 16,3 11 0-16,12 4-1 0,-1-6-3 0,7-4-2 0,-4 3-4 15,6 3-6-15,-2-5-4 0,2 0-4 0,-3 3-7 16,-2-7-4-16,1 1-1 0,-9-2-5 0,-3-2-7 16,1 6-3-16,0-6-3 0,3 2 1 15,-3-2-8-15,-2-2 2 0,-2 2-3 0,0-1-1 16,-5-4-1-16,-3-1-4 0,-4 0 0 0,1-2-3 15,-9-2 2-15,1 2 0 0,2-5-1 0,-5 1 5 0,6 1 1 16,-11-2 3-16,10 1-1 0,-10-1 10 16,0 0-12-16,0 0-1 0,2 8-4 0,-2-8 1 0,0 0-5 15,0 0-6-15,-24 8 2 0,5-7 2 16,-7 10-1-16,-6 6 1 0,-7 2 2 0,-4-1 4 16,-3 8-7-16,-2-1-4 0,-6 0 5 0,4 4-6 15,-4 0 3-15,-16 13-2 0,17-13 0 0,0 4-1 0,-5-2-2 16,5 3-11-16,0-3-9 0,7 3-7 0,-1-1-16 15,4-5-21-15,5 0-22 0,6-1-19 16,8-7-25-16,4-7-28 0,6 3-34 0,4-4-29 16,-4 3-117-16,7-10-368 0,-1 2 163 0</inkml:trace>
  <inkml:trace contextRef="#ctx0" brushRef="#br0" timeOffset="31983.6075">46917 12145 179 0,'-8'-5'185'0,"-6"2"-11"16,6-4-10-16,1 5-18 0,5-2-14 0,2 4-9 16,0 0-6-16,0 0-8 0,0 0-5 0,-7 13-6 15,16-5 0-15,-2 3-4 0,8 0-4 0,12 8-9 16,-3-4-2-16,7 0-1 0,10 7-6 0,5-2-5 16,1-2-3-16,3 0-7 0,1 2-3 0,0-2-6 15,-1 1-4-15,1 0-5 0,2-10-7 0,-6 11 0 16,0-6-3-16,5 1-3 0,-2 0 1 0,-8 2-4 15,-1-2-1-15,-10-2-5 0,-2-3 1 0,-8-4-1 16,1 1-8-16,0 1 5 0,-7-3-1 0,1 3-4 16,-10-2 2-16,6-6 1 0,-7 6-3 0,2-3 4 15,-7-3 6-15,11 4-4 0,-11-4-1 0,0 0 2 16,3 1-4-16,-3-1-4 0,0 0 1 0,0 0-1 16,0 0 1-16,-36 0-1 0,19 4-2 0,-9 3-2 15,-4 1-1-15,-11 2-1 0,-9 9 3 0,-2 1-2 16,-6 3 2-16,5 1-4 0,-4 5 2 0,-18 10 2 15,16-11-5-15,1-1 3 0,-19 10 2 0,24-5-5 16,-1-4 4-16,2 8-7 0,0-2-16 0,4-5-16 16,7 4-23-16,0-2-29 0,10-3-30 0,7-4-40 15,2-4-29-15,0 2-203 0,13-6-422 0,-6 2 186 16</inkml:trace>
  <inkml:trace contextRef="#ctx0" brushRef="#br0" timeOffset="32338.3098">48155 13010 135 0,'4'-11'239'0,"-4"3"-18"0,0 0-15 16,0 1-19-16,0 7-13 0,-5-14-17 0,-2 9-15 15,7 5-15-15,-19 1-12 0,5 4-7 0,-6 3-8 16,-7 3-7-16,-4 3-11 0,-10 9-12 0,2 0-2 16,-6 4-7-16,-4 2-4 0,3 2-3 0,2-3-6 15,-8 2-5-15,0 6-1 0,-1-2-5 16,2-3 4-16,-2 3-13 0,2 0-4 0,-1-5-5 0,1 5-10 15,5-6-14-15,0-2-15 0,9 1-21 0,6-7-25 16,5-4-15-16,8-3-51 0,4-2-27 0,2 2-39 16,3-6-134-16,6-4-357 0,3 3 158 15</inkml:trace>
  <inkml:trace contextRef="#ctx0" brushRef="#br0" timeOffset="33039.9258">50635 12077 51 0,'-22'-8'196'0,"3"-1"-2"0,2 3-6 16,0 4-7-16,5-1-13 0,-2 1-9 0,7 0-14 15,7 2-13-15,-8-4-7 0,8 4-12 0,0 0-4 16,0 0-8-16,0 0-7 0,48 4-7 0,-2-2-13 16,7 3-1-16,3-5 16 0,9 2-10 0,-1 0-10 15,20-1-9-15,-24 6-14 0,1-7-17 0,-6 3-20 16,-1-1-14-16,-1-2-13 0,-2 0-19 0,-18 0-23 16,2 0-21-16,-4 0-20 0,-2 0-15 0,-7 0-9 15,-3 0-3-15,-4-2-10 0,-6-1 3 16,5-1-13-16,-6 1-99 0,-8 3-267 0,0 0 118 0</inkml:trace>
  <inkml:trace contextRef="#ctx0" brushRef="#br0" timeOffset="33796.1387">51624 12420 146 0,'9'-13'203'0,"1"1"-15"0,2-4-11 16,-2 5-7-16,4-9-11 0,-6-1-13 0,6 0-9 15,-2-6-12-15,1-1-14 0,-1-3-4 0,0-2-11 16,-2-6-8-16,2-4-8 0,-5 2-6 0,5-2-12 15,0-1-3-15,-5 0-6 0,1 3-7 0,3 2 2 16,-6 7-6-16,2 1-7 0,-1 2 2 0,-4 4-8 16,3 5-1-16,2 2 6 0,-5 5-3 0,-2 2-1 15,0 3-4-15,0 0-3 0,0 2-6 0,0 6-4 16,0 0 3-16,0 0-3 0,0 0-4 0,-9 37 4 16,2-8-5-16,1 1 2 0,-1 9 1 0,2 4-1 15,0 4 0-15,-2-3 1 0,0 0-3 16,-2 0 0-16,3-1-2 0,2 1 3 0,4-12-4 0,-3 0 2 15,10 1-4-15,-7-5 4 0,1 0-3 0,6-1 2 16,0-9-2-16,-4 0 1 0,2-1-1 0,2-4 2 16,0-4 5-16,2-1 1 0,-3 3 1 0,3-9 1 15,5 1-1-15,-6-1-3 0,13-7-3 16,-4 3 5-16,5-9-3 0,7-4-7 0,-5-5 9 16,-4-4-6-16,2 3-1 0,4-14 5 0,-4 0-4 0,4 1-1 15,-11-8-3-15,0 5 4 0,1-7-3 0,-6 1-2 16,7-1 0-16,-7 4 1 0,2-1-2 0,-8 12 2 15,2 7 0-15,-1 5 6 0,-3 0 0 16,-2 8-4-16,2-2-1 0,5 5-4 0,-7 2 2 16,0 4 3-16,0 0 0 0,0 0-1 0,-16 36 2 15,8-12-3-15,1 5 6 0,-2 13 3 0,1-2-9 0,-4 0 8 16,10 1-4-16,-11-2 1 0,8-3-1 0,5-4-2 16,0-2 4-16,0 4-8 0,3-5-16 15,-1 2-28-15,4-4-36 0,-2-6-12 0,6 4-65 16,-1 1-6-16,11-5-13 0,4 2-209 0,-2-11-417 15,4 6 185-15</inkml:trace>
  <inkml:trace contextRef="#ctx0" brushRef="#br0" timeOffset="34123.7827">52702 12286 1892 0,'0'0'50'15,"-4"-10"-33"-15,3 0 6 0,2 2 22 0,3 2 28 16,-4 6-7-16,1-9-2 0,1 2-10 0,3 2-12 0,4-2-29 15,-1 4 7-15,4-3-2 0,-1 0-1 16,6 5-3-16,-2-4 1 0,4 2-4 0,-7-1 1 16,6 9-2-16,-4-3-3 0,5-1 1 0,-11 5 0 15,6-1-1-15,-6 4-3 0,1-1 0 0,-2 8 2 16,0-6 5-16,-6 8-9 0,-1-2 5 0,0 0-2 16,-8 1 0-16,1 2-1 0,-5-4 0 0,-3 10 2 15,-4-2 4-15,4-2 3 0,-8 4 8 0,8 0 3 16,0-12 2-16,-1 4 10 0,4-2-5 0,-1-4 2 15,6 1-3-15,0-6 0 0,2 0 0 0,8-1 3 16,-3-5-3-16,7 11-2 0,4-10-3 0,6 3-2 16,5-8-5-16,8 4-14 0,8-4-14 0,-4 0-33 15,9 0-33-15,-6-1-26 0,-1 3-37 0,12-2-17 16,-11 3-24-16,9 1-29 0,-17-4-137 0,5 3-374 16,1-2 165-16</inkml:trace>
  <inkml:trace contextRef="#ctx0" brushRef="#br0" timeOffset="34530.0436">50620 13401 1673 0,'-60'6'113'0,"4"0"-68"0,4 0-13 16,6-4 39-16,17-2 32 0,6 0 2 0,4 0 2 16,5 0-7-16,0 0-16 0,14 0-5 15,-13-2-8-15,13 2-7 0,10-14-5 0,5 8-3 0,13-1-2 16,25-6-4-16,6-1-5 0,32-3-3 0,9-3-8 16,43-9 0-16,8 8-5 0,-44 3-1 0,58-1-6 15,-6 4-3-15,0 2 3 0,-13 2-7 16,-42 4-2-16,50-1 0 0,-48 4 0 0,3 3-5 0,-4-3-10 15,-6 0-3-15,-8-3-7 0,-25 7-2 16,-4-5 3-16,-4 1 0 0,-9-2 4 0,-13 4-6 16,-5-2 4-16,-9 2 1 0,-2-3 2 0,-8 4 1 0,0 1 2 15,-2 0-11-15,-10 0-9 0,19-3-14 0,-14 7-11 16,-5-4-10-16,4 7-18 0,-4-7-12 0,-12 8-30 16,5 0-12-16,-9 4-51 0,1-1-43 15,-17 10-126-15,1-5-380 0,-12 7 169 0</inkml:trace>
  <inkml:trace contextRef="#ctx0" brushRef="#br0" timeOffset="34896.0847">51435 13780 2211 0,'0'0'59'16,"-19"-7"-32"-16,10 2-26 0,3 4 4 0,6 1-8 15,-16-1 10-15,16 1-3 0,-7 6 5 0,7-6 6 16,-6 16 10-16,6-3 2 0,0 7 2 0,6 0 4 16,-6-1-1-16,7 4-7 0,-3 5-2 0,1-3-5 15,2 3 7-15,-4-8-10 0,0 1 4 0,-1-1-4 16,2-1 1-16,-4 1-4 0,0 0 0 0,-4-5-2 16,2 2 4-16,-4-1-1 0,2-4-1 0,-3-4 7 15,-1 0-5-15,-4 3 1 0,-2-8-1 0,-3 2 1 16,4-9-3-16,13 4 8 0,-28-3 7 0,6-10-13 15,10-2 7-15,-3-11-13 0,5-4 1 0,-4-13 1 16,7-2-1-16,7 0-2 0,7-3-2 16,5 1 0-16,3 8-4 0,2-4 2 0,7 8-2 15,7 2-5-15,1 3-6 0,-3 9-4 0,14-7-5 16,1 9-9-16,6 9-9 0,-4-3-19 0,5 7-12 0,-5 4-16 16,-2 5-32-16,-8 1-27 0,0-1-33 0,-4 8-188 15,-4-1-395-15,2 3 175 0</inkml:trace>
  <inkml:trace contextRef="#ctx0" brushRef="#br0" timeOffset="35289.9193">51738 14344 2810 0,'-3'7'181'15,"-4"0"-122"-15,4-2-23 0,-3-2-12 0,6-3 22 16,0 0-9-16,0 0 3 0,0 0-10 0,0 0-10 16,0 0 3-16,0 0-2 0,31-11 1 0,-17 6-17 15,1 2 8-15,1 0-2 0,-1 2-2 0,4 1 0 16,-7 1-2-16,8 5-3 0,-10 0-3 0,11 4-3 16,-11-2-4-16,4 5 4 0,-1 4-2 0,-3 0 5 15,-4 2-5-15,-3-2 0 0,-5 9-1 0,1-4 3 16,-5 6-1-16,3-8 2 0,-9 6-7 0,-3 0 10 15,-1-1-4-15,8-2-1 0,-7 2 10 0,1-13-1 16,-1 8 0-16,6-4 8 0,1 0-5 0,-6-1 5 16,5-2 2-16,-1-3-6 0,7-1 0 0,-4 2 1 15,5-3-5-15,-1-1 3 0,3 3 4 0,3-2-3 16,2-4 5-16,6 0-3 0,7 0-12 0,8 2-5 16,6-14-25-16,19 2-19 0,1-1-27 0,0-5 2 15,6 4-3-15,9-2-38 0,-1-2-64 0,21-7-74 16,-23 4-194-16,19-5-482 0,-25 3 213 0</inkml:trace>
  <inkml:trace contextRef="#ctx0" brushRef="#br0" timeOffset="35702.5316">53266 12009 1652 0,'7'-40'-5'0,"-5"-1"12"16,-2-2-20-16,5 0 19 0,-3 11 48 15,4-9 22-15,-4 13-9 0,3 1 3 0,-3 9-5 0,5 0-2 16,0 1 2-16,1 7 0 0,-1 2-5 0,1-2 1 15,8 10-1-15,6 5 3 0,7 9 1 0,10 14 9 16,0 10-26-16,4 9 1 0,13 17-2 0,2 5 7 16,-3 2-4-16,-6 1 1 0,1 3 3 15,-6 4-2-15,0 3 2 0,-11 9-1 0,13 37 3 16,-24-32-8-16,2 2 0 0,-4 33-5 0,-11-34-5 0,-11-1-3 16,-10 4 0-16,-3-5-4 0,0-3-2 0,-8 3-3 15,0-6 1-15,-8 3-8 0,-19 39-5 0,16-51-15 16,-7 3-9-16,-1-7-21 0,-11-2-21 0,7 0-15 15,-14-6-28-15,14-3-16 0,-10-6-36 16,13-15-40-16,-1-1-41 0,-4-3-197 0,-3-7-461 16,5-5 204-16</inkml:trace>
  <inkml:trace contextRef="#ctx0" brushRef="#br0" timeOffset="36783.1143">26786 16135 1615 0,'7'-18'-5'0,"-6"-9"29"0,-1 3 23 0,0 0-53 16,0 6 32-16,5-4 1 0,-10 4 43 0,5 3-4 15,0 2-12-15,0 4-1 0,0 3-3 0,0 0-10 16,0 6-5-16,0 0 2 0,0 0-2 0,16 24-1 15,-4 1 2-15,-4 6 0 0,7 14-4 0,-6 2 4 16,-1 1-9-16,-1 0-1 0,4 1 1 0,-6 1-3 16,0 6 1-16,-2-4-8 0,-3 1 4 0,4-2-5 15,-4 0-1-15,1-3-2 0,-1 0-4 0,-1-3-13 16,-5 0-12-16,5-11-14 0,-4-3-19 0,0-2-20 16,-1 3-20-16,6-12-14 0,-5 0-12 0,5-4-22 15,0-4-13-15,-1-4-20 0,-5-1-102 0,6-7-295 16,-8 8 131-16</inkml:trace>
  <inkml:trace contextRef="#ctx0" brushRef="#br0" timeOffset="37058.1723">26770 15913 39 0,'0'-31'166'0,"2"-1"-14"16,5-8-6-16,7 9-7 0,-4-2-13 15,9 6-13-15,-1 2-6 0,4 2-7 0,1 5-7 16,7 5-8-16,1 4-7 0,0-2-5 0,3 11-9 16,-3 7-3-16,-4 6-9 0,2 0-9 0,-5 5 2 15,-2 6-5-15,-8-2 5 0,1 5-8 0,-13 8-2 0,3-6-9 16,-12 13 1-16,-7-1-6 0,-1 1 1 0,-9-4 0 16,2 5 3-16,-9 3-8 0,0-3-3 15,-6 0 2-15,6 5-10 0,-6-6-21 0,8-3-4 16,1 0-23-16,1 2-10 0,2-4-17 0,11-12-32 15,-1 3-24-15,8-4-144 0,0 5-292 0,7-5 130 16</inkml:trace>
  <inkml:trace contextRef="#ctx0" brushRef="#br0" timeOffset="37377.0942">27817 15803 95 0,'-5'-28'205'0,"0"0"-11"0,0 12-11 16,-2 1-10-16,0-2-13 0,-1 7-18 0,1 4-11 16,-1 6-14-16,8 0-8 0,-17 11-2 0,-4 11-3 15,6 5-1-15,-4 17-4 0,-1 6-6 0,-1 4-6 16,2 21-2-16,-1 1-5 0,4 0-8 0,1 5-5 15,15 6-7-15,-7-3-5 0,0 7-2 0,6-5-7 16,6 5-3-16,-2-8-4 0,11 3 1 0,-6-6-7 16,8-4-7-16,4-21-9 0,-3-2-16 0,7 0-21 15,5-5-20-15,-3-4-30 0,3-2-27 0,1-3-35 16,8-4-29-16,-7-7-36 0,-9-3-154 0,9-7-380 16,-9-6 170-16</inkml:trace>
  <inkml:trace contextRef="#ctx0" brushRef="#br0" timeOffset="37948.4576">28315 16151 49 0,'-15'-6'248'0,"1"-1"-13"0,6 4-13 16,-4 1-7-16,2-4-8 0,3 4-14 0,-2 0-20 16,9 2-12-16,-18 2-5 0,18-2 0 15,-2 6-2-15,2-6-17 0,0 0-7 0,0 0-7 16,15 14-10-16,1-13-4 0,6-1-11 0,8 4-4 16,6-4-12-16,-2-5-5 0,14 0-7 0,-5 2-12 0,3-1-3 15,2-4-8-15,-1 1 0 0,-14 3-5 0,4 0-7 16,8-4-5-16,-10 3 7 0,0 2-12 15,-5-2-2-15,1 3 0 0,-9-2-7 0,0 3 7 16,0-2-6-16,-5 3-3 0,-1 0-1 0,3 0 2 16,-9 0-7-16,2 3 2 0,-12-3-3 0,10 6 2 15,-3 0-6-15,-7 2 7 0,0 4-4 0,-7 4 3 0,0 0-7 16,-8 0 3-16,-1 10 2 0,-7 0-1 0,-15 11-4 16,6-6 3-16,-9 13-1 0,0-4 1 15,2 2-4-15,-6-9 1 0,-3 10-1 0,6-10 1 16,-2 4 0-16,6-6 0 0,0 4 2 0,4-3-5 15,4 1 7-15,4-12-2 0,2 2 2 0,5-1-3 16,8-7 1-16,-3 1 3 0,4-2 0 0,1-1 0 0,2-1-2 16,0-3 4-16,6-2 0 0,1 1-3 15,0 0 6-15,0-8 3 0,8 7 2 0,1-2-3 16,8-1 1-16,3-3 0 0,11-2-3 0,0-3 2 16,5 4-5-16,11-6 1 0,-13 0 4 0,14-2-3 15,-15 3-4-15,4 1-1 0,-3 0-7 0,-1 1 4 16,-4-2-8-16,-7 2-23 0,2-1-15 0,-2 1-24 0,0 1-35 15,-3-1-34-15,-1 3-37 0,1 0-50 0,3-4-61 16,-8-4-219-16,3 4-546 0,-2-4 242 16</inkml:trace>
  <inkml:trace contextRef="#ctx0" brushRef="#br0" timeOffset="38416.6227">30413 16133 193 0,'7'-3'234'16,"-7"3"-11"-16,7-7-9 0,1 6-11 0,-8 1-13 15,7-5-16-15,-7 5-19 0,0 0-15 0,9-2-8 0,-9 2-11 16,0 0-8-16,0 0-11 0,3 10-3 16,-3-10-8-16,-7 13-5 0,0-1-7 0,-1-2-3 15,-6 8 4-15,-6-2-12 0,3 6-1 0,-6 0-5 16,-2 1-3-16,-6 5-7 0,6-2-2 0,-10 2 1 16,5 6-5-16,-6-6 2 0,0 1 1 0,4-2-2 15,-1 1-3-15,6-4-2 0,-2-3 0 0,5-1 0 0,5 3-6 16,1-3 8-16,-1-5-11 0,4 2-1 15,3-5-7-15,-2 5-1 0,5-5 9 0,1-2-10 16,5-2-3-16,-1 1 1 0,2-1-1 0,2-2-5 16,6-1-3-16,-1 2 7 0,7-2-7 0,5-2 2 15,5-3-1-15,8-3 1 0,3 4-1 0,16-10-2 16,3-2-2-16,-5 3 0 0,6 0-3 0,-5 0-13 16,1-5-20-16,-1 2-17 0,-4-1-21 0,-13 3-27 15,-2-1-26-15,-2 0-32 0,2 3-25 0,2-1-48 16,-7 5-38-16,-5 2-201 0,-1-3-500 0,5 2 221 0</inkml:trace>
  <inkml:trace contextRef="#ctx0" brushRef="#br0" timeOffset="38700.2589">30292 17152 117 0,'-22'8'296'0,"5"4"-20"0,1-8-14 15,3 3-11-15,2-2-19 0,3 0-19 0,1-3-21 16,2 3-13-16,5-5-13 0,3 7-16 0,-3-7-14 16,21 3-13-16,-1-5-7 0,11 1-15 0,7-2-13 15,8 0-5-15,5-3-11 0,-5-1-15 0,-2 2-22 16,-10 3-27-16,4-3-23 0,-4 4-26 0,0-1-27 15,-5-3-25-15,-7 5-25 0,2 0-31 0,-9-1-29 16,8-1-24-16,-3 1-180 0,-5 1-414 0,2 0 184 16</inkml:trace>
  <inkml:trace contextRef="#ctx0" brushRef="#br0" timeOffset="40047.2522">31869 16577 88 0,'-10'4'197'0,"2"-3"-3"0,8-1-1 0,-12 2-4 16,12-2-3-16,-9 1-8 0,9-1-13 0,0 0-4 15,-7 4-9-15,7-4-12 0,0 0-10 0,0 0-14 16,0 0-9-16,0 0-11 0,29-20-9 0,-20 13 0 16,13 1-9-16,-7-3-12 0,9 3-11 0,7-5-5 15,-2 3 0-15,3 0-14 0,1 2 0 0,1-1-2 16,-3 4-14-16,-1-4-14 0,1 5-13 0,-2-1-17 16,7 1-29-16,-11 2-22 0,-1 0-20 0,-2 2-26 15,1-2-33-15,-1 0-20 0,2 3-30 0,-6-3-128 16,1-3-360-16,0 2 160 0</inkml:trace>
  <inkml:trace contextRef="#ctx0" brushRef="#br0" timeOffset="40306.123">32765 16103 76 0,'0'-6'267'16,"-2"-1"-10"-16,2 7-8 0,0-11-11 0,0 2-12 15,0 9-13-15,-2-3-17 0,2 3-23 0,0 0-16 16,0 0-14-16,0 0-7 0,0 0-10 0,0 22-7 16,0-4-4-16,0 5-7 0,2 5-9 0,0 0-9 15,-4 12-9-15,4 6-6 0,-2 4 2 0,3-2-17 16,0 2-5-16,-3-1-1 0,7-4-6 0,-2 6-8 16,-1-4-2-16,3 2 0 0,-2-4-5 0,2 3-8 15,-4 2-16-15,4-12-25 0,-7 5-29 0,2-11-30 16,-2 1-43-16,0-3-45 0,3-1-37 0,0-2-28 15,4 1-235-15,-7-8-501 0,9-7 221 0</inkml:trace>
  <inkml:trace contextRef="#ctx0" brushRef="#br0" timeOffset="40782.6022">33807 16822 191 0,'-11'-1'228'0,"11"1"-3"16,-12-7-11-16,6 5 0 0,6 2-6 0,-12-3-8 16,12 3-9-16,0 0-11 0,-11-2-7 15,11 2-4-15,0 0-23 0,0 0-8 0,0 0-11 16,0 0-2-16,0 0-16 0,-1 9-10 0,1-9-7 0,19 8-11 16,3-7-4-16,8 4-8 0,6-1-9 0,12-2-3 15,7-1-8-15,2 2-4 0,-5-3-8 0,1 2 3 16,-4 0-8-16,-5-2-2 0,-6-2-4 15,-13 2 0-15,10-2-4 0,-10-1 2 0,-3 2-6 0,-1-1 3 16,1 0-7-16,-10 0-1 0,3 2 0 0,-3 0-7 16,-2 0 5-16,1-1-9 0,-11 1 8 0,12-5-7 15,-12 5 2-15,11-2-2 0,-11 2-2 0,0 0 4 16,11 0-5-16,-11 0-7 0,0 0-19 0,0 0-22 16,0 0-26-16,13 0-32 0,-13 0-38 0,0 0-42 15,11-1-35-15,-11 1-48 0,10-5-189 0,-10 5-497 16,8-7 220-16</inkml:trace>
  <inkml:trace contextRef="#ctx0" brushRef="#br0" timeOffset="42976.1115">45094 4250 80 0,'-20'-17'106'0,"-2"-3"-15"0,-1 0-1 15,1 2-1-15,-5 0 5 0,0 5-14 16,-4 0-7-16,5 2-6 0,-1-1-1 0,-4 1-9 16,2 5-7-16,-1-1 3 0,-1-1-3 0,-1 4 3 15,-18 1-3-15,14 3-7 0,-11-3-2 0,4 6-12 16,-6 2 4-16,3 7-2 0,-7-2-3 0,5-3-2 16,-2 7 7-16,8-3-12 0,-9 5 8 0,5 0-4 15,0 3-1-15,0 1 2 0,1-3 4 0,1 7-2 0,0-1 3 16,-3-3-6-16,3 5-3 0,3 0 7 15,-3 1-1-15,5 1-8 0,-1 2 2 0,-2 4 4 16,4-6-4-16,1 9 9 0,3 0-4 0,3-2-4 16,5 8 6-16,1-3 0 0,4 5-4 0,-3 7-2 15,9 6 6-15,-7-1-2 0,7 1 2 0,-1-1-7 16,1-2 3-16,8-1 0 0,-3 1-3 0,3-1 5 16,0 3-2-16,5-4 2 0,-4-3-5 0,6 1 3 15,-5 0-2-15,16-2 3 0,-9-3-1 0,0 1 0 16,13-4-1-16,-10 0 3 0,9-3-3 0,-11-5 5 15,11 4-4-15,-5-6 1 0,13 8 3 0,-5-11 2 16,10 6 0-16,2 0-1 0,5-3 4 0,0-3-2 16,7-1 2-16,-2 6-8 0,6-6 3 0,8 0 1 15,-6-2-2-15,10-4-4 0,-1-1-1 0,0-7-3 16,2-1-2-16,2 0 3 0,0-3-8 0,-1-8 1 16,1-2-2-16,-4 0-1 0,4 0-1 15,-6-12 0-15,6-1-2 0,-9-7 1 0,2-1 1 16,-7-2-3-16,2-2-2 0,-2-4 1 0,-3 1 6 15,1-5-7-15,-1-3-4 0,-1 0 1 0,-3-3 0 0,4-6 1 16,-2 1-4-16,-7-4 2 0,0 0-5 16,4 0 3-16,8-19-1 0,-15 16 1 0,-2-2 1 15,-2 3-3-15,-7 1 0 0,1-3 1 0,-1 3 1 16,-4-1-6-16,-1 2 5 0,-5 8-2 0,-1-5-1 16,-3 4 4-16,-4-5-4 0,-4-1 1 0,2-1 3 15,0 14-2-15,-10-5-1 0,-2-5 1 0,-3 4-2 16,-14 4-1-16,8-4 0 0,-9 1 2 0,-3 7-3 15,1-3-1-15,-7 2-4 0,-4 0 5 0,-11 6-7 16,-3-1-18-16,-2 1-22 0,-18-2-15 0,12 4-14 16,5 11-16-16,-1 5-36 0,-2-2-17 0,-2 8-37 15,4 1-180-15,-2-4-398 0,5 6 176 0</inkml:trace>
  <inkml:trace contextRef="#ctx0" brushRef="#br0" timeOffset="44681.297">11784 5863 32 0,'-22'-3'111'0,"5"-1"-14"0,-6 3-5 0,0-1-5 16,2 0-6-16,2 2-10 0,-1 0-8 0,-1 2-2 15,1-2-1-15,-2 2-8 0,1-1-7 0,-3 4-12 16,-3 1-1-16,0 3 2 0,-4-1-3 0,4 3-5 15,-4-2 2-15,9 2-10 0,-7 5 4 0,2-3-2 16,1 2-3-16,2 5 2 0,0-2-7 0,2 4 4 16,4 6 3-16,-10 8 1 0,8 9 2 0,1 0-4 15,5 3 1-15,-1 6 0 0,7 1 6 16,-6-2 2-16,12 3-4 0,-5-1 1 0,1 1-3 16,6 2 6-16,0-8-5 0,-2 5 3 0,4-7-6 0,4-2 3 15,1-4-1-15,0-1-3 0,3-2 5 0,-3-8-10 16,8-2 11-16,1 1-6 0,-3 0 2 0,3-4 4 15,2 3-4-15,1-1 1 0,3-4-1 16,4-2 9-16,-2-4-2 0,17 2 2 0,-9-7-2 16,14 2-1-16,0-3 2 0,7-7 4 0,0-2-3 15,2-3-3-15,1-3 1 0,0-2-3 0,-1-3-6 16,1-3 6-16,-8-2-6 0,-1-3 0 0,5 0-2 16,-6 0 0-16,-7-2-2 0,5-3-2 0,-13 5-4 15,-4-3 9-15,-1 1 1 0,1-7 3 0,-3 5-2 16,2-2 8-16,-6 1-9 0,0-2 2 0,-4-2 3 15,-1-2-2-15,-5-1-2 0,4 0 6 0,-5-2-3 16,-3-3-3-16,5-7-2 0,-11 11 1 0,-4-16-4 16,-4 2-1-16,-4-4 0 0,-2 9-1 0,-5-5-3 15,-5 4-2-15,2-1-5 0,-5 0 3 0,-4 4-4 16,1-4 0-16,-3 10-3 0,4 8-7 0,0 7 2 16,-1-3-10-16,-6 4-7 0,3 5-6 0,-2 2-15 15,0 6-14-15,-11 9-16 0,11-1-19 0,2 9-19 16,-9 6-13-16,13-6-32 0,5 3-143 0,-5 5-326 15,8-7 145-15</inkml:trace>
  <inkml:trace contextRef="#ctx0" brushRef="#br0" timeOffset="45618.3278">7263 7554 120 0,'-14'0'175'0,"2"0"-9"0,-1-2-11 0,-3 2-1 16,8 2-11-16,8-2-6 0,-22-2-5 0,15 4-8 15,7-2-16-15,-10 2-5 0,10-2-10 0,-12 3-5 0,12-3-11 16,0 0-2-16,0 0 0 0,15 13 2 0,-1-11-12 15,16 6 0-15,18-6-10 0,12 1 0 0,23-3-1 16,8 2-10-16,8-4 0 0,6-1-7 16,52 1-3-16,-5-1-1 0,2-4-1 0,-1 2-5 15,-1 2 5-15,-2-5-10 0,0 11 0 0,-43-3-3 16,45-7-6-16,-48 1 0 0,-1 3-11 0,7-3 5 16,-7 1-4-16,-4-8 3 0,-2 6-1 0,-8-1-2 15,-6-1-1-15,-27 2-1 0,-3 0 3 0,-8-3-2 16,-10 8-1-16,-12 1 3 0,-6-4 16 0,-2 5 14 15,-1-2 8-15,-4 1 1 0,-2 1-1 0,-8 0-2 16,14-4-3-16,-14 4 0 0,0 0-6 0,14 4-5 16,-14-4-4-16,0 0-16 0,0 0-20 0,0 0-28 15,0 0-31-15,-40 13-35 0,20-6-29 0,-12-3-59 16,-4 4-224-16,-17 8-455 0,0-6 201 0</inkml:trace>
  <inkml:trace contextRef="#ctx0" brushRef="#br0" timeOffset="46714.7141">5767 6892 185 0,'0'-3'181'0,"0"3"-18"0,0 0-16 0,-17-4-13 0,4 4-11 16,13 0-10-16,-29 5-5 0,5 2-14 16,-7 5-7-16,-13 0-9 0,-9 8-6 0,-3 0-11 15,-2 2 3-15,-26 8-7 0,2 1-2 0,6 0-7 16,-8-2-6-16,0 4-2 0,1-2-3 0,-6-3-3 16,1 5 1-16,-8 1-3 0,11-6 0 0,-7-5-2 15,8 7-2-15,2-2 2 0,23-7 4 0,-3-2-6 16,2-3-1-16,1 7-2 0,9-10 0 0,4 4-7 15,4-2-1-15,13-3-4 0,5-4 2 0,2 0-2 16,6-1-2-16,3-2 0 0,2-4-3 0,11-1 3 16,-13 2-5-16,13-2-2 0,-9 4 2 0,9-4 2 15,0 0-4-15,0 0 1 0,22-24-10 0,-6 14-5 16,13-3 0-16,1-2-11 0,3 3-1 0,9-10-6 16,-1 2 0-16,4 0-8 0,-1 1-2 0,0 1 3 15,-1-4 3-15,1 6 1 0,-1-4-7 0,-4 4 8 16,-8 4-4-16,1-4-4 0,-1-1 11 15,0 0 1-15,-2 3 2 0,0 0-4 0,-5 1 5 0,-7 5 9 16,-2-1-6-16,-1 5 6 0,-1-2 8 0,-4 1 4 16,-2 2 5-16,-6-2-7 0,-1 5 4 0,0 0-1 15,0 0 3-15,0 0-8 0,0 0 7 0,-39 12-2 16,8-5 1-16,1 1-2 0,-1 4 4 0,-12 4-3 16,4 5 3-16,-2-6-4 0,-1 0 5 15,-4-2-5-15,1 11-1 0,1-6 4 0,-4 4-4 16,0 2 0-16,-3 0 3 0,3-3 0 0,-4 6 1 15,2-4 3-15,4 3-3 0,2 2 0 0,5-5-2 16,-2-1 0-16,12-4-1 0,0-1 4 0,5 1-7 0,2-8 6 16,11 1-1-16,-4 1 0 0,3 0 0 15,4-2-3-15,1-1 2 0,0-4 4 0,7 6-6 16,-2-2 0-16,2 2 6 0,9-3-10 0,-2 1 5 16,1-3 6-16,7 0-5 0,2 2-1 0,4-1 3 15,-4 0 3-15,2 1 1 0,5-2-6 0,1 0-5 16,6 0-3-16,-2-3-29 0,0 2-3 0,2-6-21 15,-9 2-24-15,8 1-21 0,-1-4-29 0,-6 4-77 16,7-5-231-16,-8-1 102 0</inkml:trace>
  <inkml:trace contextRef="#ctx0" brushRef="#br0" timeOffset="47314.2227">1896 8362 61 0,'0'0'214'0,"-5"-5"-19"0,5 5-19 0,0 0-22 16,0 0-13-16,0 0-20 0,0 0-11 0,0 0-6 16,-8 20-12-16,9 0-6 0,-1-5-7 15,2 0-13-15,-2 7-1 0,4-2-7 0,-4 1-4 16,1 0-5-16,1-1-2 0,1-2-3 0,-3 7-8 16,-3-5-1-16,3 2-5 0,-2-1 2 0,-3-1-3 15,2 7-7-15,-4-10 0 0,0 3-2 0,-1-4 0 16,-4-3 0-16,1 2-3 0,-4-4-3 0,3-1-2 15,-5-1-3-15,2-4 3 0,-1-1 1 0,6-4 4 16,10 0-4-16,-36-6 4 0,21-3-6 0,-6-4 6 16,4 2-2-16,-5-9 0 0,3-2-3 0,1-4-1 15,2 6-3-15,3-7-2 0,8 1-5 0,-2-1 1 16,7 3-11-16,2 4 11 0,11-8-9 0,4 3-4 16,5 0 1-16,11-5-11 0,3 5-10 0,1 2-2 15,-6 2-14-15,8-1-14 0,-5 9-7 0,7-2-26 16,-9 2-23-16,-3 1-22 0,6 0-16 0,-10 5-113 15,-4-1-289-15,-3 5 128 0</inkml:trace>
  <inkml:trace contextRef="#ctx0" brushRef="#br0" timeOffset="47590.7577">2127 8548 250 0,'0'0'242'0,"0"0"-17"0,-29-10-20 0,29 10-21 16,0 0-26-16,0 0-17 0,0 0-10 16,-2 11-14-16,2-11-11 0,2 19-8 0,4-2-13 15,1 0-11-15,0 6-3 0,2 11-5 0,4 4-11 16,-4 6-2-16,-2 0-3 0,1 3-8 0,-1-2-6 15,1 2-11-15,3-1-21 0,-6 2-20 0,8 2-21 16,-4-2-24-16,-1-4-24 0,-1 0-35 0,0-11-29 16,2 8-24-16,-4-9-124 0,-2-4-320 0,6-7 141 15</inkml:trace>
  <inkml:trace contextRef="#ctx0" brushRef="#br0" timeOffset="47802.1641">2476 8720 163 0,'0'0'190'0,"-2"-13"-15"16,2 13-19-16,0 0-18 0,9-14-13 15,5 10-21-15,1-6-24 0,2 8-20 0,12-8-39 16,2 4-31-16,-6-2-31 0,-3 4-34 0,1 0-106 15,-3 3-197-15,-1 1 87 0</inkml:trace>
  <inkml:trace contextRef="#ctx0" brushRef="#br0" timeOffset="47948.2537">2567 8947 137 0,'0'0'152'0,"0"0"-19"0,0 0-12 15,52-19-34-15,-23 7-34 0,16-4-37 16,-4-2-42-16,5 0-87 0,-16 3-121 0,20 2 54 16</inkml:trace>
  <inkml:trace contextRef="#ctx0" brushRef="#br0" timeOffset="48815.2051">3233 8364 79 0,'0'0'108'0,"0"0"-5"0,-7-7 3 16,7 7-12-16,0 0-11 0,0 0 0 0,0 0-4 15,0-10 6-15,0 10-13 0,0 0-6 0,0 0 1 16,0 0-6-16,-6-6-5 0,6 6-5 0,0 0 6 16,0 0-10-16,0-14-4 0,0 14 4 0,0 0-5 15,0-8 9-15,0 8 11 0,0 0 6 0,-4-13-6 16,4 13 6-16,-5-7-8 0,5 7-6 0,0-13-4 15,0 13 8-15,-2-8 8 0,2 8 5 0,-5-12-4 16,5 12-8-16,-1-7-6 0,1 7 8 0,-5-9 3 16,5 9 5-16,0 0-3 0,-2-8-14 15,2 8 4-15,0 0-8 0,-7-8-6 0,7 8-6 16,0 0-1-16,0 0-10 0,0 0-2 0,0 0 1 16,0 0-4-16,0 0-2 0,0 0-1 0,15 29-1 15,-10-19 0-15,-3 2-3 0,3 1 1 0,-1-3-5 16,1 8 0-16,-4-3 0 0,5-2 2 0,-3 7-3 15,-3-4-1-15,5-2-7 0,-3 6 10 0,-4-4-4 16,4-3 1-16,-9 3-3 0,5-2 1 0,1-2-3 16,-5-1 6-16,6 0-2 0,-6-2 0 0,-3-1-1 15,2-2 2-15,1 2 3 0,-3-2 3 0,2-1 0 16,7-5 5-16,-15 6 0 0,15-6-1 0,-16-3-9 16,16 3 10-16,-23-8-5 0,16 3 1 0,-7-6-3 15,2-2 1-15,2-6-14 0,1-6 10 0,3-1-3 16,4-4-6-16,-2-1-3 0,4 3 1 0,4-2-3 15,3 3-6-15,1 4-3 0,-1 3 0 0,3 8 1 16,2 0-4-16,-2 0 0 0,6 7 0 0,-1-2 0 16,6 11 8-16,1 0-4 0,2 8 3 15,-2 8-3-15,0 0 5 0,0 4 4 0,-3 7-2 16,3 5 1-16,-1 8 2 0,-6 0 2 0,-5-1-2 16,-3 5 3-16,-2 5-2 0,-1-5-6 0,-6 4 8 15,-2 0 2-15,-2-1 1 0,-3-3 1 0,-3-3-1 16,-2-2-2-16,-1-3 1 0,-2 0 1 0,3-14-1 0,2-3 3 15,-5 0 0-15,7-7-1 0,2-7-1 0,-1-3-4 16,1 0 8-16,-4-3-1 0,12-3 3 16,0 0-5-16,-31-13 3 0,17-5-2 0,4-3-2 15,-4-6 2-15,8-2-11 0,-1 1 7 0,5 0 2 16,2-1-4-16,2 7 3 0,3 4 0 0,2-2-5 16,-6 5-1-16,6 5-5 0,2 0-13 0,4 2 2 15,5 4-9-15,2 0-15 0,-3 4 3 0,12 4-12 16,-3-2-21-16,1 4-18 0,4 2-20 0,-2 1-40 15,-4 3-40-15,2 3-181 0,-1-2-405 0,-4-3 180 16</inkml:trace>
  <inkml:trace contextRef="#ctx0" brushRef="#br0" timeOffset="49464.5054">3395 7829 85 0,'-34'-31'143'0,"-3"-1"-9"0,-3 4-5 16,-2-3-13-16,-4 6-11 0,-7 0-11 0,0 0-12 16,-7 1-1-16,1 2-14 0,-27-4-3 0,3 5-10 15,-8 8 2-15,6 3-6 0,-5 10-6 0,-1-5-10 16,1 10-6-16,3-2 2 0,4 2-2 0,-4 3-7 15,3 11 2-15,0-6-6 0,21-2-2 0,-20 8 0 16,1 1-7-16,21 1 5 0,-20 6-1 0,23-4-1 16,-22 8 1-16,4 4-1 0,18-7 6 15,3 5-3-15,-13 10 1 0,5 9 1 0,18-11 6 16,-13 17-5-16,19-6 0 0,-7 14 1 0,7 4 1 16,12-18-8-16,-1 24 7 0,-1-1-5 0,12 0 1 15,4 6 0-15,4-4 1 0,6 8 2 0,8 4 6 16,0-1 6-16,12 0-5 0,-2 7 6 0,14-6-8 15,5-2 10-15,9-5 1 0,3-11-3 0,9 0 8 16,9-11 0-16,0-7-8 0,2-3 3 0,4-7-1 16,3-6 4-16,-16-9 3 0,28 3 4 0,-5-10 2 15,4 1 5-15,-1-8-4 0,-22-3-3 0,37-8-2 16,-5 2 1-16,12-12-7 0,-7-1 1 0,8-8-5 16,46-13-1-16,-53 6-4 0,5-10-1 0,36-17-1 15,-45 9-2-15,-1-7-1 0,1-4-7 0,-6-4-10 16,-2-3-2-16,-12-8-2 0,-3-2-1 0,-4-6 1 15,-8-1-4-15,-7 0-1 0,-7-4 1 0,-11 1 4 16,-4-2 1-16,-12 1-4 0,3-1 5 0,-10 2 10 16,-9-3-6-16,-4 1 9 0,-8 3-1 0,-6 2 4 15,-1-1 2-15,-6 0-3 0,-10 6 0 16,-4 0-1-16,-8 7-4 0,-1-6 0 0,-9 8-7 16,-9 4-1-16,-5 0-8 0,-11 4 1 0,-6 5-8 15,-6 5-3-15,-4 1-9 0,-9 5 3 0,7 15-11 16,-7 4-8-16,-5 13-4 0,3 11-7 0,12 3-13 15,0 17-12-15,9 5-4 0,1 11-18 0,16 2-24 16,2 7-17-16,26-4-22 0,-4 18-19 0,10 8-137 16,14-21-341-16,4 30 150 0</inkml:trace>
  <inkml:trace contextRef="#ctx0" brushRef="#br0" timeOffset="51620.6046">35447 16185 105 0,'0'-17'231'16,"2"8"-15"-16,-4 0-11 0,4-3-19 0,-2 7-17 15,0 5-37-15,0-8-11 0,0 8-11 0,0 0-6 16,0 0-8-16,7 26 6 0,-7-7-7 0,5 7-7 15,-5 2-7-15,0 14-8 0,1 1-3 0,-7 3-9 16,6-3-5-16,-2 4-4 0,-3 1-6 0,1 0-3 16,-1 0-5-16,-1 1-7 0,6 1-6 0,0-7-30 15,0 2-27-15,-2 0-25 0,4-2-39 0,4-14-35 16,-1 3-50-16,-3-4-158 0,-2 3-368 0,-2-3 163 16</inkml:trace>
  <inkml:trace contextRef="#ctx0" brushRef="#br0" timeOffset="52168.3927">32412 17506 143 0,'-34'1'163'0,"3"-1"-3"16,0 0-4-16,9 0-5 0,3 3-1 0,4-2-4 15,0-1-5-15,3 2-5 0,1 0-4 0,11-2-5 16,-13 3-5-16,13-3-5 0,-14 0 1 0,14 0-10 16,0 0 0-16,0 0 6 0,0 0-13 0,44 3-3 15,-6-6-10-15,10 4-6 0,13 1-5 0,28-2-3 16,8 3-10-16,-3 0-3 0,3 1-7 0,9 3-2 16,-1-6-9-16,45 1-1 0,-47 0-6 0,3-1 0 15,47-1-5-15,-42 5 0 0,41-5-3 0,-43-2-3 16,46 2-4-16,-46 2 2 0,4-8-7 0,37-4-1 15,-50 3-3-15,1 5 1 0,1-4-2 0,-11 3 1 16,-1-2-1-16,-25 2-5 0,1-1 5 16,-11-1-4-16,1 2 0 0,-8-5-1 0,-12 4-1 0,-6 4 0 15,-7-4 1-15,-5 3-2 0,-6-1 1 0,0 2-3 16,0 0 0-16,-12 0-11 0,17 0-11 0,-17 0-16 16,16 0-21-16,-16 0-11 0,0 0-14 0,6 7-19 15,-6-7-15-15,0 0-33 0,-17 13-20 0,9-6-34 16,-2-3-36-16,-9 4-139 0,-2 3-409 0,-2 1 181 15</inkml:trace>
  <inkml:trace contextRef="#ctx0" brushRef="#br0" timeOffset="52772.9589">34303 17808 174 0,'-7'10'193'0,"-7"-1"-17"16,6 2-13-16,-4 6-19 0,0-6-6 0,-2 2-11 0,6 3-11 16,-8-1-6-16,3 4-7 0,4-5-7 0,-3 1-9 15,-1 2-5-15,1-7 0 0,-4 3-9 0,-1 0 2 16,2-4-7-16,0-1-6 0,-2 3 4 0,-2-4 1 15,4 1-3-15,-4-6-5 0,-2-2-5 16,6 0-1-16,0-2-6 0,1-2-2 0,-1-5-6 0,1 2-5 16,4-7-3-16,-4 0-1 0,7-1-5 0,2-3-3 15,2-1-3-15,3-12-1 0,0 14-2 0,13-10-3 16,-7 9 1-16,5-1-5 0,3 3 0 0,3 3-1 16,5-2-1-16,0 3-1 0,1 11-2 15,1 1 3-15,-2 1-4 0,7 12-2 0,-4 4 4 16,3 1-5-16,-6 6 5 0,3 10-2 0,-3 3 0 0,-6 4-2 15,-1 2 6-15,-8 0-3 0,-5 7-2 0,-4-9-3 16,-5 7 5-16,-8-3-2 0,1 0 1 0,-6-2 0 16,-2 0 1-16,-7 0 0 0,-2-2-1 15,0-6 0-15,-3 1 0 0,-5-7 0 0,1 0 2 16,13-9-2-16,-4-3 0 0,0-1 0 0,-2-2 2 0,12-8-3 16,1-1 1-16,-6-2 1 0,7-6 0 0,-4-2-4 15,6-6 2-15,1-3 0 0,-3-6 4 0,2-4-12 16,10 5 4-16,0-5-2 0,1-3 2 0,2 6-2 15,8 1-4-15,-3 3 3 0,4 1-1 16,3 5 3-16,0-1-2 0,-1 7-1 0,4 1 3 16,-2 2-2-16,6 2-1 0,1 4 4 0,0 3-1 0,7 7 3 15,-4-4-2-15,6 5 1 0,0 5-1 0,-5-2-17 16,2 1-12-16,3-3-10 0,-3 3-21 0,4-2-20 16,-3 2-25-16,1-7-32 0,6 0-34 0,-1 2-197 15,-4-11-399-15,7 5 177 0</inkml:trace>
  <inkml:trace contextRef="#ctx0" brushRef="#br0" timeOffset="53228.4171">35744 16181 53 0,'2'-11'208'0,"4"3"-11"16,0-1-19-16,-5 2-29 0,8 1-3 0,3 4-10 0,-2 2-9 16,10 7-1-16,-3 1-6 0,23 17-1 15,-5 5-6-15,1 13 2 0,4 1-1 0,4 26-4 16,5 3-7-16,-11 0-2 0,-7 5-7 0,-4 3-6 16,-2 0-2-16,-6 5-2 0,-4 2-8 0,-3-7-2 0,-6 4-10 15,0-1-4-15,-6-3-1 0,-6-1-11 0,-1 4-1 16,-4 2-9-16,-4-9 1 0,0 2-3 0,-11-3-3 15,18-20-8-15,-23 17 3 0,0-5-22 16,6-12-13-16,-3-6-21 0,-1 3-12 0,-1-5-21 16,-1 0-24-16,2-1-21 0,-2-7-38 0,9-12-34 15,2-8-38-15,-8 3-174 0,6-7-421 0,7-7 186 0</inkml:trace>
  <inkml:trace contextRef="#ctx0" brushRef="#br0" timeOffset="53747.7143">38999 16688 98 0,'0'-8'222'0,"7"0"-19"16,0 4-22-16,2 1-16 0,13-5-19 0,0-3-13 16,9 6-12-16,4 2-11 0,-1-2-19 0,16 4-25 15,-16 1-34-15,12 1-40 0,-10 4-39 0,3-3-27 16,-10 4-60-16,-5 1-84 0,3 6-236 0,-11-4 105 16</inkml:trace>
  <inkml:trace contextRef="#ctx0" brushRef="#br0" timeOffset="53904.3709">38945 17172 208 0,'0'3'177'0,"0"-3"-12"16,13 5-17-16,4-4-13 0,6-1-15 0,7 0-29 16,28-5-38-16,-3 1-20 0,5-1-40 0,3-2-37 15,3 3-47-15,-11-4-74 0,3 5-179 0,-9-3 79 16</inkml:trace>
  <inkml:trace contextRef="#ctx0" brushRef="#br0" timeOffset="54232.0054">40582 16386 250 0,'-5'-17'263'0,"-2"2"-14"16,4 3-25-16,-3 4-19 0,5 0-17 0,-4-4-21 15,3 7-14-15,2 5-19 0,0 0-7 0,0 0-8 16,-7 20-4-16,5 5-6 0,4 4-11 0,-2 13-5 16,4-2-11-16,-4 8-5 0,0-4-10 0,0 4-3 15,-4 4-6-15,2-4-3 0,1 6-7 0,-4-4-6 16,-1 6-6-16,3-1 1 0,1-6-7 0,-4 2-2 15,2-6-9-15,-4 0-17 0,1-3-26 0,-3-6-20 16,3-4-28-16,-2-4-21 0,2-2-29 0,-1-3-36 16,6-1-27-16,-3-9-37 0,-2 1-149 0,0-8-399 15,-1 1 176-15</inkml:trace>
  <inkml:trace contextRef="#ctx0" brushRef="#br0" timeOffset="54498.9144">40524 16218 25 0,'3'-44'229'15,"1"5"-13"-15,4 9-18 0,3 2-16 0,0 5-19 0,5 1-14 16,3 1-15-16,4 2-14 0,6 5-13 0,-8 7-11 16,15-1-8-16,-6 8-9 0,6 6-3 0,9 4-9 15,-5 6-3-15,-11 0-3 0,0 0-8 0,-5 6-5 16,-7-1-5-16,-3 7-6 0,-4 4 2 0,-6-3-5 15,-8 3-6-15,-8 13 1 0,-6 0-4 0,-8 1-1 16,-1-3 0-16,-7 5-7 0,-9-5-2 0,-1-3-1 16,3 1-1-16,-4-1 1 0,6-2-5 0,-3 2-14 15,4-3-18-15,0 0-28 0,8 2-33 0,13-15-55 16,8 3-44-16,-6 1-157 0,8-8-367 0,5 0 163 16</inkml:trace>
  <inkml:trace contextRef="#ctx0" brushRef="#br0" timeOffset="54818.677">41562 16137 146 0,'-1'-19'262'15,"-1"4"-18"-15,-1 6-21 0,1-2-20 16,-5 3-20-16,7 2-23 0,0 6-3 0,0 0-3 16,-15 13 0-16,6 12 0 0,-4 5-7 0,2 14-12 0,-4 11-11 15,3 19-5-15,2 7 0 0,-4 2-18 0,-1-3-17 16,1 6-5-16,6-1-1 0,1-1-8 0,7 0-10 16,-2-2-4-16,4 0-2 0,-2-6-10 15,7-16-4-15,5-2-12 0,-2 0-14 0,5-2-21 16,-1 1-21-16,-4-8-18 0,5 4-26 0,4-6-28 0,-2-3-29 15,5 1-39-15,1-17-35 0,0 2-46 0,-2-6-150 16,-2-13-432-16,8-3 193 0</inkml:trace>
  <inkml:trace contextRef="#ctx0" brushRef="#br0" timeOffset="55330.4843">42395 16527 2041 0,'-12'-16'-30'15,"-5"-4"20"-15,1 5-4 0,3 0 25 0,1 2 38 0,-4 3 26 16,3 0 4-16,1 2-5 0,5 2-10 0,2 0 1 16,0 0 0-16,-2 2-4 0,7 4-3 15,-3-5 3-15,3 5 2 0,0 0 6 0,0 0-1 16,0 0-9-16,34 13 0 0,-12-9-5 0,9 0-3 15,4 3-6-15,13 0-6 0,2-5 0 0,-1 2-5 16,2 0-5-16,-3 3-1 0,3-11-3 0,-7 4 0 0,-9-3-3 16,2 6-3-16,-6 2-5 0,5-3-1 15,-6-4-1-15,-8 4 3 0,1-2-5 0,-6 0 2 16,3-2-5-16,-3 4 1 0,-3 0-1 0,-4-2-2 16,2 3-2-16,-5-2 1 0,0 3 0 0,-7-4-1 0,5 8-6 15,0 2 7-15,-7-2 3 0,-3 1-5 0,-4 6 0 16,-4-1 3-16,-4 6-4 0,-5 0 3 0,-7 0 3 15,-4 10-2-15,-3-1 3 0,-8 0 1 16,1 2 19-16,3-4-12 0,-3-1-2 0,2 2 8 16,0-1-9-16,4 0 19 0,1 2-13 0,-2-1 6 0,7-1-3 15,8-4 3-15,4-5 0 0,-2 1 0 0,6 2-5 16,1-5-2-16,4-1 4 0,5-6-4 0,2 4-1 16,-2-3-2-16,5-3 2 0,1 4-3 15,6-4 3-15,7 0-9 0,8 1 3 0,7-4 4 16,5-1-6-16,15-3 1 0,-1-1-14 0,0-1-2 0,-12-1-34 15,-4-2-21-15,-1 2-29 0,5 2-26 16,-4-3-32-16,2 1-53 0,7-9-58 0,-10 4-258 0,-1 4-558 16,5-1 247-16</inkml:trace>
  <inkml:trace contextRef="#ctx0" brushRef="#br0" timeOffset="55815.9574">43981 16557 1941 0,'-7'-7'91'0,"0"-2"-48"16,-2-2-25-16,3 2 33 0,-1-3 37 0,0 7 4 16,2-5-7-16,2 7-2 0,1-3-2 15,-5 3 6-15,7 3-2 0,-3-6-8 0,3 6-11 16,0 0-2-16,0 0 0 0,0 0-6 0,0 0-3 15,0 0 0-15,0 0-6 0,27 17-2 0,-12-11-5 0,7 4-5 16,-1-2 0-16,4 8-1 0,3-3-4 0,-3-2-5 16,3-1 0-16,-3 5 1 0,4 4-5 0,-5-8 0 15,3 2-4-15,-8 0-6 0,3 1 0 16,-3-5 0-16,0 2 1 0,-2-2-7 0,3-1 4 16,-4 0-5-16,-1-2 5 0,0 2-5 0,1-3 2 0,2 0-3 15,-7 2 3-15,2-6-6 0,-4 1 9 0,4 0 3 16,-2 2-14-16,-3-2 4 0,1-1-3 0,-2 2 0 15,-7-3-1-15,13 2 0 0,-8 2 6 16,-1-2-4-16,-4-2-5 0,8 6 16 0,-8-6-11 16,5 4-1-16,-3-1-1 0,-2-3 4 0,0 0-4 15,-8 12 8-15,2-7 0 0,-6 0-6 0,-1 3 0 0,-2 3 0 16,-6-4-2-16,-3 10 5 0,-1-1-1 0,-3 4-4 16,-2-5 5-16,-8 6-4 0,-6 4-1 0,5-2-6 15,-1 0-19-15,-2 3-16 0,8 0-29 16,5-6-32-16,-9 4-37 0,14-1-53 0,2-2-49 15,-4 0-261-15,8-1-542 0,-4 2 240 0</inkml:trace>
  <inkml:trace contextRef="#ctx0" brushRef="#br0" timeOffset="56076.0592">44574 17266 2621 0,'5'-10'46'0,"2"0"-29"16,0-1-11-16,-4 0 25 0,6 2 40 16,-9 1 10-16,7 1-13 0,-6 0-1 0,6 2-1 15,-7 5 0-15,4-8-9 0,-4 8-2 0,0 0-5 16,0 0-5-16,0 0 0 0,0 0 12 0,-28 24-16 16,15-12-1-16,-6 7-3 0,-5 1-4 0,-2-1-1 15,-8 10-4-15,0 0-3 0,0 3-2 0,-2-4-6 16,6 3 2-16,-6 2-4 0,3-6-15 0,1 8-21 15,5-14-29-15,3 3-30 0,2 0-40 0,-1 0-50 16,6-1-51-16,7-10-69 0,-2 7-179 0,4-8-506 16,3-4 224-16</inkml:trace>
  <inkml:trace contextRef="#ctx0" brushRef="#br0" timeOffset="56765.9567">45476 16688 207 0,'0'0'220'15,"0"0"-11"-15,0 0-14 0,0 0-4 0,0 0-8 16,0 0-31-16,0 21-12 0,-1-10-7 0,-5-2-9 0,3 1-9 16,-9 4-7-16,9-1-6 0,-4-3-4 15,-7 2-2-15,1-3-7 0,4 3-7 0,-6 0-8 16,1-4-5-16,4-3-3 0,-4 3 6 0,6-6-16 16,-6 3-4-16,5-1-8 0,-1-1-2 0,-2-3-1 15,4 1-3-15,8-1-2 0,-22-5-6 0,11-2-4 16,5-2-2-16,-3-2-2 0,2-2 1 0,0-2-2 0,6-3-8 15,1-4-2-15,1-4 3 0,4-4-4 16,1 1-5-16,6 2 5 0,-2-5-7 0,5 8 3 16,4 0-2-16,0 5-2 0,3-1-2 0,-7 7-1 15,4 4 1-15,1 4-3 0,3 4-1 0,-3 7 1 16,-3-4 5-16,5 5-2 0,0 9 1 0,6 5-1 0,-8-1-2 16,1 7 3-16,-4 13-2 0,-7-9-3 15,2 15 9-15,-7-3-3 0,-3 5 0 0,-6-1-1 16,-8 2-2-16,-5 3 3 0,-5-4 0 0,-2-3 0 15,-5 0-1-15,0 1-2 0,-1-7 6 0,-3-3-6 16,-3-2 5-16,2-4-1 0,9-3-2 0,-3-9-1 0,3 0 5 16,-3 0-3-16,1-4 0 0,7-1 0 15,3-9 0-15,1 0 1 0,-2-2 1 0,6-2 1 16,1 0-3-16,-1-6 1 0,4 2 1 0,-1-13-2 16,4 5-1-16,2-11-1 0,-2 7 0 0,10-4-4 15,-2-8 2-15,4 11 0 0,2 1-3 0,13-7 3 16,-9 12-1-16,3-2-2 0,1 7 1 0,2 4-1 0,-4 2 2 15,4 1-4-15,1 5 7 0,-1 2-4 16,10 5-1-16,-10-1 2 0,1 6 3 0,2 2-2 16,1-2 1-16,-1 5-2 0,2-1 4 0,-4 1-4 15,-3-2-10-15,5 1-24 0,-6-1-28 0,4 1-33 16,-5-9-35-16,2 2-62 0,2-5-34 0,-3 0-184 0,1-5-448 16,5 2 199-16</inkml:trace>
  <inkml:trace contextRef="#ctx0" brushRef="#br0" timeOffset="60666.3999">46008 17200 170 0,'0'0'180'0,"-5"1"-4"0,5-1-4 15,-7 3-7-15,7-3-8 0,0 0 2 0,0 0-7 16,0 0-4-16,0 0-9 0,0 0-8 0,-3 6 4 16,3-6-3-16,0 0-5 0,0 0-6 0,12 8-10 15,2-3-1-15,4-5 0 0,6 1-11 0,12-2-12 16,12-2-5-16,1 1-10 0,6-1-8 0,3-4-3 16,0 2-10-16,3 2-3 0,4-7-3 0,1 7-4 15,-4-3-7-15,-1 0-5 0,-5 3 2 0,-3-9-6 16,-1 11-1-16,-8-6 0 0,-12 3-5 0,-8 3-4 15,3-2 0-15,-8-2 7 0,0 3 0 0,-5 0 3 16,-2 0 1-16,-4 1 7 0,-8 1 1 0,15-4-3 16,-8 4-5-16,-7 0 2 0,16-1 0 0,-16 1-3 15,10 0-6-15,-10 0 6 0,0 0-10 0,8-3 3 16,-8 3-5-16,0 0-7 0,0 0 2 0,0 0-8 16,0 0-16-16,11 0-20 0,-11 0-30 0,0 0-25 15,0 0-38-15,0 0-37 0,0 0-42 0,0 0-49 16,0 0-226-16,0 0-523 0,-29 9 231 0</inkml:trace>
  <inkml:trace contextRef="#ctx0" brushRef="#br0" timeOffset="61256.7437">47799 16526 89 0,'0'-20'257'0,"3"3"-7"16,1 2-21-16,-4-1-19 0,0-1-15 0,0 6-11 16,0 1-13-16,0-2-11 0,0 6-17 0,0-3-11 15,0 9-18-15,-4-2-14 0,4 2-6 0,0 0-1 16,-18 29-4-16,6 10-4 0,-4 8-3 0,-2 4 0 15,-1 29-6-15,-3-1-7 0,5 1-23 0,-1 1-4 16,1-5-6-16,7 0-1 0,-2-17 0 0,9 0-5 16,-2-2-4-16,12-1 1 0,10 0-10 0,-2-5-12 15,7 4-24-15,-1-6-29 0,4-2-30 0,1-2-38 16,-1-2-42-16,8-9-45 0,-4-4-47 0,-7-3-139 16,-2-1-421-16,-1-14 187 0</inkml:trace>
  <inkml:trace contextRef="#ctx0" brushRef="#br0" timeOffset="61614.9054">48215 16842 245 0,'-7'-5'245'15,"7"5"-20"-15,-8-1-22 0,8 1-13 0,0 0-13 16,-9-2-10-16,9 2-9 0,0 0-15 0,0 0-16 15,31 10-8-15,-9-9-12 0,0 3-9 0,11-1-13 16,16 1-9-16,-3-4-6 0,-2 0-14 0,2 0-16 16,-11 1-30-16,2-1-26 0,-3 0-23 15,0 0-32-15,-3-1-38 0,0-2-50 0,-2 3-52 0,-7-1-112 16,-2 1-350-16,-1-3 156 0</inkml:trace>
  <inkml:trace contextRef="#ctx0" brushRef="#br0" timeOffset="61885.4228">49221 16554 1787 0,'0'-15'68'0,"0"2"-31"0,-2 1 6 15,2 2 28-15,0-3 30 0,-3 6-9 0,3 1-8 16,0-1-15-16,0 7-11 0,-2-8-2 0,2 8-2 15,0 0 8-15,0 0-8 0,0 0 1 0,0 0-1 0,-5 28 1 16,9-8-4-16,-4-1-5 0,0 12-3 0,1-2-2 16,1 18-5-16,1-7-1 0,1 4-4 15,-2 1 2-15,-2-2-10 0,-2 0-20 0,2-2-17 16,-4 1-26-16,-2-9-34 0,-1-3-40 0,2 1-46 16,3-3-44-16,-3 3-219 0,-2-7-458 0,4 1 203 0</inkml:trace>
  <inkml:trace contextRef="#ctx0" brushRef="#br0" timeOffset="62174.4899">49769 16342 2317 0,'-2'-27'-53'0,"-3"-2"42"0,10 1 0 0,-5 6 15 15,0 5 53-15,3 1 3 0,1 4-13 0,-1 3-7 0,6 5-2 16,1-1 10-16,0 5 3 0,5 8-9 16,2 2 1-16,9 13-1 0,1 14 0 0,-3-6-2 0,5 16 1 15,-5-2-4-15,2 6-1 0,-8 5-4 16,-2-3 0-16,-1 3-2 0,-8 3-3 0,-7-2-1 16,-2 3-3-16,-5-2 3 0,-3-3-7 0,-9 1-13 15,4 0-19-15,-7-5-23 0,-4-1-31 0,2 2-28 0,-5-9-38 16,-1 5-31-16,1-8-43 0,0 1-196 0,-10-10-436 15,-1 7 192-15</inkml:trace>
  <inkml:trace contextRef="#ctx0" brushRef="#br0" timeOffset="62832.8144">45498 18124 42 0,'-32'-5'174'0,"-4"0"-5"0,0 5-2 0,4-1-7 15,0-1-4-15,-4 1-4 0,3 1-12 0,-1 0-8 16,0-4-3-16,0 4 1 0,2 0-1 0,3-5-5 16,5 2-5-16,8 1-5 0,1 0-9 0,-5 2 2 15,11 0-14-15,1-3-11 0,8 3-7 0,0 0-5 16,-11-2-5-16,11 2-5 0,0 0-4 0,34 2-1 16,11-2-5-16,16 0 0 0,31 0-5 0,14-2-6 15,58-1-3-15,-9-1 1 0,9-4-11 0,10 0 3 16,10 3-3-16,-5 0 1 0,7-3-8 0,6 6-4 15,-1-3 4-15,-1 5-4 0,1-2-4 0,-7 2 0 16,3-5 3-16,-11 10-3 0,-11-5 1 0,-9 7-5 16,-45-5-1-16,-7 4-2 0,1-6-2 0,-11-9 1 15,-10 9 0-15,-25-4 3 0,-6 2-1 0,-7-3-2 16,-20 5 3-16,-1-1-3 0,-6-2 14 0,-4 1-9 16,-3 0-3-16,-1 1-2 0,-3 1 0 0,1-4 0 15,-9 4 0-15,13-1 2 0,-13 1-13 0,0 0-15 16,0 0-22-16,0 0-25 0,-37 14-28 0,15-7-33 15,-9 2-43-15,5 2-34 0,-4 1-54 0,-16 2-134 16,1 8-428-16,-6-5 189 0</inkml:trace>
  <inkml:trace contextRef="#ctx0" brushRef="#br0" timeOffset="63266.3675">46977 18478 89 0,'0'0'200'0,"0"0"-5"0,-9 20-11 15,8-13-8-15,-3 6 2 0,4 4-18 0,0 1-16 16,-1 0-12-16,2 2-13 0,-1 8-9 0,4-1-10 15,-1 1-6-15,-1-2-12 0,1 7-7 0,-1-5-7 16,0 3-8-16,-4-7-1 0,4 3-7 0,-2-2-7 16,-2-5-1-16,0-1-6 0,-1-2 1 0,1-1-9 15,-1 1 3-15,-2-10-8 0,-4 0 1 0,-3 2-5 16,2-4-3-16,-5-5 2 0,-6-2-4 0,6-1 1 16,-7-6-3-16,6 2-3 0,-8-8 5 0,2 6-4 15,0-12-3-15,7-2 0 0,-4-1 1 0,4 0-4 16,8-3-3-16,2 7 3 0,3 0-1 0,5 0-1 15,4-8-2-15,8 7-5 0,8-3-4 0,-1 1-3 16,7 4-4-16,2 2-3 0,8 0 1 0,5 2-3 16,2 2-9-16,4 0-1 0,-4 5-9 0,0 0-21 15,1 5-15-15,-1 0-23 0,-10 3-24 0,2 0-18 16,-6 0-33-16,1 4-148 0,2 3-344 0,-2-3 152 16</inkml:trace>
  <inkml:trace contextRef="#ctx0" brushRef="#br0" timeOffset="63672.8061">47540 19138 26 0,'0'0'274'16,"0"0"-21"-16,3-12-23 0,-3 12-22 0,10-8-20 16,-1 6-19-16,-1-3-15 0,13 4-17 0,-6 1-11 15,6 0-14-15,-3 0-10 0,5 1-12 0,6 4-8 16,-4 3-3-16,-3 1-14 0,-3-1-6 0,-4 5-6 16,6 4-9-16,-7 1-4 0,-3-5-5 0,0 8-3 15,-10-1-3-15,3-1-6 0,-8 2 3 0,-1 6-5 16,-5-1-2-16,-2-3-1 0,-7 2-1 0,1 0 0 15,-1 0-2-15,-5-5 2 0,7-4-1 0,-5 6 2 16,6-10 2-16,1 2-19 0,0-4 4 16,6 0-3-16,1-2 0 0,1-3-1 0,0 1 0 0,-1-1 0 15,2-1 1-15,6-4 0 0,-6 8-3 0,6-8 10 16,0 0 8-16,0 0-3 0,15 8-1 0,-1-8-1 16,8 0-2-16,7-5-6 0,1 2-8 0,5-5-13 15,0 0-16-15,13-2-30 0,-4 0-29 0,2 1-35 16,6-2-36-16,-5-3-43 0,-11 10-162 0,2-1-397 15,8-1 175-15</inkml:trace>
  <inkml:trace contextRef="#ctx0" brushRef="#br0" timeOffset="64308.9568">50297 16456 103 0,'0'-15'238'0,"0"4"-7"0,0 2-13 0,0 1-16 15,4 0-14-15,-4 3-12 0,0 5-12 0,0 0-7 16,24 17 14-16,-2 0-11 0,14 15-9 0,-4 13-10 16,19 18-2-16,2 4-7 0,-7 3-3 0,7 4-17 15,-5 5-9-15,-7 0-6 0,-4 6-4 0,-3-3-8 16,-3 3-13-16,-2-1-5 0,-14 8-2 0,-3 0-7 16,-10 6-2-16,-7 3-7 0,-4 31-2 0,-8-45-5 15,-17 7-13-15,3-1-20 0,-11-4-27 0,-3-1-33 16,-1-10-39-16,-13-4-36 0,1-1-51 15,5-7-52-15,-2 6-56 0,-4-13-167 0,2 6-488 0,-4-16 216 16</inkml:trace>
  <inkml:trace contextRef="#ctx0" brushRef="#br0" timeOffset="66670.0372">29973 20688 88 0,'0'-5'168'0,"0"5"-13"15,0 0-9-15,0 0 2 0,-2 26-9 0,4-8-4 16,7 14-8-16,-3 12-11 0,1 8-8 0,0 0-8 16,-5 4-8-16,3-1-12 0,-5 2-7 0,-7-1 0 15,0 1-14-15,-1-4-5 0,-3 2-6 0,1-2-3 0,2-4-3 16,-1-4-6-16,-4-2-13 0,4-3-10 16,2-10-19-16,0-2-12 0,6 0-16 0,-6-2-24 15,3-9-19-15,1 0-23 0,1-6-9 0,1-4-18 16,1 3-20-16,-2-7-85 0,2-3-252 0,0 0 112 15</inkml:trace>
  <inkml:trace contextRef="#ctx0" brushRef="#br0" timeOffset="66933.3527">29954 20789 84 0,'4'-25'173'15,"2"-7"-13"-15,3 7-12 0,5-1-15 0,1 1-9 16,2 4-12-16,5 6 0 0,6-5-18 0,2 10 4 15,-1 0-10-15,14 5-5 0,-12 2-11 0,1 6-7 16,-5 1-7-16,2 4-1 0,-5 1-7 0,-5 0-2 16,-2 8-5-16,-9-6-7 0,1 9 1 0,-2-3-4 15,-7 3-3-15,-7 8-2 0,-2 0-3 0,-6 0-1 16,-7 9-4-16,-10-1 1 0,-3-3-5 0,1 5 0 16,-8-5-2-16,4 2-1 0,-4-3 1 0,-1-1-11 15,5-2-20-15,3-2-23 0,11-2-29 0,8-9-31 16,3-2-35-16,1 2-37 0,3-2-95 0,-3 1-288 15,9-1 127-15</inkml:trace>
  <inkml:trace contextRef="#ctx0" brushRef="#br0" timeOffset="67250.205">30834 20775 197 0,'-8'-24'228'15,"4"5"0"-15,1 3-22 0,-2 4-16 0,3 3-16 16,0 2-13-16,-4-2-21 0,6 9-10 0,0 0-5 16,0 0-8-16,-14 28-8 0,0-4 0 0,6 16-1 15,-1 6-11-15,-4 4-3 0,6 4-11 0,-2 1-8 0,2 4-3 16,-6 16-11-16,11 6-4 0,0-3-6 0,-3-3-3 15,14 7-4-15,-4-28-5 0,3 8-7 16,8-5-9-16,-1-1-22 0,6 1-19 0,-4-3-32 16,5-3-29-16,7-1-28 0,-5-2-29 0,6-7-27 15,3-2-41-15,1-5-170 0,0-2-405 0,2-4 179 16</inkml:trace>
  <inkml:trace contextRef="#ctx0" brushRef="#br0" timeOffset="67974.4791">31883 21084 55 0,'-9'-2'221'0,"-4"-2"-10"0,4 1-4 16,2 2-4-16,7 1-20 0,-15-5-16 0,15 5-15 15,0 0-15-15,-7-2-12 0,7 2-4 0,0 0-9 16,0 0-10-16,45 0-9 0,-16 2-9 0,3-4-7 16,4 2 1-16,12-1-16 0,4 1-10 0,1 0 3 15,-7-4-8-15,7 8-6 0,-2-8-2 0,-16 4-5 16,9 0-1-16,-10 0-6 0,-7 0-3 0,-5 0-1 16,2 0-4-16,-3 4-4 0,-9-4 5 0,0 1-5 15,1 2-3-15,-6 2 0 0,-5 2-4 0,-1 0 0 16,-2 1 2-16,-6 0-1 0,-2 7-1 0,-9 5-1 15,-8 0 3-15,-11 10-3 0,4-4 2 16,-6 2-4-16,1 2 1 0,-1-2 1 0,-3 0 0 0,-4 2 3 16,6-1-3-16,1 0 3 0,-2 3-1 0,4-4 3 15,4 0-4-15,4-8 3 0,7 3 1 0,2-2 1 16,-3-2 0-16,8-4-3 0,0-1 1 0,1-3 2 16,0 1-7-16,8-1 3 0,2-5-2 0,-1 3 1 15,-2-1-1-15,7-2-1 0,0 1 2 0,0 0-2 16,7-2-2-16,-7-5 2 0,21 9 1 0,-3-7-1 15,5 0-3-15,6-2 0 0,8 3-6 0,7-6-16 16,6 1-16-16,3 0-19 0,-2 1-29 0,-5-2-30 16,2-2-30-16,3-3-46 0,-5 2-36 0,-15 5-162 15,6-1-419-15,-6-4 185 0</inkml:trace>
  <inkml:trace contextRef="#ctx0" brushRef="#br0" timeOffset="68416.7437">33749 21130 39 0,'1'-5'237'0,"3"-2"-4"0,-3-1-15 0,-1 8-9 15,2-12-9-15,0 11-12 0,-2 1-17 0,0 0-16 16,3-7-17-16,-3 7-12 0,0 0-15 16,0 0-5-16,0 0-10 0,0 0-5 0,0 0-5 0,-12 25-4 15,2-10-9-15,-4-2-6 0,-1 4-4 0,-5 1-2 16,-4 3-9-16,0 2-2 0,-7 4-2 0,-6 2 0 16,8-10-7-16,-12 13 1 0,3-9-4 0,-1 5-1 15,-2-3-6-15,14-5 2 0,-9 5 12 16,7-6-14-16,5-2 5 0,2-1-2 0,5-1 0 15,0-4-8-15,5 6 4 0,-3-8-8 0,8 2 2 0,0 0 2 16,4-5-7-16,3 4-1 0,0-3 0 0,3 3-1 16,4-6-3-16,8 4 3 0,0-2-6 15,8-4 1-15,6 1-4 0,1 2 14 0,6-4-23 16,12-2-12-16,0-7-9 0,-14 4-20 0,-2 3-21 16,-1-4-21-16,0 4-22 0,-8 0-20 0,0 1-36 15,-1-4-14-15,-2 0-48 0,-3 4-213 0,-1 0-471 0,1 0 209 16</inkml:trace>
  <inkml:trace contextRef="#ctx0" brushRef="#br0" timeOffset="68716.095">33500 22040 23 0,'-24'4'237'0,"2"3"-11"0,-1-1-11 16,6-2-9-16,2 4-12 0,0-1-15 0,6-3-18 16,1 5-12-16,3-6-15 0,3 2-11 0,2-5-8 15,2 8-11-15,6-6-9 0,6-2-10 0,4 0-7 16,15 0-9-16,13-3-6 0,3-5-8 0,4 1-18 15,-2-3-19-15,2 2-22 0,-7-2-17 0,-1 0-23 16,-11 0-25-16,-4 6-25 0,3-1-25 0,-6-1-18 16,-5 1-38-16,-1 0-143 0,-4 4-343 0,-2-2 152 15</inkml:trace>
  <inkml:trace contextRef="#ctx0" brushRef="#br0" timeOffset="69424.4992">34813 21508 48 0,'-12'0'264'0,"-2"-3"-9"15,2 3-10-15,0 1-7 0,0-1-9 0,2 2-5 16,10-2-18-16,-15 5-13 0,8-4-15 0,7-1-9 15,0 0-12-15,-15 3-7 0,16 2 8 0,-1-5-27 16,0 0-3-16,16 14-10 0,-4-9-16 0,5-1-9 16,7 0-2-16,-2-4-12 0,8 5-7 0,16-2-3 15,0 4-12-15,7-7-5 0,-1 0-2 0,0 1 5 16,1-2-18-16,-7 1 0 0,7-2-3 0,-2-4-3 16,-5 7-6-16,2 4-2 0,-2-10 5 0,-10 2-5 15,-4 5-1-15,1-2-7 0,-11 0-1 0,-2-2-4 16,-3 2 4-16,-3-1-2 0,-4-3-9 0,4 4 5 15,-14 0 3-15,15 4 3 0,-8-4 9 0,-7 0-1 16,0 0 1-16,16 0-5 0,-16 0 0 0,0 0 1 16,8 1-3-16,-8-1-1 0,0 0 4 0,0 0-3 0,0 0-6 15,9-5 5-15,-9 5 1 0,0 0-5 16,0 0-7-16,0 0 2 0,0 0-8 0,0 0 4 16,0 0-16-16,0 0-19 0,0 0-21 0,0 0-21 15,0 0-26-15,-12 16-22 0,12-16-26 0,0 0-30 16,-5 7-33-16,5-7-36 0,0 0-28 0,0 0-218 0,0 0-534 15,1 5 237-15</inkml:trace>
  <inkml:trace contextRef="#ctx0" brushRef="#br0" timeOffset="70527.0228">36319 20979 170 0,'1'-9'206'0,"-1"3"-17"15,0 0-15-15,0 6-10 0,0 0-4 0,0 0-6 16,12 18-3-16,-3-1-7 0,-2 8-10 0,-4 6-7 16,6 12-11-16,-9 2-7 0,3-4-10 0,-6 7 0 0,3 0-20 15,-4-1-6-15,1-3-7 0,1 3-6 0,0 2-6 16,-3 4-5-16,5-10-19 0,-7 5-24 16,6-6-32-16,-3 1-32 0,4-13-47 0,2-2-39 15,1-2-44-15,-3 1-161 0,0-7-378 0,0-2 168 16</inkml:trace>
  <inkml:trace contextRef="#ctx0" brushRef="#br0" timeOffset="70883.8208">36632 20835 51 0,'-1'-18'217'15,"-1"4"-7"-15,-1 5-16 0,3-3-19 0,3 2-14 0,4 4-7 16,1 4-11-16,3-1-16 0,9 3-5 0,9 5-10 16,5 4-7-16,5 11-12 0,6 5-5 0,6 2-5 15,-5 1-9-15,-2 5-7 0,-3 2-8 16,-3-2-2-16,-3 3-6 0,-2 2-6 0,-9 2-4 15,-2 0-1-15,-7-2-6 0,-8 5-1 0,2 0-4 0,-9 4-3 16,-2-3-4-16,-12 4-3 0,-1-3-9 16,-2 6-10-16,-12 1-16 0,0-12-23 0,2 8-7 15,-2-2-23-15,0-5-16 0,3 0-28 0,-1-6-27 16,10-5-34-16,-4 4-153 0,6-6-354 0,0-4 157 16</inkml:trace>
  <inkml:trace contextRef="#ctx0" brushRef="#br0" timeOffset="71118.7804">39136 21433 23 0,'49'-7'-5'0,"8"-4"-3"0,-6 2 2 0</inkml:trace>
  <inkml:trace contextRef="#ctx0" brushRef="#br0" timeOffset="71301.215">39204 21711 36 0,'-10'14'218'0,"1"-3"-16"0,4-1-14 0,3 1-18 16,4-2-19-16,5 1-15 0,10 2-10 0,10-4-17 15,6 1-29-15,-3 2-41 0,16-5-44 0,7 0-43 16,-3-5-45-16,-1 2-126 0,-3-3-236 0,7 5 105 15</inkml:trace>
  <inkml:trace contextRef="#ctx0" brushRef="#br0" timeOffset="72067.6712">41569 21143 84 0,'0'-18'211'15,"0"3"-11"-15,-1 2-21 0,1 6-22 0,0-1-14 16,-2 3-14-16,2 5-4 0,0 0 0 0,8 20-12 15,-1-3-8-15,-2 11-2 0,2 0-8 0,2 18-10 16,-4-1-7-16,3 1-1 0,-1 4-8 0,-5 1-2 16,5 4-13-16,-7-5-3 0,0-6-4 0,0 8-6 15,0-9-3-15,-4-3-1 0,-1 2-7 0,-2 0-1 16,4-10-7-16,-4-1-1 0,0-1-5 0,2-2-8 16,-2-9-13-16,6 1-13 0,-6-4-8 15,5 2-16-15,0-8-10 0,-3-1-9 0,4 0-11 16,-1-3-7-16,-3-2-17 0,5-4-5 0,0 0-9 0,0 0 1 15,-2-22-7-15,4 8 17 0,3-8 0 0,-2-6 10 16,4-14 14-16,-2 1 6 0,0-6 5 0,-1 0 11 16,-3-12 8-16,5 6 10 0,-5-3 15 15,-1-2 5-15,2 2 11 0,0-1 17 0,1 3 15 16,-1-2-7-16,0 7 4 0,1-2 11 0,-3 5 7 16,3-1 5-16,-1 6-1 0,5 8 10 0,0-2 5 15,5 7-4-15,-2 0 11 0,4 0-7 0,1 0-8 0,2 5-1 16,3-1-1-16,3 4-6 0,2 4-3 0,4 6-1 15,-5 0 2-15,7 5-4 0,-2 13-1 16,1 1 5-16,1 2-9 0,0 6-2 0,-9 7-1 16,0 0 1-16,-1 2-7 0,-9 2-2 0,-4 2 3 15,-1 2-9-15,-11 0-1 0,-7 8 0 0,-1-9 0 0,-14 9-3 16,-1 0 4-16,-11-4-7 0,-4 6 1 0,-4-7 2 16,-1 7-5-16,-4-6-8 0,5 0-14 15,2 1-13-15,3-2-15 0,2-1-24 0,8 0-20 16,2-2-27-16,9-7-29 0,4 2-27 0,1-6-119 15,8-2-310-15,7 7 137 0</inkml:trace>
  <inkml:trace contextRef="#ctx0" brushRef="#br0" timeOffset="73098.0953">39204 22190 146 0,'-9'5'166'0,"1"-4"-16"0,3 3-8 16,5-4-3-16,-9 3-7 0,6 2-12 15,3-5-9-15,0 0-4 0,0 0-8 0,8 8-5 16,-8-8-4-16,16 4-8 0,-1-1-10 0,7-3-4 0,7 0-11 15,4-3-5-15,-1 1-7 0,18-1-8 0,-10-2-18 16,0 3-19-16,-6 1-19 0,3 1-26 0,-3-4-32 16,1 1-14-16,-1 3-31 0,-4-2-141 0,1 2-284 15,7 0 126-15</inkml:trace>
  <inkml:trace contextRef="#ctx0" brushRef="#br0" timeOffset="74038.9763">43017 20698 42 0,'-8'-14'180'0,"-1"0"-8"0,-3 0-14 0,5 6-6 16,-1 3-12-16,-2 5-12 0,10 0-2 0,-35 12-9 15,12 9 0-15,-6 15 1 0,5 6-7 0,-2 13 3 16,-5 16-8-16,4 7-1 0,5 3-2 16,7 0 1-16,6 2-4 0,4 1-4 0,3 1-3 15,4 0-8-15,8 3-6 0,-1-8-4 0,6 3-9 16,2-7-6-16,-3-3-9 0,3-14-3 0,7 13-4 0,-2-17-15 16,-3-1-23-16,-1-3-25 0,-2 1-29 15,6-5-31-15,0 4-44 0,-8-10-27 0,3-6-37 16,-2-7-200-16,-8-3-418 0,3-9 184 0</inkml:trace>
  <inkml:trace contextRef="#ctx0" brushRef="#br0" timeOffset="74583.99">43565 21194 47 0,'-16'-12'214'0,"1"1"0"0,8 5-8 15,-3-2-12-15,1 2-11 0,2 3-21 0,1-2-12 16,6 5-14-16,-5-5-13 0,5 5-10 0,0 0-10 15,11-7-8-15,1 7-11 0,9 0-8 0,10 1 0 16,6-1-12-16,9 0-8 0,5 0-4 0,-3 0-3 16,1 5-5-16,-2-4-8 0,-1-2-2 0,-12 1-4 15,3-5-5-15,-1 10 2 0,-4-10-2 0,-3 4-6 16,4 1-1-16,-11-1 1 0,0 1-4 0,2 0-1 16,-2 0-4-16,-8-4 1 0,-1 8-4 0,-2-4 4 15,-11 0-5-15,15 2-2 0,-12 4 9 0,1-1-8 16,-8 6-1-16,-2 1 4 0,-6 0-2 0,-5 4-1 15,-4 6-2-15,-4 1-1 0,-8 4-2 0,-3 0-1 16,-1 2 5-16,-7-2-1 0,6-3-1 0,1 8-1 16,-1-7 10-16,-3 1-11 0,5 1 1 0,-1-2 3 15,13-4-7-15,2-1 7 0,0 3-4 0,-2-3 3 16,1-3 0-16,13-1 0 0,-9 0 2 0,11-4-2 16,-1 0-1-16,8-4-1 0,-4 2-2 0,5-3 4 15,5 0-1-15,3 1 2 0,1-2-1 0,6-5-3 16,12 3-7-16,-1-4-15 0,12 2-20 0,6-7-19 15,2 3-19-15,2-1-22 0,-4-4-30 0,-12-2-30 16,18 2-30-16,-18-1-151 0,-1 3-371 0,0-2 164 16</inkml:trace>
  <inkml:trace contextRef="#ctx0" brushRef="#br0" timeOffset="75080.6312">44856 21138 153 0,'-4'-6'196'0,"-1"0"-10"0,5 6-11 0,-10-4-19 0,10 4-18 15,-5-2-7-15,5 2-11 0,0 0-7 0,0 0-6 16,0 0 0-16,18 12-7 0,-7-2-12 0,6-1-7 16,7 8-6-16,8-7-6 0,-1 6-5 0,11 6-12 15,1-5 1-15,3-1-11 0,0 4 1 0,-2-7-5 16,1 6-3-16,-4-3-7 0,-7-4 1 0,8 3-3 15,-11-2-3-15,3-1-3 0,-1-1 1 0,-3-4-9 16,-1 3 3-16,-7-2-3 0,1-5 1 0,-6 2-3 16,-2-5-2-16,-3 2 4 0,0-2-3 0,-12 0-2 15,19-2 4-15,-19 2-5 0,12-1 3 0,-12 1-6 16,0 0 2-16,0 0 1 0,0 0-1 0,0 0-3 16,0 0 2-16,-33 5-3 0,13-1-1 15,-6 8 6-15,-3-4-3 0,-3 5 0 0,-11 2-4 16,2 7 2-16,-1 4 0 0,-5-1-1 0,3 3-5 0,-2-1-12 15,5 3-23-15,4 0-19 0,-1-6-34 0,2 6-27 16,14-8-33-16,0 2-56 0,2-4-114 0,4 5-350 16,1-10 156-16</inkml:trace>
  <inkml:trace contextRef="#ctx0" brushRef="#br0" timeOffset="75383.6853">45705 21788 162 0,'0'0'228'0,"7"-7"-8"0,-7 7-11 0,6-4-19 15,-6 4-14-15,0 0-20 0,0 0-13 0,0 0-8 16,0 0-23-16,-22 15-6 0,9-3-13 0,-4 1-10 16,-6 1-10-16,1 4-4 0,-3 5-8 0,-4-2-2 15,3 1-9-15,-11 6-10 0,9-4-22 0,4-3-26 0,-5 3-35 16,7-2-32-16,0 4-32 0,5-7-39 16,2 6-188-16,-2-10-363 0,8 0 161 0</inkml:trace>
  <inkml:trace contextRef="#ctx0" brushRef="#br0" timeOffset="76009.0262">46486 21186 11 0,'15'-10'198'15,"-8"2"-13"-15,8-3-25 0,1 4-16 0,2-1-14 16,-2 3-18-16,3 0-4 0,-6 5-13 0,3 5-3 16,1-2-14-16,-2 3-1 0,-3-1-7 0,2 9-12 15,-3-5 1-15,-2 3-2 0,-2 0-13 0,0 4-5 16,-7-4-3-16,-2 9-2 0,0-6-5 0,-5 1-1 16,-1-1-6-16,-4 2 4 0,-3-1-4 0,-8 10-1 15,1-5 3-15,0-4-5 0,2 3 1 0,-3-4-2 16,-4-4 12-16,12 0-1 0,-2-1-5 0,-2-3-3 15,10-4-2-15,1 2 4 0,1 1-3 0,-1-7 8 16,4 5-7-16,4-5-3 0,0 0 4 0,0 0-4 16,19-22-1-16,3 10-6 0,2-2-1 0,7 4 0 15,-1-6-2-15,4 7-1 0,-1 3-2 0,-2 2-3 16,-4 3 4-16,4 1-6 0,-4 3 5 0,2 2-2 16,0 0-4-16,-4 2 2 0,-4 6 2 0,3 2 0 15,-9 0-2-15,4 5 1 0,0 1-2 0,-7-3 7 16,-6 4-3-16,-2-9 0 0,3 7 5 0,-7-2 7 15,-6 2 1-15,-2-3 7 0,-2 1-6 0,-4-4 5 16,-8 5-7-16,-2-2 3 0,0-5 1 0,-10-1 0 16,3 2-2-16,-8 2 0 0,2-5-2 0,3-2-4 15,-14 0-2-15,5 2-3 0,9-6-10 0,3 0-28 16,1-4-30-16,7-3-41 0,1 2-50 0,7-3-70 16,3 4-127-16,0-3-376 0,2-2 166 0</inkml:trace>
  <inkml:trace contextRef="#ctx0" brushRef="#br0" timeOffset="76574.0362">47540 21226 56 0,'0'-8'212'0,"0"1"-5"0,0-6-30 15,0 3-13-15,0 0-12 0,0 10-14 0,0-8-22 16,0 8-9-16,0 0-10 0,0 0-9 0,0 0 15 16,-9 18-6-16,2-4 0 0,1 6-2 0,-3 9-2 15,6 1-3-15,-8 15 1 0,3-1-5 0,-4 4-4 16,2 8-3-16,1-2-3 0,-6 8-3 0,1-11-9 16,-3 24-4-16,3-17-4 0,-1-3-2 0,-4 0-9 15,-1 2-4-15,1 0-3 0,-8-1-6 0,3-3-17 16,2-1-15-16,1-1-23 0,-3-6-22 0,2-1-29 15,7-4-29-15,0 0-29 0,1-16-30 0,5 1-36 16,1 2-176-16,1-12-406 0,4-3 180 16</inkml:trace>
  <inkml:trace contextRef="#ctx0" brushRef="#br0" timeOffset="77062.6566">48246 21808 123 0,'0'-4'167'0,"0"4"-13"16,0 0 1-16,0 0-14 0,0 0-1 0,0 0-8 16,-9 35-5-16,6-18-5 0,-1 7-10 15,-2 9-4-15,0 10-2 0,3-3-7 0,-4 1-3 16,2-9-7-16,-2 15-6 0,-5-9-10 0,6-4 2 16,-1-2-7-16,2-5-4 0,-6 1-9 0,6-2-3 15,2-3-9-15,-7 0-3 0,4-4-2 0,-2-3-5 0,-1-3 1 16,3 1-3-16,-1-4 2 0,0-2-7 15,0-4 1-15,-1-1-2 0,-4 0-3 0,0-3-1 16,12 0 4-16,-29-10-7 0,13-2 3 0,4-1-1 16,-6-4-2-16,2-8-4 0,6-3 1 0,-4-1-6 15,1-15 3-15,11 0-4 0,-5 4 2 0,0-8-5 16,14 1 0-16,7 4 0 0,-6 12-4 0,10-8 2 0,2 0-6 16,0 11-7-16,-1 5-1 0,5-3-5 0,5 12-13 15,2-2-10-15,3 3-11 0,0 6-9 16,12-6-19-16,-8 13-15 0,8-7-20 0,5 7-23 15,-4 0-29-15,0 0-37 0,-10 0-115 0,1 3-343 16,-8 1 152-16</inkml:trace>
  <inkml:trace contextRef="#ctx0" brushRef="#br0" timeOffset="77516.8793">48723 22543 84 0,'-3'-8'230'15,"-4"1"-10"-15,5 0-11 0,-1 1-13 0,3-4-12 16,3 0-19-16,1 2-16 0,4-1-15 0,4-2-16 15,7 6-12-15,1-6-12 0,6 3-7 0,3 0-12 16,2 7-7-16,-11-2-5 0,2 3-8 0,-3 0-4 16,3 6-8-16,-1 0-1 0,-4 2-6 0,3 3-6 15,-4-2-3-15,-6 7 1 0,-3 2-6 0,1-2-4 16,-3 4 4-16,-3-5-4 0,-4 12 1 0,1-3-3 16,-11 1 0-16,-4 2-3 0,1-3 0 0,0 3-3 15,-8-3 1-15,1-1 0 0,3-2 3 0,-3-3 5 16,2 2-4-16,1-2 10 0,4-5 2 0,-4-1 1 15,9 1-1-15,-6-4 2 0,8 0-2 0,1 0-2 16,0-6-2-16,2 2-1 0,3 3 2 0,2-8 0 16,5 7-2-16,-5-7 1 0,21 3-2 0,1-6-6 15,9 2-13-15,-2-11-20 0,5 4-21 0,0 2-20 16,-3-3-27-16,6 1-20 0,-1 0-23 0,-4-4-16 16,13-5-29-16,-1 2-29 0,-5-3-153 0,1 0-386 15,-6 2 170-15</inkml:trace>
  <inkml:trace contextRef="#ctx0" brushRef="#br0" timeOffset="77951.5361">49760 21097 168 0,'0'-8'224'0,"0"-3"-8"15,0 2-15-15,0 2-17 0,2 0-17 0,3 1-15 16,2 4-14-16,-7 2-12 0,17 7-14 0,-2 1-2 0,7 12-8 15,9 10-1-15,1 6-5 0,2 6-8 0,13 22-4 16,-3 8-5-16,-8 4-6 0,8 2-3 0,-6 4-6 16,-15 0-4-16,3 2-3 0,-9-4-7 15,-2 5 1-15,-6-8-3 0,-4-18-6 0,-10 17-2 16,-2-1-4-16,-1-19-6 0,-8 1-4 0,-4 16-3 16,3-20 0-16,-5-2 0 0,-4 0 3 0,-8-1-22 0,-5 19-9 15,-9-4-19-15,10-17-17 0,1-3-25 0,-18 10-21 16,9-14-25-16,-19 8-36 0,21-15-38 15,-2 2-50-15,-3-4-130 0,-3-3-395 0,0-2 176 16</inkml:trace>
  <inkml:trace contextRef="#ctx0" brushRef="#br0" timeOffset="87111.0401">10210 22399 102 0,'-15'4'120'0,"-4"1"3"0,3 1-12 0,-1-1 7 15,-3-2-20-15,1 2 10 0,0-4-2 0,2 1-1 16,0-1-7-16,4 2 6 0,-3-3 3 0,8 1-4 16,-6-1-6-16,14 0-7 0,-15 0-5 0,15 0-3 15,-16 0-4-15,16 0-9 0,-8 2-5 0,8-2-3 16,-14-2-8-16,14 2-7 0,0 0-2 0,-8 2-8 0,8-2-1 16,0 0-6-16,0 0-2 0,0 0 1 15,0 0-3-15,0 0-4 0,0 0 2 0,0 0-4 16,0 0-2-16,0 0 3 0,0 0 6 0,39-3-1 15,-17-1 2-15,9-4-4 0,22-3 36 0,-2-1-6 16,5-5-3-16,4-1-3 0,1 1-4 0,28-3-6 16,-28 0-2-16,25-4-4 0,-3 2-2 0,1-1-2 15,13 0 2-15,-5-10-9 0,14 4 2 0,44-12 0 16,-10-3-2-16,8-4-5 0,-1 3-2 0,3-8-2 16,3 0 4-16,14-7-7 0,11 4 4 0,-1-7-3 15,7 5 1-15,4-4-1 0,-4 0-3 0,-5 11 2 16,2-8-2-16,10 11-1 0,-2-5 0 0,2 3 1 15,-7 2-3-15,4 3 0 0,-7 1-3 0,-1 1-3 16,-9 2-1-16,3 2 3 0,1 3-2 0,-1 3 2 16,-1-10-1-16,-6 5-1 0,7-4-1 0,-7 2 1 15,-5 1 3-15,-4 2-2 0,8-1 1 0,1 0-3 16,-10 5 1-16,1-6-2 0,-4 7 1 0,-48 10-4 16,40-14 5-16,-42 11-2 0,-6 1 1 0,0 4-2 15,3-8 2-15,-4 11 4 0,-5-8-3 0,-8 10-2 16,-21-1 1-16,-3 9 0 0,5-6-3 0,-9 2-4 15,-5 0-8-15,-7 1-8 0,-13 8-10 0,-9-4 2 16,0-2-11-16,-6 6 5 0,-1-2 1 0,-15 4-4 16,19-8-3-16,-19 8-16 0,15-1-15 0,-15 1-22 15,0 0-33-15,0 0-36 0,0 0-204 0,0 0-404 16,0 0 180-16</inkml:trace>
  <inkml:trace contextRef="#ctx0" brushRef="#br0" timeOffset="88652.9606">9697 21526 71 0,'0'0'100'0,"0"0"12"0,0 0-11 0,0 0-4 0,0 0-11 16,0 0-2-16,0 0-5 0,0 0 4 16,0 0-3-16,0 0 1 0,25 0 2 0,-15 0-2 15,-10 0-1-15,17-9-6 0,-6 5-6 0,4-4-4 16,0-3-2-16,1 0-4 0,2-1-4 0,6-8-6 15,-2 2 1-15,4-3-4 0,5-6-1 0,-4 2-7 0,5-6-3 16,4-1 1-16,-5 1-4 0,6-4 1 16,-6 2-5-16,2 0 3 0,-3-6-6 0,1 5 4 15,1-8-6-15,-4 6-2 0,1-4-2 0,0 1 0 16,-5-5-2-16,6-2-5 0,-3 1 3 0,-3-3-1 16,-1 5-1-16,-1-3-5 0,-2-1 4 0,2 1-3 15,-1 1-12-15,3-8 10 0,-4 5 0 0,2 4 0 16,4-3 3-16,3 2-3 0,-5 2-6 0,6 0 7 15,-1 1-4-15,2-2 1 0,0 0 2 0,1 5-3 16,2-2 1-16,-1 3-3 0,-3 0 2 0,1 2-1 16,0 1-2-16,0-1 0 0,-2-3 0 0,6 3 3 15,-2-4-3-15,-3 4 0 0,1-1 2 0,0-1 2 16,0 1-5-16,-1 0 2 0,6-2-1 0,-4 4 3 16,4-7-3-16,0 7 0 0,-4-5 2 0,11 5-1 15,-11 0 2-15,4 1-1 0,0-5 1 0,-2 8-6 16,0-3 3-16,-1 0 0 0,1 5-1 0,2-2 2 15,-4 0 1-15,0-3-2 0,3 5 4 0,-3-2-4 16,-1 3 4-16,4-4-6 0,-11 14 4 0,12-10-3 16,-3-1 1-16,-3-2-2 0,-1 14 1 0,-5-3 0 15,7-3 0-15,6-3 2 0,-1-1-4 0,3 3 4 16,-1-1 1-16,1 2-2 0,0-4-1 0,-10 11 4 16,17-11-2-16,-8 6 1 0,-1-4-3 0,6 0 3 15,-4 7-2-15,2-4 0 0,4 4 0 0,1-2 4 16,-2 4-5-16,2-3 1 0,0-1 0 0,3 4 3 15,-1-4-9-15,-2 7 6 0,0-1 2 0,0 0 2 16,5-1-4-16,1 0 2 0,-3-2-3 0,2 7-2 16,2-8 2-16,2 5 6 0,-2-2-3 0,-1 3-6 15,10 3 5-15,-2 0 1 0,-1-2 1 0,-3 5-1 16,4 1 2-16,0 4 0 0,0-6-4 0,-4 6 3 16,2-3-2-16,1 8-2 0,1-3 4 0,-2 3-1 15,5-1 5-15,-5-2-7 0,0 6-3 0,-3 0 3 16,-1 1 0-16,-2 1 0 0,5-1 1 15,-9 5 2-15,7-5 1 0,-2 4-3 0,0-4-1 0,-4 10 0 16,7-9-2-16,-3-3 7 0,0 9-3 0,8-2 1 16,-3 2 0-16,5 0-1 0,-1 2 3 0,3-2 0 15,-2 0 1-15,20-1-4 0,1 6 6 0,-23-5 3 16,21 4 6-16,-19-5-1 0,19 3-4 0,-21-3 1 16,23 3 1-16,-24-3-3 0,3 0-1 15,2 0 2-15,20 4-1 0,-25-3 4 0,6-2-3 16,-6 1-4-16,23 7 2 0,-25-13 2 0,5 7-3 0,-5-3 1 15,9 0-2-15,-7-1-1 0,1 0-1 0,0-1 6 16,-1 4-9-16,-5-3 0 0,4-1 1 0,3-3 1 16,-4 4 0-16,-5-3 1 0,3-1 0 0,-2-2 0 15,4 3 0-15,-6-2-4 0,0-5-3 16,-4 3-10-16,0 0-10 0,3-8-14 0,2 8-11 16,-2-8-12-16,-3 2-32 0,0 0-31 0,-4-3-30 15,2 0-36-15,-10 0-141 0,0 0-356 0,-4-1 158 0</inkml:trace>
  <inkml:trace contextRef="#ctx0" brushRef="#br0" timeOffset="89628.8523">13155 18218 64 0,'0'0'78'0,"0"0"-5"0,0-8-4 0,0 8-15 15,0 0 2-15,2-7-16 0,-2 7 5 16,0 0-9-16,7-6 0 0,-7 6-1 0,0 0-5 15,8-2-7-15,-8 2 10 0,0 0-18 0,14 8 4 16,-8-2-2-16,3 0 1 0,-7 2-7 0,10 1 0 16,-4 4 0-16,1 0-9 0,-2 2 2 0,6 1-5 15,-3 1-5-15,2 2-3 0,-1 5-11 0,2-5-4 16,-4 5-11-16,4 0-8 0,-1 4-18 0,2-7-37 16,-2 4-104-16,-4-3 47 0</inkml:trace>
  <inkml:trace contextRef="#ctx0" brushRef="#br0" timeOffset="90256.9871">13609 19067 50 0,'6'11'72'0,"3"2"7"0,1 0-16 0,-3 1-7 16,2 1-2-16,-1-1-6 0,2 5 5 0,1-4-5 15,-3 3 12-15,1-2-14 0,-3 3-4 0,3-5 6 16,-2 6-2-16,0-5 4 0,-1 4-3 0,1-2-3 15,0 3-2-15,2 6-4 0,-3-5 0 0,1 0-6 16,-3-2 6-16,1 1-1 0,5 4 0 0,-5 1-1 16,2-2 3-16,-2 1-5 0,2 2 4 0,-2 0-3 15,3-7-1-15,-2 7-3 0,4 1-1 0,-3 0 0 16,1 1 4-16,-1-5-7 0,0 3 2 0,-4 6-3 16,2-11-5-16,4 7 1 0,5 1 2 0,-8 4 1 15,3-5-3-15,4 2 2 0,-9-2 1 0,3 0-5 16,5 6 5-16,-4-5-6 0,-6 2 2 0,5 1-1 15,1 9-4-15,-1-11-1 0,-2 2-2 0,0-1 5 16,0-1-7-16,4-3 2 0,-2 5-3 0,0-7 0 16,-1 3 1-16,1 0 1 0,-5 1-1 0,5 1-2 15,-4-2 0-15,1 0-2 0,4 0-1 0,-6-1 9 16,3-1-4-16,-2 0-6 0,2-1 2 0,-3-5 3 16,0 2-8-16,3-2 0 0,0 1 3 0,-3-2-3 15,1 2 0-15,1-3 2 0,-3 0-4 0,4 1 3 16,-1 1-3-16,-1-1 4 0,1-2-4 0,-4-1 0 15,5 0 4-15,-2-2-5 0,2 1 3 0,-3 4-1 16,0-8 4-16,-2 2-2 0,3 0 0 0,-3-2 2 16,2 1-4-16,0 0 2 0,1-5-1 0,-3 1-3 15,2 5-8-15,-2-5 13 0,1 4-6 0,1-4 3 16,1 0 3-16,-1 3-3 0,0-5-2 0,-2 1 8 16,3 3-8-16,1-4-2 0,-4 2 4 0,0-8 0 15,1 12 0-15,3-7-3 0,-1 0 0 0,-3-5 3 16,5 7 3-16,-5-7-3 0,2 8 2 0,-2-8-9 15,3 5 8-15,-3-5 0 0,0 0-3 0,4 3 5 16,-4-3-2-16,0 0-6 0,0 0 4 0,0 0 2 16,0 0-4-16,0 0 5 0,0 0-16 0,0 0-7 15,0 0-20-15,0 0-14 0,0 0-16 0,0 0-18 16,0 0-17-16,0 0-20 0,0 0-33 0,0 0-87 16,0 0-265-16,0 0 118 0</inkml:trace>
  <inkml:trace contextRef="#ctx0" brushRef="#br0" timeOffset="91020.1923">14147 22270 146 0,'0'0'155'0,"0"0"-14"0,0 0 0 0,0 0-9 15,0 0-8-15,0 0-12 0,0 0-2 0,11-26-11 16,-6 9 0-16,-2 0-4 0,2-3 2 0,0 0-11 16,4-10 1-16,-7-3-8 0,3 3-3 0,0-3-3 15,2-7-5-15,0-3-8 0,-1 4-5 0,1 5-1 16,-5-5-6-16,0-5-4 0,3 15-2 0,-5 1-4 16,0 0-2-16,0-2 1 0,0 5-6 0,0 0-5 15,0 6-2-15,-5 2-1 0,10 2 1 0,-10 2-1 16,5 1 3-16,-2-3 0 0,2 8-1 0,0 1-6 15,0-2-1-15,0 8-2 0,0 0-6 0,0 0 1 16,0 0 0-16,-9 25 2 0,9-4-4 0,-5 6 2 16,4 16 2-16,1-1-3 0,0 1 1 0,1 1 0 15,4 0 1-15,4 3 1 0,-2-4 7 0,0 0-6 16,1-4-1-16,6 0 0 0,1-11 1 0,-6-4 1 16,6 0 0-16,-7-8 3 0,6-2 1 0,1 0 6 15,1-3-2-15,-1-3 0 0,1-5 5 0,-5-3 7 16,1-2-7-16,4-7 3 0,3-2-3 0,-4 2-6 15,2-13 3-15,-2-4-3 0,2-1-2 0,-3 0 10 16,-2-6-4-16,-4-7-3 0,4-3-4 0,-5-5-4 16,0-1 0-16,-5 2-3 0,3 3 3 0,-5 1-5 15,2 2 5-15,-2 13-5 0,5-1-3 0,-5 9-1 16,0 5 0-16,1 7 1 0,-1 0-4 0,0 0-3 16,0 8-2-16,0 0 2 0,0 0-1 0,0 0 4 15,7 36-2-15,-7-12 0 0,0 7 2 0,7 0-2 16,-12 11 2-16,5-1 1 0,-2 2 1 0,9-8 1 15,-5-2 10-15,-2-5-13 0,1 3 0 16,5-3-1-16,0-3 1 0,-4-6 3 0,5-1-6 0,0-4 3 16,0-2-1-16,1-2 1 0,-1-8-7 0,0 3-12 15,-1-6-19-15,-6 1-14 0,18-6-17 0,-10-4-27 16,-1 1-27-16,0 2-31 0,1-5-33 16,2 0-32-16,-4 3-210 0,0-2-460 0,1 5 203 15</inkml:trace>
  <inkml:trace contextRef="#ctx0" brushRef="#br0" timeOffset="93062.4776">12154 20736 5 0,'0'0'34'15,"37"-12"-20"-15,-21 7-24 0,-3 1-9 0,3-4 5 16</inkml:trace>
  <inkml:trace contextRef="#ctx0" brushRef="#br0" timeOffset="95060.9724">14516 21632 42 0,'-5'-8'141'0,"-2"-3"13"15,0 3-4-15,0 2-21 0,-1-3-5 0,1 1-9 16,-2 3-11-16,3 4-8 0,-6-3-5 0,1 1 1 16,3-1-4-16,-6 3-7 0,4-1-9 0,-5 2-1 15,-1 2 1-15,3-2-1 0,-1 0-6 0,-3 0 0 16,3 1-1-16,-3 3-6 0,4-3-5 0,-1 1-3 0,5 0-1 15,-8 5-1-15,4-6-1 0,4 9 7 16,-4-3-13-16,-1 6-3 0,-1-4-5 0,4 7-4 16,-1-6 5-16,2 8-4 0,0 5-2 0,0 2 7 15,5 7-6-15,-2-3 2 0,2 2-1 0,1 1-2 16,6 3 4-16,-2-5-5 0,2 0 2 0,-1 2-1 16,4 0-2-16,2-2 4 0,0 1-7 0,3-4 3 15,6 5-3-15,-8-9-2 0,6-3 1 0,3 3-3 16,-2 2-1-16,6-7 1 0,-13-3-4 0,13-4 7 15,-11 2-6-15,10-2-2 0,-4-2 0 0,-1 5 1 16,6-9-2-16,-6 1 0 0,2-6 4 0,3 0 1 16,1-5-1-16,-1 0-2 0,1-3 1 0,4-8-1 15,-4 7-1-15,1-11-1 0,0 1 0 0,-1 0 0 16,1-7-4-16,-2 11 2 0,-4-10-3 0,-1 2 1 16,0-4 11-16,1 3-11 0,-9-3-1 0,1 1 1 15,-1 7-5-15,-2-7 0 0,-2 0-2 0,-3-2 4 16,0 0 0-16,-1-3-2 0,1 3 0 0,-2 3-1 15,-5-2-2-15,-1 6 1 0,-4-4 0 0,5 5-3 16,-2 1 4-16,-4 4 2 0,3-4-6 0,-4 6-1 16,-1 1 1-16,-1 3 0 0,-6-2 1 0,7 3 0 15,-8 2 0-15,1 3-2 0,0 3 0 0,-2 0 2 16,-5 5-2-16,-1 3-1 0,2 0 2 0,-1 2-1 16,0 4 2-16,5 0-5 0,-5 4 6 0,7 1-5 15,-2 7 11-15,-1 5-13 0,6 1 4 0,4-5-1 16,-4 14-1-16,5 2 0 0,2-13 4 0,4 12-2 15,1-2 1-15,5 0-4 0,2-7 5 0,0-3-2 16,5 3 0-16,2-3-1 0,2-2 3 0,-1-3 1 16,6-1 0-16,-4-5 0 0,0-4 0 0,11 2-1 15,-6-11 1-15,1 6 3 0,6-5 5 0,0-3-9 16,2-2 1-16,6-2 0 0,-1-5 0 0,2 0 12 16,0-5-12-16,0 0-4 0,-4-5 6 0,-2 1-2 15,3-8 13-15,-3 1-10 0,-3 2-6 16,2-7 2-16,-8 3 5 0,6-4-5 0,-7 2 2 0,1-2-3 15,-10 1 2-15,8-2-1 0,-7-2 2 0,-5 1-3 16,4 2 1-16,-4-5 1 0,-2 8 1 0,0-8-1 16,-2 5-3-16,-4-1 3 0,4 4 2 0,-5 4-2 15,0 1 1-15,0-2-2 0,-1 3 2 0,-6-2-2 16,1 6-3-16,2-2 3 0,-2 3-3 0,-3 2-1 16,-2-1 1-16,2 4 3 0,-3 0-1 0,4-1-2 15,-7 9 0-15,3 0 1 0,-3 5-1 0,0-2 6 16,-5 4-9-16,1 11 1 0,2-6 0 0,-5 11-1 15,7-3 0-15,0 13-2 0,-2 2 4 0,3 2-3 16,6 3-3-16,7 0 2 0,1 2-1 0,5 2 1 16,2-11 4-16,2-3-1 0,5 1 0 15,-1 0 2-15,3-2-3 0,6-1 1 0,-1-5-1 0,1-1 6 16,2-4-4-16,5 1 3 0,6-3 0 0,-6-11-1 16,-3 5-3-16,5-4 4 0,-2-3 1 0,2-3-3 15,5-1 0-15,-7-2 4 0,8-2 1 0,-11-5-5 16,2 5-4-16,6-10 6 0,-12 3 0 0,9-5 2 15,-3-7-2-15,-4 3 0 0,-4-1 1 16,1-6-2-16,-5 1 0 0,-8-4 2 0,4 3-2 0,-5-3 2 16,-5-1-1-16,-2-10-1 0,-1-1 2 0,-1-2-1 15,-4 6 0-15,2 9-1 0,-2 3 0 0,-1 3 0 16,-3 0-1-16,4 8 3 0,-8 4-6 16,4-3 0-16,2 6-8 0,-4-1-5 0,0 7-10 15,0 0-7-15,-1 9-9 0,-2 0-9 0,-4 10-11 16,-1 7-16-16,-6 5-18 0,11-3-25 0,-7 7-19 15,12-4-30-15,2-1-20 0,-4-2-161 0,4 6-383 0,5 8 170 16</inkml:trace>
  <inkml:trace contextRef="#ctx0" brushRef="#br0" timeOffset="96927.8718">11903 20875 22 0,'0'0'52'0,"0"0"-6"0,0 0-8 16,0 0-15-16,0 0-10 0,0 0-29 0,0 0-14 15,0 0-32-15,-5 12 14 0</inkml:trace>
  <inkml:trace contextRef="#ctx0" brushRef="#br0" timeOffset="97309.265">15623 19650 45 0,'0'0'60'0,"0"0"-1"0,-7 4-16 16,7-4-2-16,0 0-23 0,-2 5-18 0,2-5-19 15,-8 3-23-15,8-3-44 0,-14 6 19 0</inkml:trace>
  <inkml:trace contextRef="#ctx0" brushRef="#br0" timeOffset="97923.9397">15392 19909 30 0,'0'0'55'0,"0"0"-7"0,0 0-18 16,0 0-19-16,0 0-21 0,16 4-18 0,-16-4-29 15,0 0 12-15</inkml:trace>
  <inkml:trace contextRef="#ctx0" brushRef="#br0" timeOffset="102355.1314">11446 19390 87 0,'-5'-11'114'15,"5"2"-14"-15,-2-2-3 0,-3 2-6 0,5-2 0 16,0 3 4-16,-1 0-2 0,1 3 2 0,-6-2-7 16,6 7-17-16,-1-8 7 0,1 8-11 0,0-5-5 15,0 5-10-15,0 0-6 0,0 0 2 0,0 0-5 16,0 0-2-16,0 0 17 0,8 20 1 0,-1-3 2 16,7 6 0-16,-4 6 1 0,10 18 4 0,-2-2-9 15,-1 5 3-15,1 6 1 0,4 1-1 0,1 15 3 16,-5-16-6-16,6 19 0 0,-5-21 3 0,7 18-1 15,-4 4-4-15,-7-22-1 0,0 9-3 0,-1-3-6 16,3 10 0-16,5 3-3 0,-8-19 0 0,-4 1-7 16,4-4 3-16,1 5-7 0,1-4-1 0,-1 2-2 15,0 0-1-15,-3-2 1 0,0 0-3 0,3-3 3 16,-1-2-3-16,1-3-4 0,1 4 2 0,-3-6-1 16,-2 1-3-16,7-1-1 0,-6-1 1 0,-1-6-5 15,-1-6 4-15,0 0-4 0,0-1-2 0,-5 2 1 16,7 1-2-16,-3-8 0 0,-2-3-2 0,0-2 2 15,-4 2 2-15,2-3-6 0,2-1 4 0,-5-7-5 16,3 4-1-16,-4-5 2 0,1 5 0 0,3-6 0 16,-3-3-2-16,-2 0 4 0,5 3 1 0,-5-7 4 15,0 0 14-15,0 0-3 0,2 12-5 0,-2-12-3 16,0 0 1-16,0 0 1 0,0 0-3 0,0 0-4 16,0 0-1-16,0 0 2 0,0 0-5 0,0 0 2 15,0 0 0-15,0 0-4 0,0 0 2 0,0 0-5 16,0 0 1-16,0 0 1 0,0 0-3 0,0 0-2 15,0 0-3-15,0 0 0 0,0 0-3 0,0 0 5 16,0 0-3-16,0 0 0 0,0 0 0 0,0 6-4 16,7 2 5-16,-7-1-1 0,1 5-1 0,4-3 0 15,-3 0-1-15,3 4-1 0,-5-4 2 0,2 3 3 16,0 0-3-16,3-2 4 0,-4 2-5 16,6 1 5-16,-7-5 0 0,5 5-4 0,-3-4 8 0,-2-1-4 15,2 2 2-15,-2-6-3 0,5 0 2 0,-5-4 2 16,2 9-2-16,-2-9 0 0,0 8 0 0,0-8 1 15,0 7-2-15,0-7-4 0,0 0-12 0,0 0-17 16,0 0-15-16,0 0-26 0,0 0-26 0,0 0-27 16,0 0-31-16,-7 8-32 0,7-8-26 15,0 0-29-15,-9 6-130 0,9-6-406 0,-1 14 179 16</inkml:trace>
  <inkml:trace contextRef="#ctx0" brushRef="#br0" timeOffset="102788.1939">11588 23149 63 0,'-16'1'249'16,"-2"3"-13"-16,-1-1-15 0,7 5-8 0,-2-3-8 15,4-1-19-15,-2-3-14 0,4 0-17 0,1 0-11 16,0 4 13-16,7-5-10 0,-9 3-12 0,9-3-12 16,0 0-7-16,7 13-9 0,-7-13-12 0,16 4-7 15,-1-5-6-15,7-2-12 0,2 0 1 0,5-8-12 16,0 3-16-16,2 2-22 0,-1-8-20 0,3 7-29 16,-3 0-34-16,1 1-36 0,-2-1-32 0,2 0-55 15,-2 6-61-15,-10 1-156 0,10-2-435 0,-7 0 192 16</inkml:trace>
  <inkml:trace contextRef="#ctx0" brushRef="#br0" timeOffset="103071.1255">12311 22649 293 0,'-5'-9'292'15,"-2"-5"-13"-15,3 3-12 0,-1 0-16 16,0 5-18-16,5 6-18 0,-3-15-28 0,3 15-10 16,0 0-26-16,0 0-10 0,0 0-16 0,0 0-5 15,0 0-6-15,8 41-16 0,-3-16 2 0,1 4-12 16,6 11-8-16,-2 4-5 0,2 2-6 0,-2-3-9 16,4 3-3-16,-6 1-1 0,1 2-11 0,3 4-6 15,0-8-8-15,1 1-23 0,1-1-32 0,-6 3-30 16,8-5-31-16,-1-1-31 0,0 0-40 0,1-3-42 15,-3-11-34-15,3-2-233 0,-8-8-503 0,9 2 223 16</inkml:trace>
  <inkml:trace contextRef="#ctx0" brushRef="#br0" timeOffset="103671.2433">11583 20252 70 0,'0'0'143'0,"-16"0"-10"0,16 0-7 0,-18 4-3 16,4 9-6-16,-3-3 2 0,-7 10-7 0,-7 11-3 15,-8 4-4-15,-4 1-7 0,-3 7-5 0,-10 19-6 16,-7 4-5-16,-2-2-3 0,-8 7-11 0,-4-4-2 16,2 6-1-16,-2-1-10 0,2 0-2 0,-7-6-5 15,6 3-5-15,-3-1-5 0,4 4-2 0,0-12-6 16,0 1-3-16,14 6 0 0,-6-13-4 0,21-13-8 16,9 2-9-16,4-10-15 0,1-1-10 0,11-12-29 15,6-5-15-15,0 1-29 0,6-11-17 0,2 3-17 16,7 0-18-16,0-4-121 0,0-4-286 0,0 0 127 15</inkml:trace>
  <inkml:trace contextRef="#ctx0" brushRef="#br0" timeOffset="103985.2488">11671 20875 142 0,'7'-4'176'0,"0"3"4"0,-7 1-8 15,7-7-10-15,-7 7-12 0,0 0-7 0,0 0-2 0,0 0-5 16,-22 30-10-16,-1-8-12 0,-7 7-9 16,-9 5-2-16,-6 6-4 0,-23 12-6 0,0 4-6 15,-7 0-7-15,-2 6-8 0,-7 0-6 0,-30 29-3 16,-2-2-7-16,34-26 0 0,-25 32-11 0,25-34-6 15,7 7-1-15,0-4-4 0,7 1-6 0,6-7 22 16,16-14-8-16,9-4-21 0,6-4-19 0,0 1-19 16,9-12-21-16,9-8-26 0,8 0-25 0,-1-1-32 15,6-5-34-15,7-3-28 0,2-1-176 0,1-2-390 16,10-5 173-16</inkml:trace>
  <inkml:trace contextRef="#ctx0" brushRef="#br0" timeOffset="104287.7836">11883 21246 160 0,'5'-7'277'0,"-3"-2"-16"0,-2 4-11 16,0 5-12-16,-9-7-19 0,9 7-10 0,-24 4-12 15,5 0-16-15,-13 14-14 0,-7 4-13 0,-6 5-10 16,-6 6-9-16,-22 14-18 0,-5 1-11 15,-1 5-9-15,-4 9-8 0,-40 21 1 0,36-21-13 16,-36 26-5-16,-5-1-9 0,5-3-1 0,2 0-12 0,5-1-5 16,-1 0-4-16,30-29-3 0,-33 26-8 0,35-19-1 15,3-4-5-15,0 2-2 0,4 6-11 0,8-10-14 16,9-6-22-16,16-12-22 0,9-6-25 0,14-4-25 16,5-4-23-16,4-3-34 0,6-6-34 15,7 5-41-15,0-13-225 0,0 6-491 0,7-1 218 16</inkml:trace>
  <inkml:trace contextRef="#ctx0" brushRef="#br0" timeOffset="104561.1143">11697 21528 33 0,'0'0'216'0,"-36"8"-15"0,16 5-13 0,-8 7-14 15,-9 7-12-15,-9 4-13 0,-5 3-16 0,-11 21-11 16,-8-2-14-16,4 2-15 0,-8 0-4 0,5 7-10 16,-6-3-8-16,3 1-6 0,-3 0-6 0,7 2-3 15,-1 0-14-15,3-7-16 0,22-11-20 0,-2-2-15 16,0-4-22-16,1 4-33 0,13-6-21 0,-1-2-29 15,13-3-36-15,-2-13-121 0,5 4-291 0,1 4 129 16</inkml:trace>
  <inkml:trace contextRef="#ctx0" brushRef="#br0" timeOffset="105399.2718">15193 18500 143 0,'-17'-16'204'0,"5"1"-5"0,0 3-11 16,5 4-13-16,-1-1-19 0,1 6-16 0,3 2-11 16,4 1-4-16,0 0 6 0,-1 28-7 0,9 0 3 15,1 13 0-15,8 2 5 0,3 13-1 0,2 2-1 0,4 24-5 16,5 4 0-16,-9-4-11 0,2 1-4 0,5 4-12 16,-7-3-2-16,-5-4-27 0,3 2-7 15,-4 0-7-15,-1-5-4 0,0 6 4 0,-1-8-19 16,-5-14 5-16,4 14-4 0,-4-19-5 0,1 1 0 15,-5-2-1-15,4 1-5 0,-4-4-3 0,3 1-1 16,-4 0-1-16,1-5-3 0,-3-5 0 0,3-3-2 0,-4 3 1 16,-1-8-5-16,0-6-2 0,0-1-10 0,0-1-7 15,-1-7-24-15,-3 3-9 0,4-2-17 16,0-5-14-16,0-6-21 0,0 3-15 0,-1-4-17 16,1-9-20-16,1 7-25 0,-1-7-46 0,0 0-27 15,0 0-161-15,10-24-436 0,-4 12 194 0</inkml:trace>
  <inkml:trace contextRef="#ctx0" brushRef="#br0" timeOffset="105788.3408">15326 18758 68 0,'-22'-2'201'0,"5"-6"-4"16,3 8-5-16,5-1-14 0,9 1-11 0,-22 0-16 15,22 0-12-15,-13 0-13 0,13 0-8 0,0 0-6 16,0 0-7-16,0 0 4 0,0 0-10 0,53-14-7 15,5 0-7-15,25-5-9 0,18 1-7 0,4-12-5 16,51-1-5-16,-8 1-7 0,-42 10-8 0,39-10-18 16,-41 15-13-16,3 1-6 0,-3-1-14 0,-3 3-5 15,4 4-10-15,-7-5-12 0,-1 4-11 0,-8-2-14 16,-6 3-11-16,-23 5-6 0,0-3 0 0,-9 3-17 16,-4-4-1-16,-12 6 11 0,-1-1-14 0,-14 0-12 15,2 0-7-15,-10 2-9 0,2 2-6 0,-7 0-86 16,-7-2-235-16,0 10 104 0</inkml:trace>
  <inkml:trace contextRef="#ctx0" brushRef="#br0" timeOffset="106029.7322">15687 19518 166 0,'-18'2'254'16,"9"-2"-23"-16,9 0-17 0,-2-11-15 0,19-4-23 16,12-7-11-16,23-4-15 0,26-7-13 0,2-1-14 15,7-2-13-15,9 1-10 0,-1-1-13 0,48-9-23 16,-39 17-15-16,2-2-26 0,-5 7-24 0,5 3-22 16,-16-3-36-16,-1 7-28 0,-9-3-36 15,-21 12-19-15,1-3-13 0,-7-1-122 0,0 2-299 0,1-2 133 16</inkml:trace>
  <inkml:trace contextRef="#ctx0" brushRef="#br0" timeOffset="106285.3117">15977 19961 207 0,'-20'4'234'0,"3"2"-11"0,7 0-1 0,1 1-7 16,6-6-4-16,3-1-16 0,0 0-13 0,22 4-9 16,8-9-15-16,5-6-19 0,19 0-11 0,8-6-11 15,31-6-10-15,5-1-12 0,7-3-10 0,47-14-11 16,-7 1-21-16,-39 15-25 0,42-10-30 0,-52 15-29 16,1-3-26-16,-2 4-22 0,-3 10 2 0,0-5-4 15,-6 3-16-15,6 0-60 0,-5 2-36 0,-22 8-153 16,-1-6-374-16,-2 12 166 0</inkml:trace>
  <inkml:trace contextRef="#ctx0" brushRef="#br0" timeOffset="106639.9974">16317 20449 211 0,'-57'15'250'0,"11"-2"-8"0,21-2-16 0,3-3 0 15,5-5-23-15,3-2-13 0,7 3-11 0,7-4-9 16,0 0-8-16,0 0-11 0,44-24-9 0,8 8-13 16,9-5-4-16,33-7-20 0,10-6-6 0,58-19-10 15,2 5-8-15,-2-1-12 0,-4 12-3 0,2-3-8 16,-10 6-17-16,-44 12-13 0,-5-4-22 0,1 6-21 16,-1 3 3-16,-1-1-4 0,-4 5-1 0,-2-1-13 15,-4-5-9-15,2 2-6 0,-1 5 1 0,-27 3-7 16,23-3 6-16,-27 5-1 0,-7-1 6 0,-5 1 2 15,-14 6 3-15,-9-3 5 0,-3 3 6 0,-6-4 8 16,-4 5 8-16,-2-2 6 0,-10 2-1 0,15-5 1 16,-15 5-2-16,5-3 4 0,-5 3-3 0,0 0 2 15,0 0 4-15,0 0-10 0,0 0-14 0,0 0-25 16,0 0-23-16,0 0-37 0,0 0-26 0,-15-13-35 16,15 13-32-16,0 0-124 0,0 0-351 0,-22 1 156 15</inkml:trace>
  <inkml:trace contextRef="#ctx0" brushRef="#br0" timeOffset="107882.806">16661 21667 139 0,'-2'-10'223'16,"2"2"-8"-16,0 3-15 0,0 5-18 15,2-7-21-15,-2 7-9 0,0 0 0 0,0 0-11 16,4 20-9-16,1 0-5 0,0 8-8 0,3 0-7 16,-1 13-23-16,2 1-5 0,-1-1-4 0,6 7-6 15,-6-5-5-15,6 1-5 0,-5 0-5 0,6-4-9 0,-8-9-4 16,8 10-2-16,-8-10-4 0,0-2-1 15,1-1-5-15,1-3-6 0,-9-5-1 0,7 0-3 16,-1-2 0-16,-4-6-4 0,3 1-1 0,-3-2 1 16,3-2 2-16,-2-2 15 0,-1-3 1 0,2 3 3 15,-4-7-6-15,0 0 1 0,0 0-8 0,0 0 0 16,-21-23 0-16,13 3-7 0,-1-8-5 0,-11-12-2 0,-3-6 0 16,6-3-1-16,-5 0 0 0,-7-2-2 15,12-1-2-15,0 0-5 0,-2 7 1 0,1-2 1 16,2 6-2-16,3 7-2 0,4 6 2 0,-5 8-1 15,4 3 2-15,3 6-2 0,2 0-6 0,2 5 4 16,-4 2-5-16,0 4 5 0,7 0-1 0,-17 17-4 16,5-1 5-16,-3 9-3 0,5 3 11 0,-11 10-11 15,4 6-2-15,2-5 6 0,1-1-3 0,0 1 1 16,-1 1-3-16,8-12 1 0,0 1-1 0,-1 1 3 16,6-10 0-16,-5-4 2 0,4 4 1 0,-2-5-5 15,5-5 2-15,0 0 1 0,0 0 1 0,-5-7 3 16,5-3-3-16,5 8-1 0,-5-8 2 0,0 0-3 15,0 0 12-15,5-28-10 0,-2 8-2 0,-1 4 2 16,3-11-2-16,4-1 1 0,-2-15-2 0,-1 3 0 16,-2 11-2-16,3-3 2 0,-2 0 1 0,2-11 2 15,-6 9-2-15,6 4 2 0,-5 10-6 0,5 3 3 16,-2 1-2-16,-4 4 1 0,1 5-1 0,5-2 1 16,-2 7-1-16,-5 2 0 0,0 0 1 0,24 12 1 15,-15-1-1-15,11 12 2 0,-3 2-1 0,3 2-3 16,-2 2 4-16,-8 3 0 0,10 6 2 0,1-1-4 15,-11-5 1-15,7 5 2 0,2 3 2 0,-7-10-1 16,1-1-1-16,-6 2-11 0,8-7-9 0,-6 4-6 16,6 0-4-16,-1-8-5 0,-5 4-21 0,-3-3-14 15,1-2-12-15,-5-2-19 0,3-2-17 0,-2 1-10 0,4 0-22 16,-2-4-14-16,-3-3-23 0,-2 0-6 16,0 1-153-16,-7-2-373 0,0 0 165 0</inkml:trace>
  <inkml:trace contextRef="#ctx0" brushRef="#br0" timeOffset="108071.7672">16622 22632 25 0,'-14'10'170'16,"2"3"2"-16,2-2 9 0,-2-3 4 0,-1 5-3 16,4-6-11-16,2 1-2 0,0-3-8 0,-1 0-14 15,6 1-6-15,-3-1-11 0,5-5-6 0,0 0-9 16,7 10-12-16,3-10-3 0,-10 0-5 0,38-8-11 16,-4 0-8-16,12-12-9 0,1 5-12 0,6-5-17 15,2-8-13-15,6 8-19 0,-4-3-26 0,23-1-32 16,-24 3-40-16,0-2-43 0,2 1-44 0,-3 6-195 15,-7 1-406-15,4 0 180 0</inkml:trace>
  <inkml:trace contextRef="#ctx0" brushRef="#br0" timeOffset="111538.5524">30648 23767 32 0,'-1'-11'204'0,"-4"2"-20"0,5 6-19 0,-2-2-10 16,2 5-9-16,0 0-9 0,0 0 1 0,22 28-7 15,-10 0-5-15,0 1-10 0,-5 15-9 0,6 2-7 16,-4 4-6-16,-1 1-6 0,-1 5-10 0,0 3 1 15,-7 0-11-15,-5 2-4 0,3 19-7 0,-5-25-4 16,1 4-7-16,-1-2-5 0,-2-3-12 0,7-3-15 16,-4-8-16-16,-1 4-15 0,7-14-14 0,-7-5-12 15,7 2-26-15,-2-12-10 0,-1 0-16 0,0-8-16 16,3 2 0-16,0-5-21 0,3-2 17 16,-3-5-1-16,0 0-1 0,0 0 2 0,3-25-8 15,-1 8-73-15,3-5-213 0,-3-10 94 0</inkml:trace>
  <inkml:trace contextRef="#ctx0" brushRef="#br0" timeOffset="111789.4228">30662 24096 22 0,'-7'-48'95'0,"4"2"1"0,-4-1-3 0,2 1 19 0,5 8-17 15,0 3 0-15,0-5 17 0,2 9-10 16,4-1 2-16,3-1-6 0,11-5-12 0,-4 10-5 16,6 3 4-16,2 4-7 0,3 1-8 0,5 4-2 0,11-1-7 15,-2 9 4-15,5 6-5 0,-10 5-1 0,-2 5-7 16,10 8 0-16,-13 0-6 0,-4 0-1 0,-10 4-8 15,4 2-4-15,-11 6 0 0,-3 2-2 16,-7-2-3-16,0 5-4 0,-16 4-2 0,-6 4-1 16,-8 0 0-16,1-4-7 0,-11 9 3 0,1-5-1 15,-3 2 1-15,-8-3-6 0,4 2-2 0,2-4-14 0,1 6-7 16,-1-12-19-16,8 4-18 0,2-2-27 16,15-9-27-16,4-10-33 0,1 2-30 0,6 0-116 15,-3-2-305-15,11 5 135 0</inkml:trace>
  <inkml:trace contextRef="#ctx0" brushRef="#br0" timeOffset="112089.1988">31619 23759 151 0,'0'-31'225'0,"-2"2"-13"0,0 10-18 0,-3-5-8 16,0 5-8-16,2 8-10 0,-3 5-16 0,3-6-12 16,-2 10-16-16,5 2-6 0,0 0-7 0,-19 23-2 15,7 5 8-15,-3 2-16 0,6 18 0 0,-4 4-5 16,4 1-9-16,-1 21-4 0,3 6-7 0,0-3-7 16,1-1-5-16,4 1-11 0,2 2-2 0,2-3 34 15,-1-1-12-15,6-15-17 0,8-4-15 0,-3 0-24 16,4 0-23-16,1-1-23 0,3-2-26 0,4-5-33 15,-5 0-36-15,6-6-45 0,-1-1-49 0,2-3-208 16,-11-12-460-16,4-2 205 0</inkml:trace>
  <inkml:trace contextRef="#ctx0" brushRef="#br0" timeOffset="112577.3019">32459 24104 220 0,'-6'-8'258'0,"-1"3"-7"0,-2-1-9 15,6 0-14-15,3 6-21 0,-7-9-23 0,7 9-10 16,0 0-16-16,0 0-11 0,10-12-17 0,-10 12-8 16,17 0-9-16,4 0-12 0,1 0-11 0,10 0-6 15,2 0-8-15,-1 0-6 0,-2 0-11 0,8 0-2 16,-3 0-9-16,1 0 0 0,-5 0-9 0,3 0-2 16,-1 0-5-16,-4 5-3 0,-2 2-2 0,-6-1-1 15,-5 1-4-15,0 1-13 0,-3-1-6 0,1 0-3 16,-3 6 0-16,-7-1-4 0,0 4 0 0,-7-1 1 15,-4 3-5-15,-8 9 5 0,-3-1 0 0,-10 11 2 16,-4-3 0-16,-7 1 0 0,-1-2 0 0,-5-2-2 16,-2 0-1-16,5-2 1 0,-9 4 2 0,6-3-2 15,5-5 3-15,-6 7 0 0,20-16-2 0,3 4 2 16,1-5-4-16,9-2 3 0,0-1 4 0,2 4 0 16,5-8 3-16,5 4-2 0,0-4 5 0,5-1-1 15,5-3-4-15,6 4 2 0,6-3-1 0,7-1-1 16,3-4-6-16,4 0-18 0,15-1-21 0,-3-4-19 15,-10 2-25-15,8-5-27 0,-11 6-43 0,0-3-47 16,0 0-58-16,-9-8-133 0,3 7-426 0,2 0 189 16</inkml:trace>
  <inkml:trace contextRef="#ctx0" brushRef="#br0" timeOffset="113055.8266">33784 24282 2364 0,'-11'-19'14'0,"-8"2"-15"16,-2-3-3-16,6 1 10 0,-7 1 44 0,8 5 21 16,-1 3 2-16,-1-2-5 0,8 1-8 0,-1 3 14 15,1 0 12-15,-4 0 8 0,3 2-12 0,3 3-7 16,6 3-11-16,-11-5-6 0,11 5 0 0,0 0-15 15,0 0 2-15,0 0-6 0,0 0-2 0,0 0-15 16,26 14 17-16,-11-6-5 0,6 3-1 0,-1-3-5 16,6 4-2-16,3 1-1 0,0-2-4 0,1 2-4 15,-2-4 1-15,2 6-11 0,6-7 11 0,-8 7 2 16,4-5-8-16,-6-3 4 0,2 4-4 0,1 1-1 16,0 0-3-16,-5 0 0 0,-3-3 1 0,-2-1 0 15,1 0-4-15,-1-1-2 0,0 1 4 0,-8-4-3 16,5 4 5-16,-3-6-3 0,-4 3-1 0,1-4-6 15,-5 4 1-15,6-3 6 0,-6 3-8 0,-5-5 7 16,7 3-2-16,-1 1-1 0,-6-4 4 0,0 0-2 16,0 5-2-16,0-5 1 0,-8 9-4 0,-2-7-1 15,-2 4 2-15,-5 1-2 0,-2-2 16 0,0 5-18 16,-8 3 5-16,0-1 0 0,-2 4 1 0,-11 3-4 16,-2 2 6-16,-3 4-11 0,-2 2-13 0,-5 2-14 15,0 0-14-15,2 5-24 0,1 0-19 0,1-1-30 16,4 5-52-16,6-8-80 0,1 2-265 0,14-7-562 15,5 1 249-15</inkml:trace>
  <inkml:trace contextRef="#ctx0" brushRef="#br0" timeOffset="113350.3433">34231 24769 39 0,'4'-2'251'0,"-4"2"-9"0,0 0-8 0,8-5-15 16,-8 5-16-16,0 0-17 0,0 0-13 0,0 0-9 15,0 0-10-15,-3 16-8 0,-2-5-18 0,-6 2-3 16,-4 3-12-16,1-1-9 0,-3 10-12 0,-8-2-7 15,1 2-7-15,-7 2-10 0,-1 1-9 0,-4-1-17 16,5 5-21-16,9-12-29 0,-2 4-30 0,2-3-36 16,2-1-43-16,3 1-58 0,10-6-64 0,-9-3-141 15,3 3-411-15,8-7 183 0</inkml:trace>
  <inkml:trace contextRef="#ctx0" brushRef="#br0" timeOffset="113953.8141">34947 24076 160 0,'0'0'280'0,"0"-13"-12"0,0 13-9 0,0-8-14 16,0 8-21-16,-5-8-21 0,5 8-11 15,0 0-12-15,0 0 5 0,0 29-10 0,0-9-4 16,0 11-8-16,0 1-9 0,-1 13-12 0,-10 3-7 16,6-3-13-16,-2 3-9 0,-3 0-9 0,5 1-6 15,-10 3-30-15,5-8 7 0,-2 4-3 0,5-6-3 0,2 4-7 16,-2-7-6-16,3-5-10 0,3-3-31 0,-1 1-24 15,0-2-34-15,2-1-32 0,0-2-47 16,0 0-61-16,0-9-77 0,4 0-298 0,-3 0-604 16,3-8 268-16</inkml:trace>
  <inkml:trace contextRef="#ctx0" brushRef="#br0" timeOffset="114299.1409">35616 23927 113 0,'0'-8'263'0,"0"-8"-17"0,3 9-18 16,1-2-19-16,1 1-13 0,5 4-14 0,-1 4-3 15,9 4-8-15,5 4-6 0,4 12-3 0,10 12-10 16,-1 8-8-16,0 1 1 0,-5 9-9 0,-6-1-12 16,11 21-8-16,-19-13-11 0,5 15-8 0,-13-16-7 15,-1 4-5-15,-4 1-7 0,-1 14-10 0,-10-17 1 16,-1 0-17-16,-2-2-4 0,-11 0-3 0,6-2-4 16,-6 0-14-16,-3-1-27 0,-1-3-20 0,-2-2-23 15,-4 0-30-15,0 2-29 0,1-5-34 0,-8 3-42 16,2-6-38-16,0 0-41 0,2-9-196 0,-3-2-489 15,3 3 218-15</inkml:trace>
  <inkml:trace contextRef="#ctx0" brushRef="#br0" timeOffset="119142.9278">38256 24790 2 0,'-7'-1'185'0,"7"1"-8"0,0 0-1 0,0 0-18 16,0 0-13-16,0 0-11 0,58-2-13 0,-22 0-12 16,10-1-7-16,8 3-6 0,1-1-12 15,0 1-12-15,4 0-11 0,1 0-4 0,-2 1-16 16,-4 2-31-16,-1 1-23 0,-5 0-32 0,5 0-26 16,-9 1-39-16,1-2-37 0,-23 4-77 0,-3-2-243 15,-4 3 107-15</inkml:trace>
  <inkml:trace contextRef="#ctx0" brushRef="#br0" timeOffset="119327.8431">38374 25098 25 0,'-6'6'149'0,"5"2"-5"0,1-8-6 0,7 9-14 16,10-4-13-16,3-3-13 0,12 3-9 0,16-3-12 15,12-5-27-15,1 3-24 0,-1-5-23 0,6-4-44 16,20-4-30-16,-21 8-83 0,-2-7-166 0,20 2 73 16</inkml:trace>
  <inkml:trace contextRef="#ctx0" brushRef="#br0" timeOffset="119909.7495">39917 24648 208 0,'-4'-20'204'0,"-1"2"-3"16,4-2-6-16,-5 2-2 0,5 3-10 0,-1 4-5 15,-1-6-3-15,1 10-21 0,0 2-19 0,-1-3-12 16,3 8-17-16,0 0-7 0,0 0-6 0,0 0-11 15,-10 29-6-15,5-1-4 0,-1 12-4 0,1 3-3 16,0 5-7-16,3 2-5 0,-1 0-4 0,0-1-8 0,-1 5-1 16,1-6-6-16,-1 5-2 0,-1-9-3 0,5 3-2 15,-3-4-14-15,-1-2-10 0,1 2-10 16,1 0-14-16,-3-9-12 0,0-3-10 0,3-5-19 16,1-3-19-16,-4-3-16 0,3-5-10 0,0-2-10 15,2-2 1-15,0-3-6 0,0-3-12 0,0-5-4 16,0 0 4-16,0 0 9 0,0 0 3 0,12-25 5 15,-7 5 13-15,2-7 8 0,2-4 12 0,-1-2 10 16,-3-13 19-16,4 0 5 0,-6-3 12 0,4-4 9 16,-2-3 13-16,-1-21 10 0,-1 1 4 0,-1 17 13 15,-2-22 12-15,5 6 10 0,-4 14-3 0,6 3 6 16,3 3 6-16,6-3 8 0,-1 2-2 0,1 8 11 16,9-4-6-16,1 8-5 0,-2 6 1 0,6 3 9 15,-8 12-12-15,9 0-7 0,-2 10 1 0,0-4-8 16,-3 10 2-16,4 6-6 0,1 2 1 0,-4 6-5 15,-8 3 0-15,3 6-1 0,0 4-1 0,-6 7 3 16,-9 2-5-16,-6 3-1 0,4 9 4 0,-15 2-6 16,-2 0 2-16,-13 2-5 0,-1 3 1 0,-8-5-1 15,-5 5-1-15,-19 7-4 0,13-12 3 0,-16 10-3 16,8-13 1-16,5-2 0 0,2 0-7 0,2 3 1 16,0-2-13-16,8-3-20 0,4-4-18 0,18-6-34 15,-1 2-23-15,6 0-31 0,7-3-128 0,-3-7-282 16,12 9 124-16</inkml:trace>
  <inkml:trace contextRef="#ctx0" brushRef="#br0" timeOffset="120201.4711">40684 24438 26 0,'-8'-25'223'0,"1"5"-13"0,5 1-4 16,-5 3-16-16,1 0-15 0,0 7-17 0,3 2-17 15,3 7-15-15,0 0 5 0,0 0-5 0,-29 36-6 16,21 4-7-16,-8 10-9 0,6 7-7 0,1 19-12 16,-4-16-8-16,-3 16-7 0,8 0-4 0,-1-21-6 15,6 6-6-15,-6 13-2 0,9-12-7 0,0-6-3 16,7 19-14-16,-7-18-11 0,7-4-19 0,3 4-22 15,2-4-20-15,-2-5-34 0,2-2-29 0,4-5-35 16,3 3-44-16,-13-15-175 0,1-1-389 0,0-2 173 16</inkml:trace>
  <inkml:trace contextRef="#ctx0" brushRef="#br0" timeOffset="120606.2884">41206 24821 77 0,'-15'-12'259'0,"8"1"-15"0,-2 3-19 16,8 3-17-16,-6-2-22 0,5 4-20 0,2 3-17 0,0 0-12 16,7-8-19-16,-7 8-8 0,27 0-12 0,-5 2-9 15,13-1-7-15,-1 2-9 0,15-1-9 0,-3 0-7 16,2 2-3-16,-11 0-6 0,1-4-12 0,-6 4-8 15,-3-3-8-15,4 6-8 0,-4-2-10 16,-9-2-10-16,-3 4-12 0,-1-2-2 0,-4-1 0 16,-1 0-2-16,-4 3 2 0,-3 1 6 0,-4 1-2 15,-4 0 2-15,-3 5 1 0,-8 0 4 0,0 0 0 0,-7 3 2 16,-4 2-3-16,-12 6 7 0,1-1 0 16,-7 1 7-16,4 1 9 0,-4 0 7 0,3 2 7 15,-1 0 3-15,1-3 5 0,13-5 5 0,4-2 2 16,1-1-4-16,5 1-3 0,5-3-3 0,6 2 0 15,2 0 1-15,5-2-3 0,5-7 0 0,5 4-3 16,4-2-1-16,15 0-4 0,2-2-8 0,6-4-27 16,7-8-26-16,4-4-21 0,-5 3-39 0,-9 0-40 15,17-6-42-15,-19-3-194 0,-4 1-406 0,2-2 180 16</inkml:trace>
  <inkml:trace contextRef="#ctx0" brushRef="#br0" timeOffset="121047.8969">42470 24684 164 0,'-22'-6'221'15,"1"2"-10"-15,4-1-5 0,2-2-12 0,3 6-14 16,2-2-14-16,10 3-19 0,-14 0-15 0,14 0-10 16,0 0-10-16,-10 4-7 0,10-4-5 0,15 14 2 15,-1-9-11-15,13 3-10 0,4 0-8 16,15 4-5-16,5-2-6 0,2 1-6 0,-2-4-6 16,3 10-9-16,-6-10-4 0,-3 5 1 0,-11-7-7 0,0 4 2 15,-4-3-7-15,1 3-2 0,0-2-1 0,-2-1-2 16,-5 0-7-16,-4-2 3 0,1 1-3 0,-3 2 0 15,-1-6-2-15,-3 1-3 0,-5-1 0 16,1 3 0-16,-2-3-2 0,1 2 0 0,-7 0 0 16,-2-3 0-16,5 8 9 0,-9 0-1 0,-1 1 4 15,-8 2-3-15,-8 2 2 0,-5 2-1 0,-4 0-2 16,-13 7-5-16,2 4 2 0,-8-4 1 0,3 4-3 16,-7-1-4-16,-2 1 3 0,2-3-3 0,6 9-6 15,-3-2-20-15,13-2-21 0,-6-2-28 0,9 3-31 16,8-3-52-16,8-7-66 0,-1 5-220 0,4 0-474 15,3-4 210-15</inkml:trace>
  <inkml:trace contextRef="#ctx0" brushRef="#br0" timeOffset="121438.2527">42980 25324 202 0,'-24'15'197'0,"-4"5"-16"16,-11 2-9-16,2 1-16 0,-4 1-11 0,-4-1-19 15,1 2-6-15,-2-2-17 0,0 5-10 0,2-6-8 16,-1 9-15-16,1-3-25 0,5 0-38 0,1-2-52 15,14-9-54-15,6 3-161 0,-8-3-282 16,11-2 126-16</inkml:trace>
  <inkml:trace contextRef="#ctx0" brushRef="#br0" timeOffset="121976.4385">44056 24550 133 0,'1'-13'169'0,"-1"1"-18"16,6-3-9-16,0 7-15 0,-1 1-19 0,6 2-6 0,-1-1-11 15,4 3-9-15,3 8-11 0,0-1-6 16,1 6-10-16,1 0-2 0,-5 5-5 0,-1 2 1 16,1 4-13-16,-9-1-3 0,5 7-2 0,-10-7 3 15,-3 6-12-15,-4 2-3 0,-1-3-2 0,-8 3 5 16,1-3-4-16,-4 2-1 0,-3-4-1 0,-2-2-1 16,-13 6-4-16,8-7 1 0,5-6-1 0,-3 1 4 15,4-3-5-15,8 0 4 0,0-4-3 0,1-1 3 16,6 1-5-16,1-5-1 0,5 2 5 0,2-5-6 15,0 0 1-15,0 0 3 0,44-5-7 0,-13 2 2 16,5-2 4-16,6 2-4 0,6-1 22 0,-2 4-6 16,-13 4-2-16,-1-1-4 0,-1 5-1 0,-2 4 2 15,1-4-5-15,-1 12 2 0,-6-5-3 0,-1 8 8 16,-7-3-2-16,-1 7 6 0,-4-4 4 0,-3 3 2 16,-7-4 3-16,0 6 6 0,-5-2 8 0,-6 1 1 15,-4-6 3-15,-5 6 5 0,-3-1 2 0,-7-4-1 16,-9 5-7-16,-9-6 2 0,3 0 1 0,-4 1-8 15,0-1-6-15,-3-7 2 0,5-6-10 0,-3 5 0 16,8-5-5-16,7-1-11 0,3-5-18 0,10-2-25 16,5-2-38-16,1-5-74 0,10-2-72 0,-1-6-200 15,5 1-448-15,6-6 199 0</inkml:trace>
  <inkml:trace contextRef="#ctx0" brushRef="#br0" timeOffset="122306.3444">45081 24906 2013 0,'-2'-17'20'15,"-3"1"-28"-15,-4 3 10 0,2-1 1 0,-6 1 17 16,11 5 8-16,-5 1-7 0,-1 4 0 0,-2 3 19 15,10 0 6-15,-16 10 9 0,4 2 4 16,-1 3 0-16,-3 6 7 0,1 6-3 0,-7 14 0 16,0-1 0-16,1 8-2 0,1-5-3 0,-3 11 1 15,6-4-9-15,-6 26 0 0,4-18-8 0,3-3-6 0,1 1 0 16,7-1-3-16,-10 18-9 0,0-22-17 16,7 4-17-16,-2-3-24 0,-1 2-19 0,6-6-34 15,-1-3-24-15,6-1-59 0,-1-12-47 0,1 1-185 16,0-9-435-16,6 3 193 0</inkml:trace>
  <inkml:trace contextRef="#ctx0" brushRef="#br0" timeOffset="122663.8373">45521 25395 193 0,'0'0'205'0,"0"0"-9"0,1 21-5 16,-1-7-9-16,-1 5-5 0,2-2-14 0,-4 9-8 16,-4 4-13-16,2 3-11 0,2 7-12 0,-4-7-5 15,0-2-18-15,0 1-9 0,-3 8-2 0,-4-10-11 16,1 0-5-16,-1-4-4 0,4-1-6 0,1-7-8 16,-4 0-2-16,-1-6-5 0,2 4 0 0,0-5 2 15,-2 0 2-15,-4-3 3 0,2-5 1 0,-3 0-12 16,2-3 0-16,4-3 4 0,-4-6-7 0,0-4-3 15,1-1 0-15,1-2-7 0,3-11-7 0,5-6 0 16,0 3 0-16,4-4-2 0,6-6-2 0,9 7-5 16,9-9 0-16,9 9 2 0,8 1-11 0,5-2-20 15,3 7-10-15,7-1-17 0,6 2-13 16,-1 9-19-16,-1-4-12 0,-1 6-4 0,-10 0-3 16,3 2-3-16,-13 2-1 0,-4 0-9 0,15-1-1 15,-13 6-21-15,-7-2-7 0,5-1-19 0,-4-1-30 0,-8 3-103 16,-3 4-315-16,2-5 140 0</inkml:trace>
  <inkml:trace contextRef="#ctx0" brushRef="#br0" timeOffset="123090.2854">46259 25978 126 0,'-5'-7'235'0,"1"2"-22"16,-2 2-16-16,9-7-14 0,-3 10-11 0,9-15-17 16,-3 8-10-16,6-2-16 0,5-2-12 0,-1 8-11 15,8-2-12-15,-2 2-10 0,8 3-6 0,-2 0-8 16,1 2-12-16,-7 2-7 0,0 1-3 0,-5 1-5 15,-2 5-3-15,-1-1-5 0,-5 3-3 0,4 1-3 16,-4 4 2-16,-4 0-4 0,-3 0-4 16,-4 1-1-16,-5 5-3 0,-7 3-4 0,6-10-2 15,-9 6 0-15,-10 1 1 0,10-2 1 0,-11-1-1 16,6 3 3-16,-2-3 6 0,5-3 8 0,1-4 2 0,2 0-1 16,1 1-2-16,0-3-1 0,8-2-6 15,2-2 4-15,-2-1-5 0,7 4 0 0,2-3-3 16,4-2 6-16,3 0-11 0,11-3-1 0,11 2-20 15,3-6-30-15,11 1-28 0,6-10-45 0,-4 4-43 16,3-3-50-16,-1-6-203 0,-3 2-438 0,7-5 194 16</inkml:trace>
  <inkml:trace contextRef="#ctx0" brushRef="#br0" timeOffset="123373.1408">47518 25068 2263 0,'-2'-31'43'16,"-8"3"-32"-16,6 0-16 0,2 3 4 0,-4 5 32 15,2 1 27-15,1 8-13 0,3 1-14 0,0 10-1 16,0 0 3-16,0 0 7 0,19 27 1 0,-7-1 4 16,17 13 1-16,-6 9 8 0,6 1-1 0,-1 6 1 15,-4 21 4-15,5-2 1 0,-12 4-6 16,-11-17-4-16,-2 17 7 0,-6 0-6 0,-5 0-4 0,-8 0-9 15,-2 0-2-15,-4-22-4 0,-9 15 2 0,-3 1-8 16,-9-4-18-16,2-4-27 0,-7 4-21 0,-3-5-20 16,-4-5-27-16,-1 1-39 0,-5-5-34 15,1 10-53-15,-4-15-35 0,-4 2-160 0,16-18-442 16,-26 16 196-16</inkml:trace>
  <inkml:trace contextRef="#ctx0" brushRef="#br0" timeOffset="126517.4408">37630 27083 17 0,'-5'-19'190'16,"3"10"-11"-16,-3-2-11 0,2 3-12 0,-2 3-11 16,5 5-14-16,0 0-11 0,0 0 2 0,-16 24-2 15,9 0-5-15,7 22-5 0,-6-3-9 0,2 8-7 16,-1 0-1-16,5 5-5 0,-2-1-6 0,-3-1-12 15,3-2-6-15,4-1-4 0,3-2-6 0,-3 2-6 16,-4-6-3-16,4 1-3 0,-2-7-4 0,0 4-6 16,0-12 1-16,-2 4-8 0,-3-5-11 0,5-2-13 15,-2-3-7-15,-4 0-21 0,-1-4-5 0,0-6-25 16,5 4-13-16,-5-4-27 0,6-7-12 0,-4 0 2 16,3-1-31-16,2-7-20 0,0 0-135 0,0 0-318 15,0 0 142-15</inkml:trace>
  <inkml:trace contextRef="#ctx0" brushRef="#br0" timeOffset="126807.0735">38392 27689 1820 0,'0'0'49'0,"-18"-22"-44"0,6 12 13 0,1 0 18 16,-2 1 24-16,4 1 1 0,1 5 0 0,-4-3-11 15,3 3 0-15,9 3-4 0,-7-6-5 0,7 6 1 16,0 0 1-16,0 0-4 0,0 0 0 0,0 0-5 16,43 2-2-16,-9-2-4 0,19 4 0 0,7-4-8 15,1-4-27-15,29 4-16 0,-25 0-26 0,20-1-25 16,1 2-27-16,-20-2-49 0,-3 1-45 0,26 1-140 15,-28-1-360-15,-3 7 159 0</inkml:trace>
  <inkml:trace contextRef="#ctx0" brushRef="#br0" timeOffset="127303.1261">38293 28030 161 0,'-15'2'208'0,"0"-2"-15"15,15 0-11-15,0 0-16 0,0 0-15 16,0 0-19-16,0 0-8 0,0 0-14 0,66-17-12 0,-11 11-9 16,-1-6-8-16,11-3-10 0,-2 5-4 0,28-4-9 15,-30 6-9-15,23 2-30 0,-23-1-30 16,0 0-29-16,6 2-61 0,-7 2-60 0,-2 2-114 15,-4-4-297-15,-8 5 131 0</inkml:trace>
  <inkml:trace contextRef="#ctx0" brushRef="#br0" timeOffset="127894.3071">40159 27307 101 0,'-2'-9'193'15,"-3"-2"-19"-15,9 0-16 0,-3 2-10 0,1 1-13 16,7-1-16-16,-1 0-10 0,11 3-13 0,3 2-8 16,0 0-7-16,9 2-11 0,-4 2-5 0,2 2-14 15,-5 4 3-15,5 2-7 0,-5 2-2 0,-4 0-8 16,-3-1-8-16,-3 4 1 0,0-1-2 0,-6 2-10 16,-3 3 9-16,-3-4-2 0,-7 3-2 0,-4 4-6 15,1-4-9-15,-13 7 9 0,-1-2-7 0,-2-4 1 16,-6 2 1-16,-8 3-1 0,-3-5-4 0,7-1 6 15,2-4-8-15,-4 0 8 0,9 1 9 16,-2-5-3-16,1 0 3 0,11-1 3 0,4-3 6 16,2-1-2-16,5-3-3 0,6 0-6 0,0 0 3 15,0 0 0-15,0 0-11 0,0 0 3 0,47-14-4 16,-18 11-1-16,4 3-2 0,-1 2-3 0,4 2-1 16,0 0 4-16,-4 3-3 0,12 2-3 0,-13 3-1 15,-2 1 3-15,0-2 3 0,-5 5-3 0,-10-4-5 16,1 4-2-16,-5-1 3 0,2 2 3 0,-3 1 3 15,-9 0-3-15,-2 2 5 0,-10 6 0 0,-5 0 1 16,-3-6 0-16,-4 4-3 0,-14 3 6 0,1-3-2 16,-8 1-2-16,-1-7-3 0,-3 4 8 0,-2-4-14 15,-2-1 7-15,2-2 2 0,5-2-6 0,0 2 4 16,8-12-20-16,7 5-13 0,2-1-28 0,11-7-29 16,2-5-48-16,4 1-76 0,12 4-127 0,-3-9-363 15,3 9 161-15</inkml:trace>
  <inkml:trace contextRef="#ctx0" brushRef="#br0" timeOffset="128199.5239">41114 27621 185 0,'-5'-8'206'0,"5"8"-12"0,-2-15-5 15,2 15-20-15,0-7-19 0,0 7-15 0,0 0-9 16,0 0-1-16,0 0-11 0,-15 30-7 0,8-10-6 16,-5 8-6-16,-3 12-12 0,-11 8-4 0,11-2-8 15,-4 2-7-15,0 3-5 0,-5-1-5 0,2 3-5 16,-2-5-10-16,7 5-14 0,-3-3-17 0,1-9-27 15,4 9-30-15,3-1-30 0,2-7-41 16,-2 3-46-16,5 0-167 0,5-5-360 0,2-9 160 16</inkml:trace>
  <inkml:trace contextRef="#ctx0" brushRef="#br0" timeOffset="128603.6109">41556 28099 163 0,'0'20'163'15,"-2"-2"-10"-15,0 14-1 0,2-4-6 0,-5 4-14 16,3 11-5-16,2-14-15 0,-5 16-8 0,4-14-5 15,-1 1-14-15,-3-4-1 0,-2 0-12 16,-2-1 0-16,3-7-8 0,-3-4 0 0,2-2-4 16,0 2-5-16,-8-4-11 0,7-4 12 0,1 0-7 15,-9-3-1-15,8 0 4 0,-13-3-5 0,21-2 2 0,-30-2-10 16,13-6-6-16,-4-2-1 0,4-7-3 0,-2-3-3 16,1-6-1-16,1-16-5 0,8 9 3 0,4-10-7 15,10-1-3-15,9 1 4 0,1 5-8 16,4 3 0-16,5 10-3 0,1 2-7 0,3 3-6 15,16-2-9-15,-13 9-11 0,11-13-8 0,-11 12-13 16,1 8-5-16,1-4-15 0,1 5-7 0,-2-3-1 16,-1 8-20-16,0-2-21 0,-1 0-21 0,-1 1-35 15,-7 1-98-15,-4-3-291 0,-18 3 129 0</inkml:trace>
  <inkml:trace contextRef="#ctx0" brushRef="#br0" timeOffset="128978.137">41813 28495 151 0,'16'-8'142'0,"6"5"-12"0,-7 3-7 15,7-4-18-15,-22 4-2 0,38 4-15 0,-21-1-5 16,3 3-6-16,-3 0-10 0,2 8 3 0,-9-3 4 16,2 6-7-16,4-3-2 0,-4 3-12 0,-6-3-1 15,3 6-6-15,-9 0-4 0,0 2 2 0,-7 2-1 16,-1-4-2-16,-3 5 4 0,-1 0 3 0,2 1-8 16,0-11 4-16,-11 9-1 0,6-3-4 0,0 4 7 15,1-3 1-15,4-6-7 0,0 0 5 0,1-4-3 16,1 6-3-16,4-4-4 0,1-5 1 0,6-2-5 15,-3-7-3-15,10 12-4 0,-1-9 0 0,3-2-5 16,10-1-14-16,9 0-7 0,3 0 0 16,19-4-20-16,8-3-29 0,6-1-34 0,23 1-61 15,0-7-201-15,-3 8-375 0,4 0 166 0</inkml:trace>
  <inkml:trace contextRef="#ctx0" brushRef="#br0" timeOffset="129250.2462">43989 28061 2410 0,'-29'-12'2'15,"-1"0"-10"-15,7 3 7 0,1-7 0 0,5 10 2 16,7 1-6-16,1 2 8 0,6 2 2 0,3 1-1 15,0 0-2-15,0 0 2 0,31 1-3 16,-1 1 2-16,8-1-1 0,13 7 3 0,4-2-14 16,4-3-14-16,-4 5-15 0,1-1-22 0,-6 0-15 0,-4 4-28 15,-11-7-23-15,-2 1-13 0,-13 0-4 0,-4-1-5 16,-3-2 21-16,-6 5-113 0,-5-4-259 0,-2 4 115 16</inkml:trace>
  <inkml:trace contextRef="#ctx0" brushRef="#br0" timeOffset="129440.6805">44369 28136 436 0,'-25'9'14'0,"-11"3"16"16,-8 2 16-16,1 8 8 0,-1-5 15 0,8-10 19 15,-8 8 5-15,11-2 3 0,1-1 5 0,-2 3 2 16,10-6-9-16,8 0-3 0,3 2 1 0,4-3-3 16,3 1-3-16,4 2-7 0,4-4-9 0,4-3-10 15,11 2 1-15,12-3-12 0,9 4-5 0,8-10-19 16,3-1-23-16,4 1-15 0,-3-3-23 0,-6-3-7 16,2-2-16-16,-15 3-3 0,-2 1-16 0,0-6 4 15,-5 4-15-15,-7-2-14 0,3 0 2 0,-6-3-8 16,-2 0-4-16,-7 5-69 0,2-5-198 0,-6-3 88 15</inkml:trace>
  <inkml:trace contextRef="#ctx0" brushRef="#br0" timeOffset="129633.6234">44484 28153 476 0,'-10'-16'5'16,"-6"0"16"-16,1 3 19 0,-9-6 6 0,2 8 6 16,-6-12 1-16,5 8 11 0,-6-2 15 0,5 3-3 15,-2-2 10-15,7 5 4 0,4-1 0 0,3 6 10 16,-2-8-2-16,3 2-6 0,5 4-11 0,1 0-9 16,5-4-4-16,7 4-6 0,3 2-7 15,9 0-8-15,2 3-4 0,1 3-5 0,14 0-5 16,-6 9-1-16,6 1-8 0,-5 5 1 0,-2 1 0 15,-2 4-4-15,-1 0 1 0,-3 3 1 0,-4 3 3 0,3-3-3 16,-6 6 0-16,-4-1 2 0,-2 2-7 0,-2 3 0 16,-8-1-1-16,4 0-3 0,-8 8 3 0,-7-1-6 15,-1-10 3-15,-4 11-8 0,-1-1-47 16,2-10-25-16,-1-1-24 0,3-3-28 0,-1 1-43 16,6-2-152-16,-8 0-339 0,10-7 151 0</inkml:trace>
  <inkml:trace contextRef="#ctx0" brushRef="#br0" timeOffset="130044.5483">45379 28065 20 0,'5'13'148'0,"-3"2"-1"0,5 1-2 16,-6 8-14-16,5 0 4 0,-5 4-14 0,-1 0-4 15,0 4 1-15,0 0-14 0,-1-6-5 0,1 4-4 16,-7-3-9-16,5-7 0 0,-3 8-3 0,-4-8-6 16,3-4-7-16,-1 4-8 0,-2-5 3 0,1 1-2 15,-6-4-3-15,-1-3-6 0,-4 2-5 0,0-6-1 16,-3-2-5-16,3-2-3 0,-10-2-3 0,7-7-3 15,-4 1-1-15,-1-8-7 0,2-5 0 0,4 0-4 16,-1-8-3-16,7-1-1 0,8-5 7 0,5-11-6 16,4 1-5-16,10-1-5 0,10-3-6 0,2 3-6 15,5-3-17-15,1 6-2 0,17 3-4 0,-7 8-13 16,6 5-9-16,-5 2-4 0,0 2-2 0,5 8-9 16,-15 6 4-16,0 1-2 0,3 0 8 15,-3-3-10-15,-1 8-11 0,-1 1-12 0,-1 2-19 16,-6-2-29-16,0 1-132 0,0 1-286 0,-7 9 127 15</inkml:trace>
  <inkml:trace contextRef="#ctx0" brushRef="#br0" timeOffset="130437.7899">45938 28452 67 0,'0'0'203'0,"0"0"-28"16,21-16-13-16,-6 9-21 0,4 0-9 0,3 2-16 16,0-1-13-16,6 4-11 0,-6 2-3 0,10 2-17 15,-15 3 1-15,5-1-15 0,1 0-13 0,-8 4-4 16,2-1-14-16,-5 3-4 0,-2 1 2 0,-3-3-3 15,-2 9 2-15,4-3-8 0,-9 3-2 0,0-1-1 16,-6 2-1-16,0 0 1 0,-6 5-3 0,-7-1-4 16,4-1 0-16,-9 1 4 0,2 1-1 0,-7-3 8 15,5 0 8-15,2 0 6 0,-2 0 0 0,8-9 3 16,1 1-6-16,8-2 6 0,0 1-8 0,-1-3-2 16,6 1 5-16,2-1-3 0,0-8-6 0,17 10-2 15,-5-9-12-15,10-1-15 0,6-1-22 0,9-4-25 16,7 5-12-16,-6-5-4 0,16 5-7 15,4-3-20-15,6-2-40 0,-12 7-128 0,15-4-287 16,-6 2 127-16</inkml:trace>
  <inkml:trace contextRef="#ctx0" brushRef="#br0" timeOffset="130629.0793">46938 28169 25 0,'29'-5'90'0,"1"6"0"0,1-4-14 15,3-2-22-15,-3 2-15 0,15-3-16 0,-10 5-19 16,1-4-20-16,-4 0-20 0,1 5-23 0,-4 0-63 16,-11 0 29-16</inkml:trace>
  <inkml:trace contextRef="#ctx0" brushRef="#br0" timeOffset="130778.8753">47161 28459 87 0,'7'6'142'16,"8"-4"-28"-16,7-1-44 0,9-1-46 0,-2-1-56 15,2-7-36-15,-9 1-73 0,7 0 33 0</inkml:trace>
  <inkml:trace contextRef="#ctx0" brushRef="#br0" timeOffset="131258.6219">48464 27803 157 0,'0'0'179'0,"14"-15"-17"16,-6 5-19-16,2 6-6 0,-10 4-6 0,23-14-16 15,-11 11-9-15,-12 3-10 0,28-4-10 0,-9 2-13 16,-19 2-6-16,31 6-7 0,-31-6-7 0,36 1-4 16,-36-1 0-16,25 10-12 0,-9-4-4 0,-1 2-4 15,-1 0 4-15,-6 0-7 0,-1 0-5 0,-7-8-1 16,7 23 1-16,-7-10-4 0,0-13-3 0,-14 27-3 15,2-2 4-15,-6-9-7 0,-5 4 4 0,-2-1-1 16,-4-4-3-16,-2 3-1 0,-1-2 3 0,1-5-2 16,0 6-1-16,6 0 2 0,1-5 0 15,8 2 2-15,8-5 0 0,1 2 4 0,0 5 2 16,7-7-8-16,5 5 3 0,4 0 3 0,5 1-5 16,-2 4-1-16,8-2 1 0,2 7-1 0,-5-9-3 15,2 0 1-15,3 1-3 0,-7-2-2 0,4-1 2 16,-3 2 1-16,-8-4-8 0,6 4 4 0,-7-2 2 15,-1 1 0-15,3-3-1 0,-2 1-2 0,-6-4 0 16,-1 5 8-16,-1-6-6 0,-4 4 7 0,-4 1 2 16,1 0-7-16,-13 0 6 0,6-1 0 0,-9 2-6 15,-5 0-1-15,3 1-12 0,-1-2-33 0,0 1-14 16,-1 2-35-16,5-2-47 0,-5-3-182 0,10 0-345 16,-3-2 152-16</inkml:trace>
  <inkml:trace contextRef="#ctx0" brushRef="#br0" timeOffset="132324.6518">49306 27667 146 0,'0'-20'137'0,"0"0"-3"16,-6-8 3-16,-1 11-20 0,2-11-7 0,-6 4 2 0,-7-4-18 15,-3 1-6-15,-16-3-6 0,4-1-7 0,-6-2-5 16,-5 3-11-16,-2-3-6 0,-12 5 0 16,-14-11-6-16,-3 4-8 0,-2-4-2 0,-10 11 0 15,4-2-4-15,-11 2-5 0,2 5 0 0,-4-2-2 16,-3 3-5-16,1 4 2 0,-3 2-6 0,-10 2 4 15,9 2-6-15,3 1-2 0,-3 5 2 0,11 0-4 16,-9-4 1-16,1 2 2 0,1 0-1 0,-4 0-5 16,5-2 5-16,-2 4-2 0,4 5-3 0,-4-4-2 15,5-3 2-15,-2 10 1 0,4-2-2 0,-8 0-4 16,2 3 6-16,1 0-4 0,7 9 0 0,3-4-4 16,-2 2 0-16,29 0 6 0,-1-2 1 0,-2 1-4 15,2 4 2-15,3 2-1 0,3 2 0 0,-3-1-1 16,12 0-3-16,-3 9 0 0,-4-3 2 15,5-1-4-15,2 1 2 0,0 3 2 0,0-2-2 16,7-2 0-16,-6 7-1 0,8-6 3 0,-1 0-3 16,1 6 0-16,-1-5 8 0,14-3-5 0,0 1 6 15,7 1 2-15,-1 3-4 0,1-4 0 0,0 1 5 16,3 1-3-16,-1 0 2 0,-3 0-4 0,5 1 3 16,-3 0 2-16,1 3 2 0,-5-1-1 0,1 1 0 15,0-3 1-15,4 4-1 0,-7-1 1 0,6 0-1 16,-1-1 2-16,2 2 2 0,0 2 3 0,1-4-3 15,4-1-4-15,1 4 4 0,1-4-1 0,3 4-4 16,-4-2 4-16,4 1 2 0,1-5-7 0,1-2 4 16,3 8 8-16,-2-2-8 0,2-3 0 15,2 9 1-15,1-6-4 0,-1 1 0 0,2 3 4 16,1-2-8-16,0 2 1 0,2-1 2 0,3 9 0 16,-3-7-2-16,6 8 3 0,-2-12-2 0,-3 2 4 15,6-1-4-15,-1 2-2 0,-1-5 3 0,0 1-2 16,5-3 2-16,-1 9 4 0,6-6-3 0,-7 0-2 15,9-3 3-15,5 11-2 0,9-3-2 0,-1-4 2 16,1 5 0-16,1-4-5 0,3-3 0 0,8 3 2 16,-4-4-4-16,12-2 3 0,2 1-1 0,1 0-3 15,16 4-1-15,-16-6-1 0,23 4 3 0,-1 2-1 16,4-2 1-16,-2-5-1 0,-6 4-3 0,11-9 2 16,1 4-2-16,-1-6 6 0,4 2-3 0,17-3-6 15,-12 0 7-15,1-4 2 0,6 4 14 0,42 0 6 16,-52-1 0-16,10-9-3 0,-4 2-10 0,0-1 3 15,-3 2 3-15,5 1-5 0,-5-2-3 0,8-5 1 16,44 0 3-16,-51 0-4 0,-1-5-6 0,7 0 6 16,-2 1-4-16,2 0 1 0,3-5-5 0,0-1 0 15,0 4 5-15,-2-8-5 0,-1-5 1 16,-7 2-1-16,5-1 3 0,5-2-4 0,-6 3-1 16,-11-13-1-16,-4 4 8 0,1 1-1 0,-7-4-6 15,-2 0-1-15,-3-9 3 0,-6 3-1 0,-13 6-14 16,21-16 15-16,-6 3 1 0,-5-6-1 0,-5-5-4 15,-17 14 2-15,-1-6 2 0,-3 2-2 0,6-22 3 16,-15 15 0-16,4-17-5 0,-16 13 0 0,-4 3 3 16,-5-5-3-16,-2 0-3 0,-5 3 7 0,-2-6-2 15,-6 3 1-15,-4 0-1 0,-8 7 0 0,-1-1-2 16,-6-2-3-16,-5 1-3 0,-5 3 1 0,-8 3-6 16,-2 1-14-16,-21-9-5 0,11 21 1 15,0 2-10-15,-34-7-24 0,8 6-21 0,-9 3-8 16,3 8-10-16,-9 2-16 0,0-2-29 0,-2 9-25 15,-2 1-21-15,6 0-145 0,6 7-365 0,31 3 162 16</inkml:trace>
  <inkml:trace contextRef="#ctx0" brushRef="#br0" timeOffset="132761.0618">46909 28204 145 0,'-9'-8'163'0,"9"8"-5"0,-7-4-13 0,7 4-7 15,-6-3-14-15,6 3-10 0,0 0-7 16,0 0-8-16,22-7-11 0,-14 6-13 0,16-4-7 16,10 0-6-16,-3 10-8 0,3-5-3 0,15 1-7 15,-1-2-11-15,-2 1-24 0,-8 1-7 0,-2 4-16 16,8-6-24-16,-13 4-29 0,3 3-18 0,-4-4-23 16,-2-1-121-16,1 2-246 0,-4-2 109 0</inkml:trace>
  <inkml:trace contextRef="#ctx0" brushRef="#br0" timeOffset="132962.3532">46832 28422 57 0,'0'0'168'0,"0"0"-16"0,32 7-14 0,-9-7-16 15,-1 3-12-15,14 1-16 0,-2-8-25 0,17 9-30 16,-3 2-42-16,4-6-34 0,1 3-50 0,-7-1-50 16,4-3-149-16,-18 4 65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5:42:59.170"/>
    </inkml:context>
    <inkml:brush xml:id="br0">
      <inkml:brushProperty name="width" value="0.05292" units="cm"/>
      <inkml:brushProperty name="height" value="0.05292" units="cm"/>
      <inkml:brushProperty name="color" value="#FF0000"/>
    </inkml:brush>
  </inkml:definitions>
  <inkml:trace contextRef="#ctx0" brushRef="#br0">18170 7575 64 0,'60'-1'79'0,"3"-7"-3"0,31 2-17 16,1 0 0-16,3-5-5 0,-1 4-2 0,2-1-6 15,1-4-1-15,3 4-8 0,-1-4 10 0,7 4-17 16,0 1 6-16,-1 1-12 0,-1 0-6 16,-1-3-4-16,-2 0-8 0,2 4 7 0,-6-5-3 0,4 2-6 15,-6 3 22-15,-5-3-12 0,-2 0-7 0,1-1 0 16,-5 4-4-16,-31 0 10 0,7-4 3 0,4 3 4 15,-6 0-4-15,-1-5 9 0,-13 0 1 16,1 8-9-16,-15 0 8 0,-3-2 3 0,-6 2-5 0,-8-3 13 16,2 5 8-16,-7-3 10 0,-3 0 2 15,1 0-2-15,-3 4 0 0,-6 0-15 0,14-1 16 0,-7-3-5 16,-7 4-5-16,8-2-6 0,-8 2-2 0,7-5-6 16,-7 5 2-16,0 0-1 0,0 0-8 0,0 0 1 15,9-3-1-15,-9 3-8 0,0 0-7 16,0 0-17-16,0 0-23 0,0 0-29 0,0 0-26 15,0 0-40-15,0 0-122 0,0 0-268 0,0 0 119 16</inkml:trace>
  <inkml:trace contextRef="#ctx0" brushRef="#br0" timeOffset="13176.81">21545 13534 44 0,'-10'0'92'0,"10"0"-7"0,-22 2-24 15,13 0 20-15,-4-4-2 0,13 2 2 0,-17-2-6 16,5 2 2-16,12 0 3 0,-16 2 2 0,16-2-16 15,-13-2 5-15,13 2-4 0,0 0 2 0,0 0-3 16,-9-1 0-16,9 1-8 0,0 0-5 0,0 0-16 16,0 0 12-16,0 0-3 0,0 0 2 0,0 0 10 15,0 0-2-15,44 3 1 0,-21-1-4 0,9 0-3 16,2-1-5-16,14-1 1 0,6 4 0 0,-1-8-7 16,2 4-1-16,10 0 1 0,-6 0-5 0,22-3-3 15,6 1-1-15,5 2-3 0,1-3-2 0,1-1-2 16,2 1-1-16,8-2-5 0,1 2 2 0,3-3-3 15,-2 6 0-15,1-2 0 0,-5 2-7 0,2 0 0 16,-1 0 1-16,2-1-4 0,-2-2 3 0,1 2 1 16,48 2-3-16,-48-4-1 0,3 3-2 0,0-3-2 15,47-5 3-15,-4 8 3 0,-44 5-4 0,5-14-3 16,40 7-4-16,-41-3 5 0,48 1 2 0,-8 0-1 16,-44 1-1-16,49-3-2 0,-47 6 1 0,42 0 0 15,-38 5 0-15,38-10 1 0,-49 5 1 0,3-1-1 16,3 1-2-16,2 0 2 0,42 0-4 0,-47 0 0 15,-4 0 0-15,8 1 3 0,-3-1-3 0,47 9 4 16,-48-7-4-16,-7-4-1 0,6 2 5 0,2 0-4 16,-6 0 2-16,12 5-2 0,-5-2 4 0,-5-1 0 15,-4 1 3-15,-3 3-3 0,-4-5 2 0,2 6-4 16,-3-4 2-16,-4-1-2 0,-17-1 3 0,-1 2-4 16,-8-2-2-16,-2 1 0 0,-3-2 2 0,-3 0 4 15,2 0-6-15,-5 0 4 0,-4 0-4 0,-8 0 3 16,-3-2-3-16,1 4 0 0,-4-4 2 0,-8 2-2 15,2-1-4-15,-1 1 4 0,-5-4-3 0,1 2 1 16,-4-4-7-16,4 2 0 0,0-1-15 0,-7 3-18 16,1 2-10-16,-4-1-28 0,-2-1-12 0,-7 2-21 15,17-5-20-15,-10 4-22 0,-7 1-121 0,0 0-303 16,0 0 134-16</inkml:trace>
  <inkml:trace contextRef="#ctx0" brushRef="#br0" timeOffset="13736.644">24707 13795 52 0,'-31'0'131'15,"9"1"-2"-15,0-1 0 0,0 0 4 0,6 0-9 16,8 4-9-16,-6-4-2 0,14 0-6 0,-13-4-9 15,13 4-5-15,0 0 3 0,0 0-3 0,42-4-5 16,-3 1-1-16,21-5-1 0,3-1-7 0,34-2 3 16,2 3-10-16,12-1-3 0,43-2-8 0,-3 6-3 15,8 1-4-15,1-7-4 0,-1-2-7 16,-7 15 1-16,6-5-5 0,3 3-9 0,-3 0 0 16,11-3-2-16,-4 2-3 0,1-1-4 0,-4 2-4 0,3 2-1 15,-13-2 0-15,8-2-3 0,-52 2 0 0,49-6-5 16,-4 6-5-16,-47 5 0 0,46-13 0 0,-50 0-3 15,0 5 0-15,-4-6-9 0,-5 4 4 16,-4 2 0-16,-26-3 1 0,-5 3-4 0,-10-5 5 16,3 8 5-16,-15-2-9 0,-7-3 3 0,-9 4 2 0,1-2 1 15,-4-1 1-15,-5 1-2 0,-2-2 2 0,2 1 0 16,-5 0 3-16,-2-1-1 0,-5 5 0 0,13-1 1 16,-6 0-5-16,-7 1-1 0,5-5-8 0,-5 5-13 15,5-7-24-15,-5 7-27 0,0 0-31 0,0 0-33 16,0 0-35-16,0 0-149 0,0 0-347 0,0 0 153 15</inkml:trace>
  <inkml:trace contextRef="#ctx0" brushRef="#br0" timeOffset="14377.7284">26474 14891 161 0,'-5'-5'141'0,"1"2"-1"15,4 3-7-15,0 0-3 0,-12 16-5 0,10-1-3 0,-4 12 9 16,4 6-6-16,-5 11-5 0,0 11-1 15,7 20 0-15,-6 2-7 0,-1 2-3 0,5 1-2 16,-5 4-2-16,0 3-10 0,-1-6-7 0,-6-5-5 16,12 6-9-16,-8-25-9 0,5 22-7 0,-2-2-3 15,-3-17-2-15,5-2-6 0,-2-1-6 0,0-1-5 16,2-4-3-16,2 3 1 0,-9-2-8 0,-5-5-2 16,1-8-2-16,6 3-6 0,0-11-11 0,-4-3-12 15,2-2-10-15,4-6-17 0,1-6-12 0,-1 0-12 16,-1-6-14-16,2-1-23 0,0-5-22 0,4 2-14 0,3-5-21 15,0 0-26-15,-9-21-147 0,4 6-352 0,4-4 157 16</inkml:trace>
  <inkml:trace contextRef="#ctx0" brushRef="#br0" timeOffset="15154.5124">26324 14802 54 0,'-2'-13'180'0,"5"1"-15"0,1 0 1 15,-1-3-11-15,6 3-13 0,6-2-12 0,5 4-7 16,11-3-6-16,20-1-6 0,4-3-7 0,8 6-21 15,26 2-3-15,3-7-16 0,12 6-3 0,0 4-6 16,44-2-1-16,-44 1-4 0,-1 3-8 0,1 1-4 16,3 1-2-16,45-2-3 0,-47 2-7 0,46 0 1 15,-51-2-7-15,50 7-2 0,-46-3 2 0,4 0-9 16,-1 1-10-16,-3-1-2 0,-3 0 6 0,-2 0-3 16,0-4 0-16,-9 4-3 0,-25-4 3 0,-4 4 4 15,-5-3-8-15,4-1 3 0,-14 3-2 0,-15 1 3 0,-9 0-7 16,0-4 5-16,-5 0 10 0,-3 0 8 15,-4 4 6-15,0-3 0 0,-1 1 13 0,-1-1-4 16,-8 3-2-16,11-4-3 0,-5 0 0 0,-6 4-3 16,9-2-2-16,-9 2-1 0,0 0 4 0,0 0 6 15,10 13-10-15,-13-8 2 0,3-5 0 0,-7 13-4 16,5-2 2-16,-1 5 1 0,-1 2 2 0,1 0 3 16,-2 10 0-16,2 4-5 0,-3 0 2 0,0 12 3 15,-1 1 0-15,3 3-5 0,-1 2 3 0,-3 2-1 16,-1 28 6-16,2-24 3 0,-1 3-1 0,-1 17 2 15,3 5-2-15,0-9 6 0,5-12-2 0,1 19-1 16,-5-19-2-16,3 16-3 0,-5-23-3 0,0 5 0 16,-1-1-1-16,1 1-2 0,-2-5 6 0,1 0-9 15,-9-6-3-15,5 5 0 0,-4-4-4 0,1-1 0 16,-5-3 1-16,3 0 1 0,-6-5-3 0,5 6 6 16,-8-9-6-16,-1 0 8 0,-2-4-1 0,-5 0 14 15,1-3-12-15,-4-2 8 0,-8 0 2 0,-1 1-7 16,-6-5 11-16,-6 3-3 0,-2 1-3 0,-29-1 10 15,-1 2-6-15,-1-3-1 0,-4-1 1 0,-7-3 3 16,-1 4-3-16,-6-3 5 0,2-1-3 0,3-5-8 16,1 3-13-16,-4-3 13 0,-41 6 1 0,47-9 0 15,-10-1-4-15,4-4-6 0,1 5-2 0,-1-5 12 16,1 0-9-16,7 0-15 0,2 4 3 0,11-8 3 16,23 2-12-16,5-4 11 0,5 6-5 0,6-6 0 15,16 0 5-15,5-1-13 0,8 4-16 0,2-5-3 16,3 2-22-16,2-2-16 0,5 1-15 0,1 3-7 15,5-4-18-15,0 0-15 0,6 15-23 0,5-15-20 16,7 4-20-16,1-1-25 0,12-3-34 0,6 0-16 16,14 1-217-16,2-4-507 0,9-4 225 0</inkml:trace>
  <inkml:trace contextRef="#ctx0" brushRef="#br0" timeOffset="15752.6192">30810 15057 71 0,'2'-32'164'0,"-4"1"10"0,-1 2-9 16,1 5 7-16,1 2-6 0,1 4 4 0,-6 2-5 16,6 4-8-16,0 2-14 0,0 5-12 0,0 5-11 15,0 0-7-15,0 0 3 0,-8 21 5 0,6 6 4 16,-3 23-2-16,3 4 1 0,2 22 6 0,0 6-10 15,0 3-11-15,0 2-6 0,-6-3-6 0,-10 3-9 16,9 0-7-16,-1-4-4 0,1 3-4 0,0-2-5 0,0-2-1 16,7-4-16-16,-1-20-2 0,-11 19-9 15,10-18-5-15,-5 0 1 0,7 19 5 0,-8-23-11 16,1-4-5-16,0 0-9 0,5-3-15 0,-4-5-8 16,-1-1-22-16,5-9-14 0,-5-9-5 0,4 3-22 15,-2-10-23-15,0-2-18 0,3-4-11 0,2-4-14 16,0-5-30-16,0-2-17 0,0 0-11 0,8-20-26 15,-1-7-22-15,-5-1-124 0,8-16-396 0,2 0 176 16</inkml:trace>
  <inkml:trace contextRef="#ctx0" brushRef="#br0" timeOffset="16385.2831">30640 14810 166 0,'-10'-13'190'16,"6"-2"-10"-16,2 5-11 0,2 1-18 0,6 0-14 15,4 0-13-15,5 2-2 0,16-2-14 0,15-3-7 16,14 4-5-16,28-3-19 0,6 3-10 0,3 4-7 16,11-4-3-16,-1 3-4 0,-1-2-7 0,3-1-7 15,-8 3 0-15,-1-2-3 0,-1 0-8 0,3 1 2 0,4 3-4 16,3-2-5-16,-5 4 0 0,4-4-9 15,-4-4-9-15,-2 4-4 0,-3-2 2 0,-3-5 1 16,-9 4-3-16,-28 1 3 0,3 2-1 0,-11-3 2 16,0 0 2-16,-17 4 1 0,-3-2-4 0,-9 3 6 15,-3 0 4-15,-7 2 10 0,3 1 6 0,-8 0 0 16,-7 0 3-16,17 1-7 0,-5-1 12 0,-11 6 9 16,6 2 3-16,-7 4 2 0,0 6 1 0,0 2-1 15,0 6 5-15,-3 4 3 0,-1 14 12 0,-2 0-8 16,4 7 2-16,2 2-3 0,-5 7-5 0,3 23 1 15,-1 3 2-15,-2-4 0 0,5-3-1 0,0 2-4 16,0 2-1-16,0-3 0 0,0-1-4 0,8 0-4 0,-6-21-2 16,10 20-2-16,-7-20-1 0,0 0-6 15,2-4-4-15,1 6 3 0,-1-5 4 0,0 0-11 16,-2-9-6-16,-3 0 1 0,-9 1 3 0,7 6 1 16,-14-14-3-16,4 2-6 0,-12-2 2 0,7-11-3 15,-14 4 0-15,6-6 1 0,-4-4 3 0,-9 2 5 16,-3 1 7-16,-12 2-4 0,5-7 3 0,-12-3 0 15,0 2-1-15,-32-4-5 0,-6 0 0 0,4-4-6 16,2 3 9-16,-9-5-9 0,-2-1-5 0,-10-5 10 16,4 2-10-16,-1 1 2 0,-4-3-2 0,3 2 0 15,-40-5-7-15,50 7-9 0,-5 0 6 0,4-1-3 16,6-3-3-16,-2-3 0 0,11 4-7 0,20-2-3 16,9-1-5-16,-4 4-19 0,30-2-6 0,-15 4-22 15,15-6-16-15,8 1-31 0,3 0-27 0,3 1-35 16,4 2-21-16,9 0-33 0,0-2-36 0,3-3-239 15,0 0-544-15,22 15 241 0</inkml:trace>
  <inkml:trace contextRef="#ctx0" brushRef="#br0" timeOffset="16921.1413">34734 15090 33 0,'2'-29'229'0,"-4"-3"-7"15,1 2 3-15,-4 0-14 0,-2 2-6 0,5 9-4 16,-3-1-2-16,1 11-10 0,-1-1-19 0,4 5-19 16,-4-4-14-16,5 9-8 0,0 0-4 0,-11 20 10 15,4 5-3-15,1 18-7 0,-3 12 5 0,-3-1-1 16,2 20-1-16,0 11-9 0,-2 2-8 0,3-4-7 16,2 1-8-16,-3 5-10 0,5-2-2 0,-2-2-12 15,0-5-5-15,4-1-2 0,0-2-17 0,3-18 3 16,-2-4-3-16,2 6-14 0,2-4-6 0,-4 22-8 15,2-24-18-15,-4-5-17 0,1-4-21 0,0 2-14 16,-4-4-21-16,2-12-21 0,-2-1-23 0,2-6-29 16,-2-2-28-16,2-4-28 0,3-7-24 0,0-3-31 15,2-4-223-15,0-5-517 0,0 0 228 0</inkml:trace>
  <inkml:trace contextRef="#ctx0" brushRef="#br0" timeOffset="17588.7181">34523 14792 195 0,'-7'-15'213'0,"0"-2"-16"0,6 2-18 0,-1 7-23 15,4-5-10-15,4 6-10 0,10-4-4 0,1-1-8 16,20 4-6-16,16-5-14 0,36 1-11 0,-26 5 0 15,36 3-8-15,0-7-9 0,5 6-13 0,1 4-3 16,3-2-5-16,-1-2-3 0,49-2-7 0,-52 7-5 16,52 0-3-16,-5 1-7 0,-49 2-4 0,50-3 0 15,-43 2-5-15,37-1-3 0,-40 0-1 0,48 3-4 16,-50-4-3-16,5 1 0 0,-3-2 1 0,-9 2-5 16,0-2 0-16,-12-3 0 0,-23 2-1 0,-10 2 1 15,-6-2-3-15,-15-1 5 0,-9 3 3 0,1-1 15 16,-5-1 9-16,-7 2 7 0,-1-2 4 0,0-1-2 15,-1 2-2-15,-9 1-2 0,0 0-8 0,15 0 1 16,-8 4-5-16,-7-4-4 0,7 10 5 0,-6 0 6 16,1 7 5-16,-2 2 1 0,2 1-6 0,-2 16 8 15,3 8-4-15,-3-3-2 0,0 9 3 0,-3 2 1 16,-1 9 3-16,-4 12-6 0,-6 8 0 0,14-1 0 16,0-1 2-16,-7 2 1 0,0 0-2 0,4 2 3 15,0 0-7-15,6-2 1 0,-1 3 2 0,6-7-3 16,-3-19 1-16,2 18-13 0,-3-24-5 0,1 8 4 15,2-3-5-15,-4 17 0 0,-3-18 3 0,-2-4-1 16,-3-1-5-16,-2-3-1 0,-1 0 2 0,-8-4-3 16,-2-7-3-16,-5 3 0 0,-4-9 15 0,-2 5-16 15,-3-7-1-15,6-7-2 0,-8 3 9 0,-7-1-12 16,-1-4 11-16,-3 0-1 0,-3-1-2 0,-11 2 7 16,-1-1-14-16,-25-4 11 0,-4 3-10 0,-3-3 4 15,-7 1-3-15,-3-1 0 0,-7-8-7 0,-38 11 4 16,40-11-4-16,-43-3 4 0,40-5-8 0,-45 0 8 15,9 3-4-15,42-3-1 0,-6 2 4 0,-45-7-2 16,60 5-2-16,-4 0-4 0,3-3 6 0,6 0 6 16,28 3-10-16,6-6 4 0,-2 6-8 0,12 0 1 15,10-1-8-15,6-3-12 0,8 4-13 0,4 0-32 16,5 4-28-16,4-3-28 0,9-1-26 0,-20 4-14 16,18-2-39-16,2-2-36 0,0 0-26 0,2 6-196 15,11-1-503-15,-13-5 223 0</inkml:trace>
  <inkml:trace contextRef="#ctx0" brushRef="#br0" timeOffset="18744.276">36223 17018 101 0,'-2'-10'234'0,"1"3"-11"16,-4-1-20-16,3 3-21 0,2 5-15 0,-2-8-11 15,2 8 6-15,0 0-6 0,-7 36-5 0,9-8-5 16,0 5 3-16,3 9-5 0,-5 7-1 16,-2 1-10-16,4 3-7 0,-4 3-5 0,4 22-5 15,-4 0-7-15,7 0 1 0,-5 0-5 0,-3 1-8 0,-6 1 2 16,4-4-9-16,-3 0-4 0,9 0-15 15,-1-16 9-15,-1 19-6 0,-6-19-20 0,0 15-2 0,4-24 1 16,-9 3-13-16,8-4-1 0,-8-5 18 0,6 1-18 16,-3-4-6-16,0-11-1 0,1-2-1 15,1 5 8-15,0-16-2 0,0 1-17 0,6 0 0 0,-4-9 4 16,-2 2-6-16,5-7-10 0,-1 2 5 0,-1-4 2 16,4-3-9-16,0 0-5 0,-12-11-11 0,7-6-10 15,-2 2-7-15,1-9-4 0,2-4-20 0,-1-7 0 16,-2-12-10-16,7 4-3 0,-3-5-1 15,-1-1-13-15,4 0 3 0,7-3-3 0,-7 3-2 0,7-2-6 16,2-3-3-16,-3-2 4 0,3 3 2 0,-1 0 11 16,3-2 0-16,-8 3 8 0,11-32 7 0,-6 28 4 15,1 1 3-15,-2-21 4 0,-1-1 6 0,-4 21 4 16,-2-19-2-16,0 15 7 0,0-14 4 16,0 21 2-16,0 1 1 0,0 3 11 0,0 1 6 0,0 3 6 15,5 15 1-15,-3 2 8 0,-2 0 10 0,0 1-8 16,0 9 6-16,-2 3 5 0,2 4 2 0,0 1 2 15,0 3 0-15,0-1-3 0,-5 3-2 0,5 5-6 16,0 0 6-16,0 0 6 0,-15 25 1 16,1-2 1-16,6 7 1 0,-8 6 3 0,1 9 2 0,-4 1-6 15,4 6 2-15,-4-6-6 0,0 2-6 0,-1 2 3 16,-1-2-1-16,1 3 1 0,1-8-7 0,0 5 1 16,-3-2-2-16,2-4 3 0,4-2-2 0,1 0-2 15,5-7 3-15,-4-4-7 0,-1-7-2 16,1 1 2-16,6-5 0 0,-4-3-2 0,8-3 3 15,-1-4 0-15,-2-1-3 0,6-4-1 0,1-3 2 0,0 0 0 16,0 0-5-16,0 0 0 0,-2-22 1 0,4 1 0 16,6-7 0-16,-1-1 2 0,8-17-3 0,1 7-4 15,4-9 2-15,-3 6 4 0,5-3-5 0,1 0 1 16,0 2-2-16,0 0 0 0,4-1-3 16,0 4 6-16,2 3-1 0,2-3 0 0,0 3-2 0,-1 5 0 15,-1 8 1-15,2-3-3 0,0 7-1 0,-9 2 2 16,7 6 3-16,-4 2-2 0,-2 9 2 0,-1 2 0 15,2 9 1-15,3 0 3 0,-1 11 2 0,8 6 5 16,-2 14 16-16,-15-6-9 0,10 5 5 16,-11 1-2-16,1 4-1 0,-2 1 7 0,-1 2 0 0,-6-1-4 15,6-3-1-15,-4 4-5 0,2 0 3 0,-2-3-8 16,2 2 4-16,-3-7-2 0,1-2 1 0,-1-5-2 16,2-4-4-16,-2-2-3 0,1 0-7 0,0-2-26 15,-1-5-27-15,0-4-31 0,-1-3-28 0,1 1-32 16,-4-6-28-16,5 0-37 0,-3-3-24 15,-2-2-220-15,2-1-490 0,-7-2 217 0</inkml:trace>
  <inkml:trace contextRef="#ctx0" brushRef="#br0" timeOffset="20210.5957">31936 16900 62 0,'0'0'151'0,"0"0"-20"0,0 0-2 0,0 0 1 16,-2 20-5-16,-1 0 0 0,6 11 6 0,-8 14-6 0,2 3 0 15,-4 5 2-15,-2 3 3 0,2 22-1 0,2 0-1 16,-1-19-7-16,-3 23-8 0,9 1-4 16,-9-2-9-16,3-4-3 0,6-18-9 0,0 0-7 15,-7 18-5-15,5-25 4 0,2 4-8 0,-5-4-7 0,10-4-5 16,-3-1-3-16,3-5-3 0,-5-8-8 0,2-3 2 16,-4-2-6-16,-3-5-3 0,5-2-2 0,-2-1 0 15,-3-8-3-15,3 2 2 0,2-2 5 0,-1-6 3 16,-5-3 1-16,6-4 8 0,-1 1-19 0,1-1-5 15,0 0-4-15,0-25-6 0,-5 10-4 0,10-13 1 16,-4-1-1-16,5-3-5 0,4-11-1 0,-2-4-5 16,-1-1-6-16,-7 2-10 0,7-2-2 0,2-3-1 15,-4 0-9-15,5-1 2 0,-3 2-5 0,1-1 1 16,-1-4 6-16,-5 4-6 0,5-2-2 16,-4 3 3-16,-1 1 0 0,1 4 2 0,2-2-6 0,-5 1 7 15,2 1 1-15,-2-1-1 0,0 4 2 0,0 1 3 16,-3 0 2-16,-1 10 1 0,1 0 6 0,1-1-1 15,-1 4 3-15,-1 2-4 0,-1 7-15 16,2 0-1-16,-4 6 8 0,2-2-1 0,-2 7-1 16,3 0 6-16,-6 3-2 0,10 5 1 0,-20 8 4 0,1 0-5 15,0 9 7-15,-8 4 0 0,5 6 1 0,-9 11 5 16,2-1-2-16,5 0 4 0,-1 2-4 0,2 2 2 16,3-3-2-16,1-1 6 0,4-8-3 0,-4 6 0 15,7-3 4-15,0-4-4 0,-3-4 4 0,5 0-2 16,3-4 10-16,-2-4-11 0,3 0 3 15,0-5-1-15,6-2 0 0,0 3-1 0,0-5-1 0,0-4 0 16,0-3 0-16,7 3 0 0,-7-3-2 0,16-9 6 16,-1-3 0-16,0-4-3 0,6-4 7 0,1 1-8 15,-3-9-2-15,5-10 3 0,1-1-7 0,-1-6-1 16,2-2-5-16,-3 3-2 0,6-4-1 0,-6 5 0 16,-1-4-6-16,2 1 3 0,3 11-3 0,-10 8 3 15,-2 7 4-15,2 6-6 0,-3 2 1 0,3 9 6 16,2-4-4-16,-2 9 7 0,0 3 9 0,-2 4-5 15,-1 5 0-15,5 4 3 0,-4 10-1 0,-3 3-4 16,3 6 6-16,1 6 3 0,-8 0 0 16,6 4-3-16,-6-2 4 0,-1 3 1 0,2-4 1 15,-2 3-3-15,-2-3 3 0,-4-3 0 0,6-7-7 0,0 11-9 16,-7-3-13-16,0-10-28 0,-7-1-21 0,9 1-38 16,-2-4-23-16,-2-1-27 0,2 1-177 0,-7-10-367 15,7 0 163-15</inkml:trace>
  <inkml:trace contextRef="#ctx0" brushRef="#br0" timeOffset="21236.0063">28065 17173 159 0,'-4'-8'181'0,"3"-1"-10"0,1 6-15 0,0 3-11 15,0 0-12-15,0 0-6 0,-2 27 6 0,4 0 3 16,-4 14-4-16,-1 10 1 0,6 7-9 0,-8 16-5 16,3 10-2-16,4 3-8 0,-9 1-3 0,4-4-8 15,-8 3-5-15,8-5-10 0,-4 0-5 0,-1-3-9 16,-1-5-5-16,2-19-4 0,2 0-7 15,3-1-8-15,-3-7-3 0,5 4 0 0,4-10-4 0,-8-1-7 16,8-9 3-16,-9-3-9 0,3-10-1 0,-5 3 4 16,9-8-8-16,-6 0 2 0,-1-6 2 0,5-2-10 15,-1 3 2-15,1-8-4 0,0 0-2 0,0 0 2 16,-16-28-3-16,4 2-5 0,11-4-2 16,-10-18-2-16,-1-1-7 0,11-26-7 0,2 15-1 0,-2-16-4 15,2 18-4-15,-1-20 2 0,5 22 0 0,4-22-1 16,1-5 3-16,-3 27 4 0,5 5 2 0,-7-7 0 15,5-2-1-15,1 5 9 0,-5 2-7 16,5 4 4-16,-1-4-2 0,0 7 2 0,-3-2 1 0,1 4 0 16,-6 13-1-16,2-4 4 0,-4 5-2 15,0-1 0-15,-4 1 1 0,1 5 2 0,-1 7-1 0,1 3 2 16,-2 3 1-16,1-3-9 0,-1 7 4 0,-3 3 1 16,8 5-1-16,-17 12 5 0,3 0 1 0,-8 11 1 15,-4 10-4-15,-1 3 2 0,-4 5-1 16,2 6 2-16,0 3-2 0,2-2 2 0,0 1-1 15,-4-1-1-15,6 0 7 0,-3 0-4 0,4-1 2 16,2-1-1-16,2-4-3 0,1-5 2 0,5-8-1 0,7-1-1 16,-1-2 0-16,1-6 1 0,4-3-1 0,-2-2 2 15,3-3-5-15,-3-8 2 0,10 1 0 0,-5-5-1 16,0 0-1-16,0 0 2 0,0 0 1 16,15-23 1-16,-5-7-2 0,11-6-1 0,-2-9 0 15,3-1 3-15,0-10-3 0,14-16-5 0,-4 4 2 16,-11 14-3-16,4 0 1 0,4 3-4 0,2 3 4 0,7 2-3 15,4 6 2-15,-3 4-1 0,-1 9 4 0,-7 12 2 16,-2 2-1-16,1 5-3 0,1 6 6 0,-5 4-2 16,4 6 1-16,1 4 0 0,-2 3 1 15,-5 7-1-15,3 4 0 0,-3 8 2 0,-4 5 5 16,-9-11-10-16,2 8-12 0,-4 9-13 0,-2-6-24 16,-1 5-16-16,-2-12-27 0,1 10-17 0,2 0-19 0,0 7-26 15,1-6-22-15,-1 0-130 0,-2-3-338 0,5-10 149 16</inkml:trace>
  <inkml:trace contextRef="#ctx0" brushRef="#br0" timeOffset="23746.3825">26718 15598 79 0,'5'-34'157'0,"-2"2"4"16,-1 5-5-16,3-1-2 0,3-1 2 0,-4-3-8 15,1 16 9-15,2-4-6 0,-7 8 1 0,7-6-5 16,-7 9-5-16,1 1-20 0,-1 0-10 0,0 8-9 16,0 0-11-16,0 0 9 0,7 28 9 0,-7 15-5 15,0 1 0-15,0 8 2 0,0 9-12 0,-8 14-24 16,-1 1 5-16,-1-16-14 0,-7 13-4 0,0-15-3 15,3-3-3-15,6 2-1 0,-3-2-8 0,-2-2-6 16,6-6-1-16,3-1 3 0,1-1-13 0,1-3 10 16,4-8-5-16,1-5-9 0,1-2-4 0,4-2 0 15,3-9-4-15,1-4 4 0,-6 0-9 0,6-6 0 16,0 1 4-16,2-5-5 0,3-6 1 0,3-1-1 16,3-13 4-16,-1 0-1 0,0-4 1 0,0-2-7 15,2-12 2-15,0-1-3 0,0-5 1 0,-4 2-4 16,2 0-3-16,0-1 1 0,-3 5 3 0,2-3-2 15,-4 11-3-15,0 0 0 0,-4 0 6 0,-6 12-8 16,4 3 3-16,-5 2 1 0,1 2 2 0,0 2-4 16,-5 5 0-16,-2 2 3 0,0 0 1 0,7 18-2 15,-7-6 2-15,0 8 0 0,0 5-5 0,-2 5 6 16,-5-7-3-16,0 3-5 0,-1-6 8 0,3 8 0 16,3-1-4-16,-5-3-1 0,5 5 5 0,2-13-1 15,0 3 3-15,0-3 2 0,5 0-8 0,-1-5 2 16,4 6 2-16,-1-6-1 0,9-2-4 0,-8 3 0 15,11-5-2-15,-2-6-3 0,-4 3 1 0,3-8-7 16,1 0 0-16,3-3-2 0,-3-5-6 0,0 3 1 16,2-3 0-16,-2-1 0 0,4-14 3 0,-2 4 0 15,-1-2 3-15,-2 0 0 0,-1-1-3 0,0-4 4 16,1 0 3-16,-4 2-1 0,1 1 3 0,3 1-1 16,-3 3 5-16,-4 8 1 0,4-3 1 0,-2 4-2 15,2 3-1-15,-4 2 1 0,-2 4-4 0,-1 4 3 16,1-2 0-16,-7 3 3 0,16 9 5 0,-15 0-1 15,11 5 6-15,-7-2-2 0,0 7 7 0,1-2-1 16,-5 0-1-16,6 3 0 0,-5-3 1 0,-2 1-1 16,0 2 3-16,5-4 0 0,-5 3 0 0,0-4 2 15,2 1-5-15,-2-6-1 0,1 1 3 0,-1 0-4 16,0-2-1-16,-1 0 3 0,1-4 4 0,0-5 4 16,0 8-2-16,0-8-3 0,0 0 2 0,0 0-1 15,0 0-2-15,0 0 1 0,5-22-4 0,-4 10-2 16,1 3 3-16,3-9-2 0,-1 1-2 0,1 2 3 15,2-3-4-15,-1 2-2 0,0-3 0 0,0 8 8 16,0-2-9-16,0 2 3 0,-2 2-8 0,1-3 3 16,0 9-2-16,-2-6 1 0,-1 3 3 0,5 1-4 15,-7 5 1-15,8-7-1 0,-8 7-1 0,7-1 0 16,-7 1-1-16,0 0 0 0,0 0-1 0,0 0 2 16,0 0-4-16,0 0-2 0,0 0 7 0,0 0-10 15,0 0 2-15,0 0 3 0,0 0-5 0,0 0 3 16,0 0 0-16,0 0-6 0,0 0 9 0,0 0-11 15,0 0 3-15,0 0 1 0,0 0 1 0,-10-7 0 16,3 2 0-16,7 5 1 0,-8-12 5 0,-1 8-2 16,4-4 1-16,-2 2 2 0,4-2 0 0,-4 2 0 15,0 0 2-15,2 0-1 0,-2-2-2 0,2 4-3 16,-2-4 7-16,-1 3-3 0,1-2 6 0,0 6-5 0,0-3 6 16,0 1-2-16,1-4 3 0,6 7 1 15,-11-3-2-15,11 3 0 0,-13 2-1 0,13-2-1 16,-22 8 2-16,15-4 6 0,-3 8 1 0,-4 2 5 15,5 2-4-15,-4 4 4 0,4 5 5 0,-4 0 4 16,4 3 1-16,-1 2 2 0,0 0-2 0,4 2-1 16,1 0-8-16,-1-1 6 0,6 11 3 0,-4-12-11 15,8-1 8-15,-3 3 3 0,4-4-20 0,4 0 5 16,-1-8-2-16,1-3 2 0,8 0-6 0,2 0 14 16,5-3-18-16,5-3-17 0,1-7-18 0,6-1-14 15,-2-4-19-15,-3-1-19 0,1-3-28 0,-4-7-19 16,-1 0-32-16,5-5-29 0,-3-3-25 0,-3 0-42 15,3 0-145-15,-7-3-440 0,2-2 196 0</inkml:trace>
  <inkml:trace contextRef="#ctx0" brushRef="#br0" timeOffset="24108.8164">26109 15851 174 0,'-7'-3'180'16,"7"3"-17"-16,-7-5-14 0,7 5-10 0,2-8-16 15,-2 8-12-15,22-7-12 0,-7-1-6 0,19 2-12 16,1-1-9-16,11-5-12 0,5 4-1 0,3-4-3 16,6 4-6-16,1-4-15 0,4 1-15 0,0-1-30 15,0 3-15-15,0-3-33 0,-1 2-30 0,-1 0-24 16,-3 0-117-16,-7 0-248 0,2 5 111 0</inkml:trace>
  <inkml:trace contextRef="#ctx0" brushRef="#br0" timeOffset="24325.1583">27050 15618 84 0,'0'0'154'0,"0"0"-9"0,-8-3-36 16,8 3-37-16,0 0-58 0,0 0-70 16,0 0-31-16,0 0-95 0,0 0 42 0</inkml:trace>
  <inkml:trace contextRef="#ctx0" brushRef="#br0" timeOffset="25894.695">31445 15154 22 0,'7'-25'205'0,"-7"5"-2"0,0 1-1 15,0-2-1-15,0 4-9 0,0 5 5 0,0-1-20 0,0 3-2 16,0-2-7-16,0 6-13 0,0-1-14 0,0 0-14 15,0 7-16-15,5-4-11 0,-5 4-7 0,0 0 0 16,1 16 6-16,1 5-2 0,5 10-9 16,0 15 3-16,-2 4-8 0,-2-1-3 0,-3 1-2 15,0 5-4-15,0-1-5 0,-1 1-10 0,-6-3-2 16,0 4-3-16,5-5-8 0,-5-2-3 0,7-5-3 0,7-1-2 16,-5-9-7-16,3-4-2 0,-3 3-5 0,5-3-10 15,-1-5 8-15,-4-9 2 0,10 3 0 16,-9-2-1-16,4-3-12 0,2 3 5 0,-2-11-1 15,5 1 1-15,-4 0-6 0,-1-6-5 0,3-2 11 16,-10 1-5-16,26-14-4 0,-13 3-4 0,8-11 5 0,-6-4-6 16,2 0-5-16,4-11 0 0,-4-1 1 0,0-6-1 15,-4 16 2-15,4-11-2 0,-6 9 2 0,-1-1 0 16,-2 2-3-16,1 5-2 0,3 1 14 0,-9 11-15 16,4-5 9-16,0 9-5 0,-2 0-6 15,-3 2 5-15,-1 1-3 0,-1 5-2 0,0 0 7 0,0 0-1 16,7 24 2-16,-7-4 1 0,0-4-2 0,-7 4 2 15,6 2-5-15,1 4-1 0,-2 1 1 0,-3-7 4 16,5 6 1-16,-2-4 0 0,2 2 1 0,0-5-4 16,2 2 4-16,3-1-6 0,-3-4 3 15,-2-4 2-15,8 0-7 0,-8-4-6 0,7 4-4 16,0-8-1-16,0 2-6 0,1-1 1 0,1-4-1 0,4-2-2 16,1-2 7-16,3-5 4 0,0 0-10 0,2-3 7 15,-2-1-4-15,3-8 2 0,-1 4 3 0,-5-4-1 16,1-4-2-16,-5 8 7 0,1 0 2 0,-6-3-3 15,5 1-2-15,-5 0 5 0,2 1-3 16,0-1-1-16,-7 3 4 0,0 2 5 0,8 2-5 0,-8-1 2 16,0 0-1-16,0 1 4 0,4-1 0 0,-1 4-4 15,-3-8 6-15,0 7 10 0,0-1-10 16,0 0 2-16,-3 0-4 0,3 1-2 0,0 3 6 16,-4-5-2-16,4 4 1 0,-3-1 1 0,3 8-2 15,-3-12 3-15,1 9 1 0,2 3 2 0,-4-7-5 0,4 7 0 16,0 0 3-16,0 0-4 0,-3-10 2 0,3 10 4 15,0 0-5-15,0-7 3 0,0 7-4 0,0 0 5 16,-7-3-3-16,7 3 1 0,0 0 0 16,0 0-1-16,0 0 3 0,0 0-7 0,0 0-1 15,0 0 3-15,0 0 13 0,0 0-14 0,0 0 2 16,0 0 3-16,0 0 0 0,0 0-3 0,0 0 2 0,0 0-3 16,0 0 2-16,0 0 1 0,0 0-1 0,0 0 1 15,0 0 7-15,0 0-2 0,0 0-1 16,0 0-2-16,0 0-1 0,0 0 0 0,0 0 0 0,7-8 3 15,-7 8 0-15,0 0-5 0,0 0 0 16,3-9 2-16,1 5-5 0,-4 4 9 0,2-12-6 0,4 11 1 16,-6 1 3-16,0 0-5 0,0-7 6 0,0 2-2 15,0 5 4-15,7-7-3 0,-7 7 1 16,0 0 0-16,0 0-6 0,0 0 6 0,0 0-6 16,0 0 5-16,0 0-1 0,9 17 2 0,-9-9 1 15,-2 4 1-15,2-1-1 0,0 4 4 0,0 2 0 0,0-1-1 16,0-1-1-16,0 4-3 0,0-3-1 0,0-3 5 15,0 3 1-15,2 3-2 0,1-6-1 0,1 0-2 16,-4-6 5-16,0 6-2 0,1-4-3 0,4-3-5 16,2 4 9-16,-7-5-2 0,2 0 2 15,5-1 0-15,-7-4-3 0,8 3 1 0,-8-3 2 16,16-7-5-16,-10 2 0 0,1 0 0 0,0-5-2 0,0 2 1 16,-5-5 1-16,6-1 1 0,-1-3-2 0,-7 5 2 15,5-13 0-15,-5 5 0 0,0-8-1 0,-5 9-3 16,3 0 2-16,2 1 1 0,-7 1 2 15,2 4 2-15,4 4-8 0,-1 3 1 0,-5 3-3 16,7 3 2-16,-20 9 5 0,9 4 3 0,-9 6 0 0,5 6-1 16,-4-1 1-16,3 18 1 0,1-4 4 0,0 4-1 15,3 1 2-15,3-1 5 0,2-11-2 0,2-2-4 16,4 3-5-16,2-4 4 0,6 0-3 16,0-1-2-16,1-11 2 0,3-1-6 0,1 0-9 15,3-2-10-15,0-6-2 0,-1-1-12 0,1-2-18 16,2-3-17-16,6-2-3 0,-1-3 7 0,5-4 0 0,4-4-23 15,-6-2-24-15,3-1-30 0,-5-5-38 0,1 0-25 16,-2-3-23-16,-1-5-159 0,-6 0-418 0,1 0 185 16</inkml:trace>
  <inkml:trace contextRef="#ctx0" brushRef="#br0" timeOffset="26137.8065">31286 15480 102 0,'-20'-3'272'16,"-1"2"-5"-16,4-3-12 0,4 3-17 0,4-1-20 16,9 2-19-16,-7-5-20 0,7 5-18 0,0 0-12 15,0 0-13-15,41-7-14 0,5-6-12 0,5 9-12 16,11-7-6-16,21-2-38 0,-16 5-32 0,16-5-38 15,3 2-34-15,-27 3-65 0,3 1-33 0,-4-10-50 16,-4 10-161-16,-1-13-386 0,2 10 170 0</inkml:trace>
  <inkml:trace contextRef="#ctx0" brushRef="#br0" timeOffset="26307.5713">32405 15208 181 0,'0'0'214'0,"0"0"-9"16,0 0-5-16,0 0-7 0,0 0-15 0,0 0-12 15,0 0-15-15,0 0-15 0,0 0-10 0,-16 17-17 16,16-17-10-16,-6 7-11 0,6-2-19 0,0-5-19 16,-9 13-27-16,6-7-28 0,-1-3-26 0,-1 5-35 15,2 2-30-15,-4-2-29 0,5-1-33 0,-3 1-127 16,-2-1-308-16,1 1 136 0</inkml:trace>
  <inkml:trace contextRef="#ctx0" brushRef="#br0" timeOffset="28620.7693">35138 15895 61 0,'-17'-2'220'0,"-5"2"1"0,7-3-8 16,-2 0-12-16,3 1-14 0,1 2-8 0,4 0-9 16,9 0-13-16,-20 0-7 0,20 0-13 0,0 0-9 15,-4-3 6-15,4 3-10 0,31-7-12 0,0-3-3 16,20 0-14-16,8-3-27 0,34-7-3 0,0 1-6 16,11 7-11-16,43-12-6 0,-43 12 1 0,3 0-2 15,4-2-5-15,43-4-2 0,-4 8-7 0,-48 3-5 16,11-3-3-16,-6-1 4 0,4 6-6 0,-9 1-9 15,2-4-2-15,-10 5 0 0,-29-2-2 0,-5 1 4 16,-4 0-4-16,-10 0-1 0,-12 4 0 0,-12-1-4 16,-3-3 1-16,1 0 1 0,-9 2-1 0,1 1 0 15,-6-5-6-15,-6 6-8 0,6-2-10 0,-6 2 1 16,0 0-14-16,0 0-9 0,-43 4-13 0,17 1-20 16,-6 6-11-16,-12 1-21 0,-9 1-13 0,3 1-11 15,1-1-17-15,-11 3-7 0,4-1-4 0,-6 6-9 16,3-2-127-16,-23 6-323 0,19-10 143 0</inkml:trace>
  <inkml:trace contextRef="#ctx0" brushRef="#br0" timeOffset="29016.2754">35498 16123 135 0,'-97'22'191'16,"31"-7"10"-16,6-1-5 0,-1-3 7 0,14-6-4 16,12 3-3-16,2 0-6 0,4-4-1 0,11-1-9 15,6-2-4-15,1 1-10 0,11-2-4 0,0 0 0 16,0 0-9-16,0 0-10 0,63-10-1 0,-11 3-9 15,31-2 9-15,6 0-23 0,11-6-1 0,8 4-16 16,-1-1-9-16,45 2-14 0,-46 4 2 0,1 2-14 16,43-8 0-16,-51 4-9 0,5 0-9 0,4 3-2 15,-4-2-1-15,-5 1-13 0,-4-1-3 0,-6 4 1 16,-23-1-4-16,-6 0 2 0,-5-5-5 0,-8 2-3 16,-16 4 4-16,-2-2-4 0,-5 1-4 0,-9-3 17 15,1 2 9-15,-3 1 4 0,-4 1 4 0,3 2 5 16,-9-6 0-16,-3 7 3 0,14-8 0 0,-14 8 1 15,5-4-10-15,-5 4 1 0,0 0-6 0,0 0 4 16,-14-8-11-16,14 8-2 0,-20-1-2 0,10 1-3 16,-11 1 0-16,6 1-11 0,-1 3-2 0,-4-4-2 15,-1 3-3-15,3 2 2 0,-1-2-7 0,0 1-2 16,7-4-13-16,-1 2-11 0,1 1-19 0,1 3-9 16,-2-2-18-16,3-2-6 0,1 2-14 0,-1-4-3 15,1 1-23-15,2 2-6 0,2 0-14 0,-5 1-7 16,10-5-14-16,-10 7-7 0,3-3-11 0,-1-1-14 15,-1-2-10-15,2 4-16 0,-1-1-11 0,8-4-21 16,-16 0-8-16,16 0-200 0,-20 0-485 0,20 0 214 16</inkml:trace>
  <inkml:trace contextRef="#ctx0" brushRef="#br0" timeOffset="32482.4687">28130 17240 14 0,'0'0'78'0,"0"0"-5"0,-9 18-19 16,7-8 0-16,-3 3-15 0,5 3 2 0,-3 6-4 15,-2 3 3-15,-2 3-6 0,3 7-9 0,-2 6 3 16,-1 2-7-16,-2-1-5 0,1 3 1 0,-4 4-3 16,-2 3-4-16,6-5-2 0,-1-2 6 0,1-2-6 15,-4 4-4-15,8-2 4 0,-1-3-1 0,-2 0 2 16,2-4-4-16,2-5 0 0,-1-3 1 0,-1 0-3 16,-2 6 6-16,6-6-6 0,1 1 2 0,-2 1-5 15,2-4 6-15,2 2-4 0,-2-2-9 0,1 1 9 16,-2-5 7-16,1-1-9 0,1-2 1 0,-1-5-1 15,0 5 1-15,0-3 5 0,0-1 0 0,-3-1 5 16,-2 3-1-16,5-7 0 0,-2-3 5 0,-3 4 2 16,5-7-1-16,0 5 10 0,-2-5-1 0,1 1 9 15,1 0 2-15,-4-1 7 0,4-6 4 0,0 0 6 16,-1 7 5-16,1-7 0 0,0 0-2 0,0 5-3 16,0-5-3-16,0 0-1 0,0 0-1 0,0 0-7 15,0 0 1-15,0 0 1 0,-14-13-6 0,14 13 0 16,-4-12-6-16,-1 6-3 0,5-3-1 0,0 1-4 15,-1-4 0-15,1-4-6 0,-5 3 6 0,5-7-9 16,0 0-2-16,0-7 2 0,0-1-4 0,0-1 1 16,-4-14-2-16,-1 12-3 0,10-15 2 0,-3 0-5 15,-4 0 1-15,-3-1 3 0,5-1-4 0,7-3 0 0,-5 3 2 16,-2-5-3-16,5 2 1 0,-10 0-5 16,5 2 2-16,0 2-1 0,0-2 1 0,-9 6 3 15,7 10-3-15,-3 3-1 0,4-2 3 0,-5 3-8 16,5 4 4-16,1 5 4 0,-2-2-3 0,-3 4-2 15,3 0 2-15,-5 8 1 0,7-1-3 0,-5 0 4 0,4-2-2 16,1 10 0-16,-7-2 1 0,7 5-5 16,-12-2 2-16,12 2 6 0,-21 6-5 0,8 6 3 15,-1 0 6-15,-3 12 2 0,-2 0 3 0,-8 16 1 16,3 0 1-16,-5 6 2 0,0-1 2 0,2 4 4 16,-2-1-1-16,1 2-1 0,-2 0 3 0,6-3-5 0,-5 1 8 15,-2-3-7-15,6-3-1 0,1-1 0 16,-2-6 6-16,4 6-5 0,7-14 0 0,3-3-3 15,-4-2 1-15,3-3 1 0,4-4-3 0,1-2 0 16,1-2-2-16,0-3-1 0,2-4 5 0,2 3 1 0,3-7-1 16,-4 5 0-16,4-5-3 0,0 0 1 0,10-17-1 15,-1 2-3-15,-2 0 1 0,5-10-4 0,1-3 1 16,8-10-2-16,-2-3 2 0,3-7-4 16,2 0 8-16,-2 0-11 0,2-5-2 0,5 2 6 15,1 1-4-15,-1 1-4 0,7 0 6 0,-4 6-2 0,6 3-5 16,-2-1 2-16,5 6-4 0,-2 8 4 0,5 1-1 15,-11 11 0-15,3 3 4 0,-1 4-3 16,-2 7 1-16,3 2 0 0,-4 7-3 0,0 4 1 16,11 4-1-16,-17 6 1 0,9 8-1 0,-12-6 2 15,0 16 1-15,-4-13 5 0,8 14-3 0,-6-1 2 0,-4-2-4 16,-3-9 0-16,-1 12 5 0,-4-11-7 0,-1-2 2 16,-3-2 0-16,4 5-13 0,-2-4-17 0,-4 0-24 15,2 1-29-15,-1-8-31 0,1 1-29 0,-5 6-52 16,0-10-121-16,0-4-342 0,0 0 151 15</inkml:trace>
  <inkml:trace contextRef="#ctx0" brushRef="#br0" timeOffset="35805.2711">6243 15103 124 0,'4'-8'160'0,"1"-4"-17"0,-4 2 3 0,5 2-2 15,-3-4-11-15,0 4-6 0,-1 3-6 0,0-2-5 16,-2 7-5-16,5-9-9 0,-5 3-5 0,0 6-9 16,0 0-14-16,0 0-2 0,0 0-14 0,0 0-5 15,-38 19-8-15,9-7-3 0,-17 6-2 0,-1 4-5 16,-11 7-6-16,-24 12 0 0,-9 1-1 0,-1 9-6 15,-1-4-4-15,-3 2 4 0,4-5-8 0,3 0 1 16,9-3-2-16,3-1 0 0,21-9-5 0,3-3-1 16,12-2 22-16,11-8 0 0,1 2-2 0,12-9-7 15,1-1 3-15,3 2-4 0,6 3 0 0,5-8-7 16,2 1-9-16,9 0-1 0,4-1-2 0,3-1-7 16,7 1-4-16,8-2 7 0,7-9-17 0,16 1-3 15,1 1 4-15,3-7-6 0,-4 2 4 0,-1-1-2 16,0-1 6-16,-5-1 0 0,0 1 5 0,-14 5 2 15,0-6 2-15,-2 4 0 0,-10 2-1 0,-5-1 4 16,6 2-2-16,-15-2-3 0,6 3 6 0,-7 1-3 16,-7 1 3-16,13 0-1 0,-13 0 1 0,0 9 2 15,0-9 2-15,-22 24-2 0,-5-3 1 0,-6 7 0 16,-9 2 1-16,-4 3-5 0,0 1 6 0,-24 9 4 16,0 1-2-16,-4-2-1 0,22-7 2 0,-18 11-1 15,17-11 1-15,-14 9 4 0,14-14 3 0,7 0-1 16,2-2 1-16,15-5-5 0,5-6 0 0,2 3 0 15,7-7-5-15,6-5 4 0,1 1-4 0,3-3-7 16,5 1 3-16,0-7-2 0,0 0 2 0,18 1 1 16,-6-2 0-16,9-6-1 0,1 1 1 0,0 6 1 15,9-3-3-15,-9-3 2 0,2 4-3 0,-4 4 2 16,2 1 3-16,-1 1-2 0,1 4 5 0,-2 6 5 16,3 3-2-16,6 20 12 0,-7-1 4 0,-3 1 4 15,-13 6-3-15,3 3 0 0,-11 7 12 16,-6 6-7-16,-8 17-3 0,-2 0-1 0,-6-4-2 15,-2 2-1-15,2-3 0 0,-3-15-3 0,7-2 0 16,-1-2-8-16,2-2 4 0,4-2-1 0,12-3-5 16,-3-2-15-16,13-10-17 0,2-5-26 0,11-5-20 0,2 3-29 15,14 1-42-15,5-6-17 0,9-6-164 0,1-1-349 16,2-8 154-16</inkml:trace>
  <inkml:trace contextRef="#ctx0" brushRef="#br0" timeOffset="41402.5131">7149 15443 42 0,'-2'-14'166'0,"-3"1"-11"15,5 10-17-15,-2-6-18 0,2 9-10 0,0 0-9 16,0 0-11-16,0 0 7 0,2 25 1 16,-2 3-6-16,0 4-1 0,5 13-14 0,-3 8 1 15,-2 3-8-15,-2 0-6 0,4 2-10 0,-4-1-3 16,-5 0-4-16,7-1-1 0,-7-4-5 0,14 3-3 0,-8-2-4 15,1-5-7-15,1 3-24 0,-1-1-24 0,0-4-25 16,2 2-34-16,5-15-32 0,0 1-31 0,-2-5-112 16,-4-5-276-16,1-5 122 0</inkml:trace>
  <inkml:trace contextRef="#ctx0" brushRef="#br0" timeOffset="41619.4763">7596 16083 174 0,'1'-6'225'0,"3"-1"-16"15,-4 7-31-15,1-3-18 0,-1 3-16 0,0 0-15 16,0 0-7-16,4 23-13 0,-1-6-14 0,-1 1-8 16,-4 2-3-16,2 8-10 0,-3-2-5 0,1 5-8 15,0 0-17-15,-3 3-19 0,-2 9-37 0,6-11-33 16,-8 11-37-16,14-15-43 0,-10 2-41 0,4-3-95 15,-3-6-281-15,2-1 126 0</inkml:trace>
  <inkml:trace contextRef="#ctx0" brushRef="#br0" timeOffset="41854.6714">8029 15638 143 0,'0'0'194'0,"0"0"-8"16,0 0-3-16,13 15-14 0,-4 3-5 0,-4 7-17 15,4 3-7-15,-6 5-16 0,7 9-12 16,-5-2-10-16,-1 3-9 0,-4 3-10 0,-4 5-3 16,4 2-8-16,0-2-9 0,4 1-33 0,-4-2-25 0,0-1-28 15,3 3-37-15,-5-8-38 0,4-4-40 0,2 4-158 16,-4-12-320-16,0-4 142 0</inkml:trace>
  <inkml:trace contextRef="#ctx0" brushRef="#br0" timeOffset="42098.2663">8421 15764 1736 0,'2'-47'-41'0,"-1"5"38"0,3 2 11 16,-4-5 39-16,1 14 37 0,1 0-12 0,5 3 1 15,-2 8-16-15,-1 2-7 0,2 4-6 16,-1 2-6-16,7 5 4 0,4 6 0 0,6 1-2 16,7 12 3-16,0 4-6 0,10 12-1 0,-6 7 0 15,-4 8-3-15,-9 5-3 0,-1 8-6 0,3 21 1 16,-10 0 0-16,-9 4-4 0,-4-3 0 0,-10 3-19 16,-2-3-15-16,-4 3-31 0,-2 1-41 0,-7-13-33 15,4-13-39-15,0 0-41 0,-22 12-137 0,11-17-362 16,-11-7 160-16</inkml:trace>
  <inkml:trace contextRef="#ctx0" brushRef="#br0" timeOffset="42489.214">6664 15244 152 0,'-6'-7'166'0,"-3"1"-11"0,1 5-14 0,8 1-7 15,-16 7-10-15,8 9 6 0,-9 15-7 0,3 10 5 16,-3 12 1-16,-4 23-5 0,4 6-1 16,2 9 5-16,8 0-2 0,-6 2-8 0,2 6-7 15,5-2-9-15,-1-2-10 0,5-11-6 0,2 11-6 0,3-6-3 16,13-1-13-16,8-12-3 0,-2 2-21 0,0-24-19 16,9-4-25-16,6-4-19 0,2-12-25 0,8-1-20 15,4-6-33-15,7-5-22 0,-4-12-10 0,6 0-30 16,-4-7-20-16,-5-3-133 0,-5-8-340 15,6-1 151-15</inkml:trace>
  <inkml:trace contextRef="#ctx0" brushRef="#br0" timeOffset="43430.3633">9906 16115 36 0,'0'-5'214'0,"0"5"-20"0,4-7-13 16,-4 7-14-16,0-6-19 0,0 6-15 15,0 0-14-15,0 0-14 0,0 0-9 0,-14 17-7 16,14-8-9-16,-2 3-4 0,-4 13-1 0,2 1-7 0,-6 6-6 15,6 1-5-15,-4-3-4 0,-4 16-2 0,2-4-3 16,-4-1-9-16,6-1-6 0,-1-1 1 0,1 2-5 16,1-6-6-16,0-3-22 0,0 1-30 0,-1 9-29 15,2-13-35-15,5 1-44 0,-4-2-179 16,3-8-342-16,4-3 152 0</inkml:trace>
  <inkml:trace contextRef="#ctx0" brushRef="#br0" timeOffset="43876.9872">10570 15615 80 0,'0'-17'203'0,"-4"6"-11"15,-1-9-20-15,0 12 0 0,3-6-2 0,-1 1-10 0,0 5-14 16,-1-5-11-16,1 2-9 0,-1 7-7 15,1-7-6-15,-1 5-4 0,-1 3-5 0,-1-4-9 16,2 1-9-16,4 6-6 0,-7-6-11 0,7 6 0 16,0 0-13-16,-15 12-3 0,10 7 0 0,-4 5-6 15,1 19-1-15,-2 4 7 0,3 2-3 0,-5 1 1 16,8 1-7-16,-1 7-3 0,5-5-3 0,-1 3-1 16,1-1-5-16,0-2-2 0,1 3-4 0,4-1-2 15,4-7-12-15,-2 2-18 0,1-4-21 0,6 2-25 16,1-8-25-16,2 0-33 0,5-2-46 0,1-12-35 15,-5-7-39-15,3 2-144 0,-1-8-406 0,-3-1 180 16</inkml:trace>
  <inkml:trace contextRef="#ctx0" brushRef="#br0" timeOffset="44126.9733">11034 15795 180 0,'-2'-20'262'0,"-5"-3"-11"16,7 7-10-16,-7-3-4 0,5 6-18 0,-3 3-11 15,4 0-19-15,1 2-22 0,0 8-15 0,0 0-22 16,0 0-6-16,0 0-12 0,0 0-13 0,-2 35-5 16,4-9-9-16,-1 4-3 0,4 5-10 0,-5 11-7 15,7-3-7-15,-5 4-11 0,5-1-25 0,-7 2-30 16,0-5-43-16,0 0-48 0,0 2-58 0,7-2-52 15,-7-11-220-15,1 2-465 0,-1 0 206 0</inkml:trace>
  <inkml:trace contextRef="#ctx0" brushRef="#br0" timeOffset="44351.4858">11337 16088 2112 0,'5'-11'48'0,"-3"1"21"0,1-2 5 0,1 0 31 16,-4 8 3-16,1-4-16 0,5 3-11 0,-6-2-10 0,0 7-4 16,0 0 6-16,0 0 0 0,0 0-2 0,0 0-1 15,10 15-2-15,-5-6-13 0,-3 11-3 16,4-1-2-16,-6 1-2 0,2 5-6 0,3 6-8 16,-5-1-11-16,0 0-31 0,2 11-33 0,-2 7-42 15,0-18-40-15,5 10-42 0,-3-11-57 0,5 11-252 0,-7-10-514 16,1-2 227-16</inkml:trace>
  <inkml:trace contextRef="#ctx0" brushRef="#br0" timeOffset="44786.6731">11685 15822 40 0,'-3'-15'245'16,"6"-5"-18"-16,-1 0-19 0,8 4-18 0,0 1-18 0,5-2-13 15,1 6-17-15,6-1-19 0,0 0-13 0,9 4-7 16,-9 5-15-16,2 1-7 0,0 2-10 16,-5 4-1-16,-1 0-10 0,1 5-4 0,-2 4-5 15,-3-2-8-15,3 13-6 0,-9-8-2 0,-3 12 0 16,-3-1-7-16,-2 1-3 0,-7 2 0 0,-1 1 0 15,-8 8-2-15,1-8 8 0,-5 7 9 0,-3-2 16 0,6-9 8 16,2 1 7-16,0-1 5 0,5-9 3 0,-2-3-2 16,5-2 7-16,-2 0 4 0,8-4 2 15,-5 0 7-15,6 0-4 0,6-1-2 0,0-5-4 16,5 0-4-16,6-1-6 0,3-2-13 0,9-2 13 16,2-2-32-16,1-4-1 0,14-3-18 0,-12 2-12 15,-1 0-11-15,-3-2-3 0,-1 0-14 0,4 2-5 16,-4-4-11-16,0 3-8 0,-5-2-5 0,1 2-10 15,-9 2-15-15,2-1-11 0,1 0-6 0,-4-1-13 16,1 7-17-16,-3-1-23 0,-6 1-14 0,4-6-28 16,-5 2-32-16,1 4-35 0,-7 3-163 0,9-8-444 15,-4 0 196-15</inkml:trace>
  <inkml:trace contextRef="#ctx0" brushRef="#br0" timeOffset="45146.6672">12691 15480 1644 0,'0'-12'26'0,"0"-8"-10"0,0 4 32 0,-3-2 50 16,1 2 7-16,0 2 13 0,2-2-2 0,-1-2-17 15,1 3 5-15,0 4 13 0,0 2 4 0,0-2 2 16,0 0-15-16,0 5 2 0,1-1-8 0,1 0-9 16,3 1-12-16,-5 6 7 0,15 0-1 0,-6 9 4 15,6-1-1-15,-1 0 1 0,3 8-10 0,-2 4-6 16,8 5-4-16,7 8-4 0,-6 2-2 0,5 4-8 16,0 5-1-16,-12 4 0 0,5 0 0 0,-6 3-11 15,-8 1-2-15,1 4-6 0,-6 0-5 0,-3 0-2 16,-7 0 5-16,-5-4-32 0,2 9-24 0,-5-6-27 15,-6 1-35-15,-3-1-29 0,-6 18-35 0,8-25-50 16,-7-1-56-16,5-3-62 0,-7-6-237 0,0-1-597 16,7-11 264-16</inkml:trace>
  <inkml:trace contextRef="#ctx0" brushRef="#br0" timeOffset="46383.1202">13445 16287 110 0,'0'0'234'0,"-4"-6"-10"16,4 6-18-16,0 0-20 0,-5-3-17 0,5 3-12 15,0 0-16-15,0 0-17 0,0 0-12 0,0 0-8 16,0 0-11-16,7 17-28 0,2-11-27 0,-4 0-38 0,5-3-51 15,12 1-40-15,0 0-50 0,-5 7-139 0,11-10-304 16,2 3 135-16</inkml:trace>
  <inkml:trace contextRef="#ctx0" brushRef="#br0" timeOffset="46600.4797">14226 16286 2460 0,'0'0'75'0,"0"0"11"0,0 0-4 0,0 0 36 16,0 0 16-16,0 0-9 0,0 0-9 15,0 0 11-15,0 0-3 0,-34-5 4 0,34 5 1 16,0 0-9-16,0 0-19 0,0 0-7 0,0 0-15 16,0 0-4-16,0 0-8 0,0 0-8 0,0 0-29 0,36 1-45 15,-9-4-42-15,-3-4-47 0,6 1-30 0,-1-1-27 16,0 0-31-16,-6 6-15 0,7-11-31 16,-4 3-21-16,3 1-9 0,0 2 15 0,8 3 47 15,20-11 33-15,2 6 3 0,25-4-18 0,-18 1-96 16,25 2-308-16,3-5 136 0</inkml:trace>
  <inkml:trace contextRef="#ctx0" brushRef="#br0" timeOffset="46758.3945">15658 16088 259 0,'7'-1'279'0,"-7"1"3"0,0 0-4 16,9-5-15-16,-9 5-14 0,0 0-21 0,8-5-24 0,-8 5-16 16,7-7-18-16,2 6-28 0,4-1-43 0,9 1-42 15,-4-3-42-15,4-3-42 0,0 2-46 0,9 1-12 16,4 0 10-16,18-3 0 0,10-1-20 15,28 0-30-15,6 0-24 0,-5 3-43 0,0-6-112 16,7-1-327-16,-7 0 145 0</inkml:trace>
  <inkml:trace contextRef="#ctx0" brushRef="#br0" timeOffset="46903.3615">17099 15911 117 0,'0'0'280'0,"9"-4"-7"15,-9 4 3-15,0 0-8 0,0 0-14 0,0-6-11 16,0 6-13-16,7-5-17 0,-7 5-26 0,0 0-20 0,8-3-16 15,-1 0-12-15,2 0-36 0,-9 3-42 0,22 3-54 16,-9-2-59-16,-13-1-71 0,23-4-75 16,-15 7-235-16,1-6-469 0,-9 3 208 0</inkml:trace>
  <inkml:trace contextRef="#ctx0" brushRef="#br0" timeOffset="47560.8605">16745 17440 78 0,'-9'-10'246'0,"2"0"-13"15,-1 3-17-15,-2 2-18 0,-2 9-15 0,-4 3-8 16,1 5-3-16,-14 12-13 0,2 11-2 0,-4 8-14 15,4 7-8-15,1 2-12 0,-8 23-8 0,10-22-9 16,0 18-12-16,11-15-8 0,13 3-7 0,-7 2-12 16,7-5-23-16,7 4-27 0,6-2-31 0,3-5-33 15,1-5-36-15,5-4-53 0,14-2-46 0,-4 1-51 16,0-8-123-16,4-7-385 0,3-5 171 0</inkml:trace>
  <inkml:trace contextRef="#ctx0" brushRef="#br0" timeOffset="47956.1867">17268 17503 112 0,'-7'-20'264'15,"4"0"-13"-15,-4 5-16 0,0 3-11 0,-1 3-20 16,3 2-16-16,-4 2-17 0,1 4-9 0,8 1-10 15,-17 9-9-15,3 4-8 0,-1 6-6 0,-8 13-10 16,1 7-11-16,7 1-9 0,1 1-6 0,6 12-9 16,-1-3-8-16,2 1 1 0,7-4-14 0,2 3-5 15,10-8-3-15,-3 4-6 0,-3-15-7 0,10 2-4 16,-1-9-10-16,2 3-16 0,10-4-3 0,-9-6-9 16,4-4 2-16,5-6-2 0,-1 6-18 0,-9-13-1 15,3-2 5-15,1 0 2 0,-4-14 1 0,0 8 6 16,5-12-2-16,-5-5-6 0,3 2 10 0,-9-9-6 15,2 3 11-15,-9 0-4 0,-1-5-1 0,-3-1 2 16,-7 6 0-16,0 5 3 0,-1 5-2 0,-1 6 1 16,-8 2-2-16,-3 6 2 0,-6 0-3 0,-3 11 6 15,0 8-3-15,0 1-3 0,4 8-7 0,-9 7-26 16,13-5-29-16,1 3-40 0,6 0-42 0,5 0-51 16,8-1-69-16,2-6-143 0,-1 0-441 0,0-4 195 15</inkml:trace>
  <inkml:trace contextRef="#ctx0" brushRef="#br0" timeOffset="48179.1765">17701 17839 316 0,'6'-12'368'0,"-5"-1"-18"0,3 2-16 15,-3 1-1-15,1 3-25 0,0 0-20 0,-2 7-34 16,5-8-20-16,-5 8-29 0,0 0-15 0,8 17-11 15,-8 1-22-15,0-2-16 0,0 12-6 0,0 1-23 16,0 2-31-16,0 5-28 0,0 4-40 16,0 2-33-16,0 3-38 0,0-4-40 0,-3 2-39 0,-2-3-40 15,5-8-46-15,5-4-48 0,-2 1-241 0,-3-9-554 16,6-3 246-16</inkml:trace>
  <inkml:trace contextRef="#ctx0" brushRef="#br0" timeOffset="48538.455">18343 17571 314 0,'-6'-17'323'16,"0"6"-26"-16,2 1-13 0,-3-4-13 16,1 5-14-16,1-2-10 0,-1 2-19 0,1 4-25 15,-2 3-24-15,7 2 1 0,0 0-32 0,-23 12-13 0,7 4-3 16,3 8-26-16,-3 4 8 0,1 16-24 0,0 4-6 15,1 4-5-15,12-4-9 0,-1 4-11 0,6-1 1 16,4-3-9-16,2-4-9 0,6 0-10 0,0-5-13 16,1-10-8-16,4 7-22 0,-3-13-10 15,5-2-8-15,-1-1-7 0,-4-5-2 0,3-5-6 0,-3-2 3 16,5-6-5-16,-4-6 0 0,-1-4 14 0,8-7-5 16,-3-5 6-16,-3 2 8 0,-2-8 0 0,4-14 1 15,-6 2 0-15,-8 8 2 0,-6-2 7 0,5 1 6 16,-13 3 5-16,0 2 2 0,-8 9 0 15,-1 0 4-15,-4 9-2 0,-1 7-1 0,-8 2 0 0,-1 7-1 16,1 6 0-16,1 0-11 0,4 5-35 0,1 1-47 16,2 3-62-16,4 2-72 0,2-4-265 0,6-6-532 15,8 1 236-15</inkml:trace>
  <inkml:trace contextRef="#ctx0" brushRef="#br0" timeOffset="49156.9858">18859 17168 290 0,'0'-16'284'16,"0"-1"-11"-16,0 1-16 0,0 5-19 0,5-5-18 15,-1 12-18-15,-4-2-8 0,0-2-32 0,0 8-14 16,0 0-10-16,7-5-14 0,-7 5-13 15,0 0-6-15,7 20-10 0,-6-9-5 0,-1 8-10 16,-1 1-4-16,1 5-15 0,-7 4 3 0,7 1-10 16,-5 2-1-16,3 1-6 0,2-1-6 0,0 8-7 0,0 8 2 15,2-16-3-15,10 11-4 0,-11-13-7 0,6 1 2 16,8 11-5-16,-6-13 4 0,5-4-2 16,-6 2 1-16,-1-7-7 0,0-12-1 0,-6 8-4 15,6-4 2-15,-2 0 1 0,-3-5-2 0,0-3 1 16,5 3-1-16,-7-2 0 0,6-2-3 0,-6-3-3 0,0 0 4 15,9 2-8-15,-9-2 3 0,0 0 2 0,0 0-4 16,0 0 0-16,15-5 5 0,-15 5-2 0,0 0-4 16,7-5 10-16,-7 5-3 0,0 0-1 0,5-3-5 15,-5 3-9-15,4-7 1 0,-4 7 2 16,5-8 4-16,-5 8 3 0,0 0 1 0,1-12-11 16,6 6 4-16,-7 6 2 0,0 0 0 0,2-9-3 0,-2 9 2 15,3-10 2-15,-3 10-2 0,0-3 1 0,0 3 0 16,0 0-6-16,0 0 3 0,-10-5 3 15,10 5 0-15,-2-7-4 0,2 7 5 0,0 0-6 16,-20 0 6-16,10-1 0 0,10 1-2 0,-16 1-4 16,8 3 9-16,8-4-10 0,-15 4 3 0,8-1 3 0,-2 1-2 15,2 6 3-15,1-3-3 0,-1-5 2 0,-2 3-1 16,2-1 4-16,6 1 4 0,-4 3-11 16,-2-4 7-16,5 3-4 0,2-7-4 0,-7 11 6 15,7-7-11-15,0-4-6 0,-1 6-5 0,1-6-10 16,0 10-11-16,-6-6-17 0,6-4-25 0,0 8-19 0,0-8-14 15,-1 10-17-15,1-5-20 0,0-5-19 0,0 0-10 16,0 0-31-16,0 11-23 0,0-11-126 0,0 0-393 16,0 0 174-16</inkml:trace>
  <inkml:trace contextRef="#ctx0" brushRef="#br0" timeOffset="49627.4194">18360 17228 95 0,'5'-10'225'0,"2"4"-6"0,-2 1-7 15,5 1-17-15,-2 1-19 0,6-1-8 0,-2 8 5 16,7-1-17-16,0 4-10 0,3 11-5 0,5-6 2 16,-1 8-15-16,-3 1 1 0,8 12-11 0,-2 5-2 15,-7 4 2-15,9 4-13 0,-9 5-16 0,-1-1 1 16,-6 6-10-16,-5-1-12 0,-1 4-10 0,-4 1 6 16,-5 15-13-16,-5-15-3 0,-4-1-11 0,-1-4-17 15,-5 1-21-15,-1 2-24 0,-2-5-22 0,-1-7-24 16,-3 1-26-16,-1-7-29 0,3-11-21 0,5-5-41 15,-1 0-33-15,3-7-187 0,2-7-441 0,-2-1 195 16</inkml:trace>
  <inkml:trace contextRef="#ctx0" brushRef="#br0" timeOffset="50244.2746">18905 17111 88 0,'-1'-19'227'0,"-4"11"-16"0,3-12-18 15,-5 12-14-15,7-7-9 0,-7 6-13 0,7 0-14 16,-7 4-33-16,7 5-9 0,0 0-1 0,0 0 3 15,-17 14-10-15,12-5-6 0,-3 7-4 0,1 1-12 16,-2 6-3-16,1 8-5 0,1-3-8 0,0 6-6 16,0 7-6-16,6 2-2 0,1-3-4 0,0 1-2 15,1-8-1-15,3-2-2 0,6 10 1 0,-3-11-9 16,8-2 1-16,-3 1-6 0,3-4-2 0,4 2 0 16,2-7 0-16,-4 0-11 0,-2 0-7 0,0-10-4 15,6 4-1-15,-4-6 0 0,5-4 5 0,-1-2-3 16,-4-2 0-16,0 0 0 0,1-2 4 0,-2-3-3 15,-1-3 0-15,-3-5 3 0,2 6 1 0,-1-8-5 16,-6 8 10-16,3-6-11 0,-3 3 3 0,-2 0 3 16,2 2 0-16,-3 1 5 0,-4 1-4 15,0-2 3-15,0 1 3 0,-4-1 1 0,4 8 0 0,-10-2 5 16,10 2 4-16,-17 8 12 0,7 2-2 0,-4 6 6 16,-1 8 1-16,1-1 2 0,-1 2-1 0,-1 3-4 15,3 3 1-15,2 8 2 0,3 2-6 0,3-1 0 16,3-7-5-16,2 8 2 0,2 2 2 0,3 0-7 15,5 1-1-15,-1-10 0 0,3 3-2 0,3 4-9 16,0-1 1-16,1-4-5 0,1 4-1 0,-5-12-3 16,-4 0-2-16,2-1 3 0,-3 1-5 0,-2-1-1 15,-1 2 5-15,-1-2-1 0,-3 2 2 0,-3-5-2 16,3-1 1-16,-10 4-4 0,-2-5 1 0,1 4 5 16,-6-5 0-16,-1 0-9 0,0 2 10 0,-4-1-2 15,0-7-9-15,-3 5-22 0,-1-5-19 0,0 0-27 16,-3 3-34-16,0-3-46 0,6-2-65 0,-1 4-225 15,3-3-480-15,4 5 213 0</inkml:trace>
  <inkml:trace contextRef="#ctx0" brushRef="#br0" timeOffset="50809.32">16410 20058 174 0,'-52'6'293'16,"2"-6"-11"-16,13 1-4 0,3 6-5 0,3 1-19 16,2-3-6-16,8 0-11 0,1-2-4 0,8 1 2 15,2-3-3-15,0 2-9 0,-2-3-5 0,12 0-3 16,0 0-6-16,0 0-17 0,0 0-4 0,52-3-11 15,1-7-16-15,5-1-11 0,29-2-16 0,12-6-9 0,51-5-15 16,4 4-14-16,1-2-7 0,2 0-12 16,12-1-4-16,-16 5-11 0,1 2-1 0,-3 5-7 0,1 3-3 15,2-7-12-15,-49 6-3 0,51-3-2 16,-10 0-7-16,-45 0 3 0,8 1-10 0,-7-1-2 0,4 1 2 16,-9-2-2-16,-8 1-4 0,-28 2 1 0,-6-1-3 15,-9 7-3-15,-15-4 0 0,-9 3 4 0,2-2-1 16,-9 4 2-16,-7 1 0 0,4-1 0 15,-3-4 0-15,-2 6 0 0,0-4-3 0,-7 5 0 16,0 0-3-16,0 0-2 0,0 0 0 0,0 0-2 0,0 0-14 16,0 0-40-16,-35 1-37 0,27 3-74 0,-9 4-68 15,-4-5-61-15,3 6-67 0,-3-1-68 16,-8 0-282-16,4 0-765 0,-6 5 339 0</inkml:trace>
  <inkml:trace contextRef="#ctx0" brushRef="#br0" timeOffset="51242.695">16397 20324 123 0,'-99'16'330'15,"7"5"-11"-15,10-1-15 0,27-5-12 0,9-3-19 0,16-5-2 16,9-1-4-16,13-3 0 0,4 2-10 0,4-5-12 15,22 5-17-15,11-4-26 0,20-2-12 0,8-9-11 16,36 1-16-16,11-6-10 0,50-5-11 0,-4 1-14 16,-2 5-15-16,13-14-8 0,-6-4-6 0,1 10-9 15,7-14-8-15,0 11-12 0,0 10-4 0,4-13 3 16,-19 0-8-16,-4 5-6 0,-37 10-4 0,35-12-2 16,-47 18 3-16,-3-5 6 0,-11 3 4 0,-23 0-5 15,-3 1 1-15,-8 0-3 0,-18-1 8 0,-4 8 15 16,-10-4 11-16,1 0 9 0,-3 3 3 0,-5 1 6 15,-4-3 5-15,1 1 0 0,0 3-7 0,-9 0-3 16,11-4-2-16,-11 4 2 0,9-4-10 0,-9 4-13 16,0 0 7-16,0 0-13 0,10 0-11 0,-10 0-10 15,0 0-2-15,0 0-20 0,0 0 15 0,0 0-8 16,0 0-1-16,0 0-10 0,0 0-3 0,0 0-16 16,-1 11-26-16,1-11-35 0,-6 13-39 0,6-5-52 15,-3 0-50-15,1-2-56 0,-1 2-47 0,-4 1-47 16,-1-1-51-16,1 1-55 0,0-1-53 0,3-5-280 0,-2 2-849 15,6-5 376-15</inkml:trace>
  <inkml:trace contextRef="#ctx0" brushRef="#br0" timeOffset="59877.1557">24860 20903 59 0,'4'-32'158'16,"1"-10"0"-16,-2 13-1 0,1-4-3 0,-1 4-4 16,1 9-6-16,1 0-1 0,-2 5-5 0,1 3-15 15,-1 4-11-15,2 6-1 0,-5 2 8 0,0 0-5 16,12 30 8-16,-5 2-1 0,3 19-18 0,-5 4 1 15,-1 24-5-15,-1-1-10 0,-3 2-10 0,-9-6-4 16,6 5-10-16,0-2-6 0,-4 0-5 0,7-20-7 16,-2-1-6-16,2 20-1 0,0-26-2 0,0-4-4 15,0 7 0-15,-5-11-12 0,5 1-10 0,-2-14-6 16,-1-2-18-16,-1-3-22 0,3-7-14 0,-4-2-17 16,3-2-8-16,2-4-9 0,-3-3-12 0,-1 1-11 15,4-7-12-15,0 0-12 0,0 0-11 0,0 0-10 16,-2-35 11-16,2 19-6 0,0-17 12 0,0-9-1 15,0-1 1-15,-1-2-93 0,-3-9-243 0,1-4 108 16</inkml:trace>
  <inkml:trace contextRef="#ctx0" brushRef="#br0" timeOffset="60098.2085">24850 21342 512 0,'-12'-88'-3'0,"5"10"15"0,2-3 10 0,0-3 6 15,7 4 10-15,1 24 11 0,-1-2-4 0,1 2 11 16,4 2 6-16,5 0 1 0,4 6 1 0,1 5-10 16,5 1 13-16,5 13-7 0,-6 2 1 0,9 11 2 15,13-8-2-15,-7 15-1 0,-4 2-10 0,14 3 0 16,-10 6-3-16,-2 1-1 0,0 8-1 0,-7 0 1 15,2 2 6-15,-6 7-5 0,-6 4 3 0,-4 0 4 16,-4 6-1-16,-4-2-2 0,-10 2 5 0,1 13 1 16,-16-3-4-16,-2 3 1 0,-2 2-2 0,-14-2 2 15,-1 2-14-15,-19 14-3 0,16-18-7 0,-18 18 3 16,17-11-4-16,-11 8-6 0,16-10-3 0,-3 2-3 16,9-3-25-16,6-4-29 0,4 2-42 0,8 2-34 15,11-2-40-15,6-11-54 0,1 0-114 0,3-3-347 16,5-6 153-16</inkml:trace>
  <inkml:trace contextRef="#ctx0" brushRef="#br0" timeOffset="60393.4946">25815 20766 21 0,'6'-30'212'0,"-6"-2"13"16,3 7-9-16,-3-1-16 0,3 9-5 0,-6 1-3 16,3-1-16-16,-2 9-14 0,1 1-19 0,1 7-12 15,0 0 0-15,0 0-12 0,-7 34 7 0,-2 5-28 16,1 9-2-16,-4 4-5 0,5 4-2 0,-2 22-7 16,-4-2-10-16,11 3-8 0,-5-3-2 0,5 4-4 15,-3 3-7-15,12-2-6 0,0-5-2 0,-5-16-18 16,10 16-6-16,-11-14-41 0,8-5-29 0,3 0-26 15,-2 1-18-15,5-5-17 0,6-2-40 0,-4-10-36 16,7 1-22-16,-4-16-164 0,-3-1-403 0,7-7 179 16</inkml:trace>
  <inkml:trace contextRef="#ctx0" brushRef="#br0" timeOffset="61340.4857">26624 21090 1785 0,'0'-43'-79'0,"3"2"83"16,-3-2-6-16,0 10-11 0,2-12 32 0,-4 11 43 16,-1 3-11-16,4 5 22 0,-1 4-2 0,-1 2-1 15,1 6 2-15,0-1-15 0,0 7-1 0,-4 2-11 16,4 6 12-16,0 0-7 0,0 0 6 16,-6 27 3-16,2 1 6 0,4 11-2 0,-2 9 2 0,-3 3-13 15,-2 5 6-15,2 0-2 0,2 4-8 0,-2-4-3 16,1 20 2-16,1-15-12 0,6-4 4 0,-1-3 0 15,0 1-8-15,3-5 0 0,-2 0-8 0,2-1-3 16,2-2 3-16,-5-4-5 0,7-15-3 16,1-3-6-16,-2-1-3 0,-4-4-10 0,1-1-2 15,2-10-4-15,-4 2 1 0,4-2-4 0,1-9-6 0,4 0-10 16,5-1-2-16,-1-13 3 0,-1 0-7 0,7-6-3 16,-5-3 8-16,12-11-3 0,-7-5 4 0,2-1 1 15,-2 0 0-15,-1-3 5 0,-2 0 1 0,1 2-1 16,-6 1 6-16,-2 8-2 0,1 3 5 0,-4 2-1 15,3 4 9-15,-5 3 9 0,1 4 15 16,-1 4-5-16,-5 0-6 0,3 5 4 0,-3-1-5 0,-2 0-1 16,0 8 0-16,6-6-2 0,-6 6 0 15,0 0 8-15,0 0 1 0,2 29-1 0,-7-10 0 16,2 1-1-16,-4 4-1 0,5 8 8 0,-3 1-8 0,-2-2 5 16,4 13-7-16,-4-2 7 0,5 0-5 15,-3-2-5-15,5-9 6 0,0-5 0 0,2 3 1 16,5-4-5-16,-1 1 2 0,1-6-4 0,2 0-2 0,-1-5-11 15,4 0-9-15,-3-9-12 0,1 2-12 0,-3-2-11 16,5 0-3-16,-4-11-15 0,2 5-11 16,6-7-20-16,-1-1 10 0,1-5 2 0,-3 0 10 15,4-9 5-15,4 1 2 0,-8-7 10 0,3-1 4 16,-6 1 4-16,-3-3 16 0,3 3 2 0,0 0 6 16,-1-3 8-16,-2 6 9 0,-1-1 7 0,-2 0 8 0,-4 6-6 15,5 3 10-15,-5-2 10 0,2 3 0 0,-2 3-3 16,0-3 1-16,0 7 0 0,0-2-2 15,-2 2 4-15,4 1 1 0,-4 2 1 0,2 6 7 16,0-12-3-16,-4 5-4 0,4 7-5 0,0 0 1 16,-1-4 1-16,1 4 0 0,0 0-7 0,0 0 1 0,0 0 6 15,0 0 9-15,-14 16-1 0,14-8-4 16,0-3 0-16,0 5 3 0,0 2 3 0,0-4-5 16,0 4 2-16,4-3-2 0,-4 3-3 0,1 0 2 15,1-1 1-15,1 2 8 0,2-6 1 0,1 5 2 16,-1-7-4-16,-2 0 2 0,2 1 5 0,-1-2-1 15,2 1-5-15,-6-5 1 0,16-4-2 0,-16 4-7 0,20-3 1 16,-11-2-2-16,-1 0 1 0,4 0-7 16,-3-5 2-16,-1 2-5 0,-1-5 6 0,3-4-2 15,-5 1-1-15,2 2-1 0,-3-1 8 0,-1-3 2 16,1-3-3-16,-4 3-1 0,-4-6 2 0,1 0-7 16,-4 10-1-16,3-3 3 0,-1 8-7 0,-5 1 2 15,3 2-1-15,0 6 5 0,7 0-3 0,-20 12-5 16,5 2 2-16,-2 6 2 0,0 5 8 0,1 10 1 15,3 0-2-15,-1 8-2 0,2 2 1 0,5-4 4 16,2 6 0-16,5-7-2 0,0-8-5 0,0-1-3 16,7-2 3-16,-2-9-2 0,4 7-2 0,6-13-4 15,-3 5-2-15,3-6-11 0,6 0-13 0,-4-6-22 16,3 0-8-16,2-6-21 0,-5-1-22 0,6-5-27 16,-8-2-20-16,9-9-40 0,-4 6-25 0,-3-12-166 15,5 1-403-15,-1-6 179 0</inkml:trace>
  <inkml:trace contextRef="#ctx0" brushRef="#br0" timeOffset="61604.7765">26649 20923 1669 0,'-47'-1'68'15,"1"-3"-59"-15,10 1 45 0,3-1 46 0,-1 0 32 16,10 0-8-16,2 3-11 0,7-3-3 0,-1 2-5 16,1-1-3-16,8 3-11 0,-3-2-6 0,10 2-15 15,0 0-8-15,0 0-3 0,0 0-7 0,0 0-5 16,0 0-4-16,32-4-2 0,-8 2-5 0,12-3-14 16,10 0-12-16,0 3-27 0,7-1-33 0,-5 0-26 15,1-5-43-15,-1 4-61 0,5 0-43 0,-17-2-201 16,11 3-458-16,-11-4 203 0</inkml:trace>
  <inkml:trace contextRef="#ctx0" brushRef="#br0" timeOffset="62151.0567">27079 20699 19 0,'-3'-15'322'0,"-1"-1"-16"0,-1 1-15 0,5-2-16 15,-3 3-23-15,-1 4-22 0,4-2-22 0,0 4-22 16,-7-4-25-16,6 7-15 0,1 0-14 0,0 5-9 15,0 0-18-15,0 0-27 0,0 0-43 0,0 0-44 16,22 22-55-16,-12-11-66 0,6 4-50 0,-3 2-235 16,8-4-449-16,-6 3 199 0</inkml:trace>
  <inkml:trace contextRef="#ctx0" brushRef="#br0" timeOffset="62500.1159">28043 20519 19 0,'-4'-20'273'0,"2"7"-11"15,2-1-18-15,0 6-13 0,2 0-17 0,2 0-10 16,2 4-5-16,-6 4-12 0,19 8-13 0,-2 8 22 16,5 7-17-16,7 11-4 0,2 1-7 0,7 8-9 15,-9 5 1-15,-6 8-4 0,8 17-8 0,-2 2-19 16,-10 5 0-16,1 0-13 0,-8 0-6 0,-8 1-12 16,-4 4-2-16,-9-1-13 0,-6 6-23 0,-7-8 12 15,-16 0-13-15,1-1-8 0,-1-1-34 0,-6-3-45 16,1-7-43-16,1-2-42 0,7-17-37 0,0-5-65 0,4 2-57 15,-5-1-315-15,4-14-635 0,4-10 281 16</inkml:trace>
  <inkml:trace contextRef="#ctx0" brushRef="#br0" timeOffset="62727.9176">28570 21142 2641 0,'6'-12'25'16,"1"2"-3"-16,-5 2-27 0,-2-6 8 15,5 6 22-15,-3 2-3 0,-2-3-2 0,5 3-3 16,-2 3 0-16,9 3-5 0,4-4 0 0,6 4-2 0,5-1-1 16,9 1-7-16,12-4-19 0,1 4-46 0,6 4-40 15,-3-10-47-15,8 1-41 0,-12 4-194 16,-14-1-417-16,3-3 185 0</inkml:trace>
  <inkml:trace contextRef="#ctx0" brushRef="#br0" timeOffset="62907.8389">28767 21499 281 0,'-6'7'256'16,"4"0"-22"-16,0-3-25 0,2-4-21 0,14 2-14 0,3 0-21 15,3-6-15-15,14 4-33 0,-3 0-38 0,5-11-37 16,-5 7-44-16,-1-5-37 0,1 2-47 16,1-1-59-16,-11-1-96 0,6 0-274 0,-6 0 122 15</inkml:trace>
  <inkml:trace contextRef="#ctx0" brushRef="#br0" timeOffset="68312.3978">31186 20539 105 0,'0'-25'147'0,"0"7"-11"0,0-14-1 15,0 12 3-15,0 0-12 0,0-4-8 0,-4 5 6 0,1-1-12 16,-6 0-4-16,4 6 0 0,0-3 2 0,0 1-5 16,-2 1-5-16,4 7-7 0,-4 1-6 0,-5 2-7 15,3-2-5-15,-6 7-10 0,0 12-1 0,-8-2-1 16,8 12 0-16,-7 4-1 0,-4 12 7 16,2 11-2-16,-5 6 3 0,9 1-2 0,-4 20-9 0,9-21-8 15,6 3 0-15,2-1-5 0,-1-4-4 0,5-1-4 16,3-5 2-16,5-6-6 0,1 1 1 0,1-8-12 15,0-3 0-15,3-5-3 0,2 0-1 0,-2-1 0 16,1-6-3-16,2-5 1 0,8-2 0 16,-4-4-1-16,3-1-2 0,-1-4-2 0,3 5 2 0,9-11-6 15,-9-3 1-15,7-1-1 0,-8-1 0 0,4-6-2 16,-1-2 6-16,0-2 9 0,-2-2-4 0,-1-5-2 16,-8 3 4-16,-3-4-3 0,-1 6 0 0,-2-2-2 15,-7-2-1-15,0-3 1 0,-4 7 0 0,-2 2-2 16,-3-2 0-16,-5 7-3 0,1 3-2 0,-8 2-1 15,1 6-1-15,-9 7-3 0,-2-4-1 0,-5 10 1 16,6 3-1-16,1 1 2 0,-5 12-25 0,8-2-11 16,7-2-25-16,-1 3-29 0,3 1-13 0,1 3-33 15,4-2-27-15,4 1-34 0,1 2-16 0,5-3-21 16,1 3-144-16,-1-6-406 0,4-4 181 16</inkml:trace>
  <inkml:trace contextRef="#ctx0" brushRef="#br0" timeOffset="68775.157">30317 21776 65 0,'-11'0'269'0,"11"0"-12"16,-17 0-18-16,17 0-19 0,-12-2-25 16,12 2-12-16,0 0-13 0,0 0-11 0,0 0-4 15,0 0-10-15,40-1-10 0,-5-3-16 0,9-4-9 16,11 0-9-16,6 1-9 0,22-6-10 0,6-2-7 15,-5 6-3-15,6 0-7 0,0-6-10 0,3 3-3 0,-1-3-4 16,5 4-11-16,0 4 3 0,-3-8-9 16,-5 7 2-16,-26 0-5 0,-2 3-1 0,-1-6-4 15,-6 8-4-15,-3-3 8 0,-15 6-4 0,-5-2-9 16,-4-3 3-16,-5 5-12 0,-1 4 9 0,-11-8-3 16,2 4-2-16,2 0-4 0,-14 0 2 0,17 0-2 15,-17 0 0-15,8 4-5 0,-8-4-10 0,7 1-21 0,-7-1-26 16,2 7-28-16,-2-7-30 0,3 7-49 15,-3-7-38-15,-3 8-36 0,-4 0-186 0,4-1-459 16,-6-1 203-16</inkml:trace>
  <inkml:trace contextRef="#ctx0" brushRef="#br0" timeOffset="69361.5763">30558 22243 195 0,'-5'-12'248'0,"-2"-3"-19"0,7-1-20 15,0-2-6-15,7 3-20 0,-4-4-13 0,9-2-17 16,5-1-8-16,5 1-6 0,4 1-9 0,3 7-9 16,8 2-13-16,-4 3-11 0,1 4-13 0,-2 4 2 15,-1 1-8-15,0 7-15 0,-4 3-8 0,-10 1-2 16,4 7-6-16,-9-2-5 0,-1 7-2 0,-4 4-1 16,-7-1-3-16,0 1-4 0,-10 4-3 0,-7 4 0 15,2-8 2-15,-4 12-1 0,-7-7-1 0,2 2-2 16,6-11-3-16,-11 7-4 0,1-8-1 0,11-3-2 15,-5-1-1-15,7-5-1 0,-1-4-4 0,3 0 2 16,4-1-1-16,-4-5 1 0,4 3 8 0,2-7 2 16,7 0 0-16,0 0 2 0,0 0-5 0,-15-7-1 15,15-5-7-15,3 3 2 0,1-3 0 0,3-5-3 16,1 2-2-16,8 2 0 0,-1 3-1 0,0 2-6 16,6 0 2-16,-4 3-2 0,3 2 5 0,-3 6 0 15,5 0-1-15,-6 2-7 0,6 3 5 0,0 7-1 16,-3-3 2-16,3 4-5 0,-7-2 5 0,4 5-3 15,-9-2 2-15,-1 7-3 0,1-8 1 0,-8 5-1 16,-2 1 4-16,0 2 6 0,-5 8 11 0,-6-9 0 16,-2 1 8-16,-1 1-1 0,-3-1-2 0,-5-4-11 15,2 1 7-15,-6-1-6 0,0-6-3 0,-8 0-1 16,4-2 1-16,-1 2 3 0,2-5-5 0,0-9-3 16,5 5-17-16,-7-5-11 0,7 0-32 0,2-5-29 15,0 0-24-15,3-2-30 0,-1-2-36 0,3 6-39 16,3-2-46-16,4 1-218 0,-2 1-511 0,5-9 227 15</inkml:trace>
  <inkml:trace contextRef="#ctx0" brushRef="#br0" timeOffset="69808.5371">31600 22128 105 0,'-4'-9'246'0,"1"-3"-19"15,3 5-18-15,-3 3-15 0,1-3-15 0,2 7-23 16,-3-10-11-16,3 10-17 0,0 0-8 0,-19 4 6 16,10 2-5-16,-1 5-2 0,-4 8-4 0,-3 2-7 15,2 7-9-15,-4 2-7 0,2 10-7 0,-3 1-7 16,4 3-13-16,1-1 0 0,7 5-11 0,-3 0 0 15,6-4-5-15,0 0-5 0,5 1-6 0,5-5-5 16,4 3-1-16,4-3-1 0,-4-1 0 0,6-10-5 16,1-2-5-16,6 1 8 0,-7-8-11 0,7 0-3 15,-6-6-3-15,4-3 1 0,-3-7 1 0,-2 3 0 16,6-7 1-16,-9-2-2 0,3-7-3 0,-1-2-2 16,1-5 2-16,-1-5-4 0,-4-6 3 0,0 2-2 15,-8-2 0-15,1-1 10 0,-3 2 0 0,-3 8 2 16,-2 0-6-16,-5 3-2 0,-2 4 0 0,-7 2-1 15,-2 2-4-15,-8 9 2 0,-1-1-4 0,-3 8-2 16,1-1-9-16,-2 7-12 0,3-2-30 0,1 7-23 16,7-2-39-16,1 3-43 0,7-5-42 0,5-4-48 15,1 5-200-15,2-8-480 0,7 1 212 0</inkml:trace>
  <inkml:trace contextRef="#ctx0" brushRef="#br0" timeOffset="70085.9129">32686 21879 187 0,'-5'-6'236'0,"5"6"-23"0,0 0-18 16,12-8-21-16,-3 2-25 0,8 3-11 0,1-2-9 16,3 3-12-16,11-3-17 0,-1 0-10 0,3-3-9 15,2 6-15-15,-4-2-16 0,13-4-19 0,-15 8-25 16,-1-3-19-16,-7-2-25 0,1 10-23 0,-5-5-21 16,1 2-42-16,0-1-38 0,-7 3-85 0,-2-1-269 15,2 2 119-15</inkml:trace>
  <inkml:trace contextRef="#ctx0" brushRef="#br0" timeOffset="70260.4997">32891 22142 90 0,'-21'11'222'15,"6"3"-13"-15,0-9-15 0,6 2-14 0,2-4-8 0,1 5-16 16,6 0-5-16,0-8-13 0,8 2-9 0,6-2-14 16,8-2-9-16,9-1-12 0,4-4-9 0,-2-1-7 15,1-2-8-15,-3 2-14 0,-1-1-11 0,-2 1-12 16,-1-3-28-16,-5 5-25 0,-3-2-37 15,0 4-40-15,-2-8-38 0,5 0-37 0,-5 4-137 16,-2-4-333-16,12-4 149 0</inkml:trace>
  <inkml:trace contextRef="#ctx0" brushRef="#br0" timeOffset="70658.505">34733 21084 281 0,'1'-17'278'0,"-1"0"-10"0,-1 2-15 15,2-1-20-15,-1 9-18 0,-1-1-18 0,2 2-22 0,1-1-14 16,-2-1-17-16,0 8-13 0,0 0-15 0,0 0-1 16,0 0 3-16,0 0-4 0,7 24-8 15,-7-5-10-15,0-4-6 0,0 10-6 0,0 1-7 16,0 7-8-16,0-4-14 0,-7 13-4 0,5-8 5 15,-4-3-13-15,6 14-2 0,0-13-21 0,-2 0-21 0,-3 0-39 16,5 7-43-16,0-7-49 0,-4-4-53 16,4-3-51-16,-5-2-249 0,-2-2-526 0,6-1 232 15</inkml:trace>
  <inkml:trace contextRef="#ctx0" brushRef="#br0" timeOffset="70922.7572">34250 21850 2694 0,'-15'6'102'0,"8"-3"-74"0,-7-3-17 16,6 6 31-16,1-4 1 0,3 3-7 0,4-5-5 0,-8 5 0 16,8-5 3-16,0 0 14 0,19 10 0 15,-1-13 4-15,17 3-9 0,2-4-1 0,14 1-2 16,2-5-5-16,2-2-5 0,-2 0 6 0,1 0-12 15,2-1-2-15,2 0-1 0,9 2-4 0,-6-2-3 16,23 2 2-16,-25 2-13 0,1 2-12 0,-7-2-31 0,-7 6-42 16,-15-1-33-16,-7 0-38 0,-4 2-32 15,-5-3-36-15,-1 6-236 0,-4-1-494 0,-1 1 219 16</inkml:trace>
  <inkml:trace contextRef="#ctx0" brushRef="#br0" timeOffset="71384.7533">34947 22319 2582 0,'0'0'43'15,"-13"-15"-31"-15,9 10-19 0,-1-3 24 0,5-2 58 16,-3 2 4-16,-1-1-5 0,4 0-7 0,-6 1-11 15,2 1 5-15,-1 2 2 0,2-3-10 0,-6 4-2 16,2 1-7-16,-3-1 0 0,-2 4-3 0,-3 2-9 16,-4 3-1-16,2 3 3 0,0 5 4 0,-2-1 0 15,-5 7 12-15,-1 5-9 0,4 0-5 0,-9 10-3 16,7 3-7-16,0 4 1 0,0 2 2 0,3 2-1 16,3 3-3-16,3 2 0 0,2 3-5 0,4-4-3 15,1-1 3-15,4-1 0 0,6-4-5 0,-1-3 1 16,-1-11-11-16,8 3 5 0,3-8-5 0,1 3 8 15,3-6-4-15,-1-6-8 0,4-1 9 0,-4-3 2 16,1-4-4-16,4-5-1 0,-3-2 0 0,-1-2 2 16,13-10-4-16,-14 1 12 0,5-2-18 0,-4-7 2 15,1-7 6-15,-5 2-6 0,-2-3 4 0,-5 1-5 16,-2-2 3-16,-1-2 5 0,-2 4-10 0,-5 9 8 16,0-1 1-16,-4 4-6 0,-4 2-1 0,-3 4 3 15,-1 3 0-15,-12 5-2 0,0 2 0 0,-1 5-6 16,-1 3-10-16,5 5-28 0,-1 0-31 0,5 5-39 15,0 2-43-15,-2-1-51 0,10-2-60 0,4-1-273 16,1-5-585-16,3-4 259 0</inkml:trace>
  <inkml:trace contextRef="#ctx0" brushRef="#br0" timeOffset="72152.947">37395 21930 171 0,'-16'-2'266'16,"1"-4"4"-16,1 4-12 0,2-2-24 0,0 3-9 15,0-6-2-15,2 7-6 0,2-1-9 0,8 1-22 16,-14 0-12-16,14 0-11 0,0 0-10 0,-14 1-10 15,14-1 4-15,0 0-15 0,0 0-9 0,0 0-3 16,33 5-9-16,-2-3-5 0,4-4-8 0,13-4-14 16,5 4-5-16,0-1-10 0,-2 1-5 0,10-3 1 15,-1 2-8-15,-2-2-5 0,7-2-13 0,-5 6-2 16,-2-5 0-16,3 2-1 0,-1-6-4 0,-8 3-3 16,5 6-7-16,4-1-8 0,-3-7-7 0,-2 6-10 15,-3-5-7-15,-2 3 9 0,-3-2-5 0,-14-1-2 16,0 3 5-16,-5-2-6 0,-5 2 0 0,-2 1 2 15,1-3 8-15,-3 0-3 0,-3 1-1 0,-2-1-4 16,-4 3 4-16,1-4-1 0,-2 4 2 0,0-3 1 0,-1 3 3 16,-3-1 1-16,-4 1-2 0,-2 4 6 15,9-9-3-15,-9 4 0 0,0-1 0 0,0 6-2 16,-11-8-5-16,0 3 8 0,-3-1-6 0,-3 3 2 16,0-3-3-16,-7 2 4 0,-3-2-10 0,-4 4 10 15,0-5-5-15,-1 4 6 0,5-3-7 0,4 4 3 16,-7-1 1-16,7-1 3 0,1 2-6 0,0-4 2 15,5 3 7-15,-2 1-6 0,2-1 1 0,12 0-1 16,5 3 10-16,-15 0-6 0,8-2-2 0,7 2-7 16,0 0 2-16,0 0 2 0,0 0 5 0,0 0-3 15,31-6-1-15,-13 12-1 0,5-4-2 0,7 2 3 16,-1 4-2-16,2-1 4 0,3 5-5 0,-7 1 3 0,2-5 4 16,0 5 3-16,-6 9 5 0,-1-5-2 15,-5 4 2-15,0-1 13 0,-4 3-18 0,1 4 1 16,-5-3 3-16,-4 3-7 0,-4-1 9 0,-7 5 1 15,-1 1-3-15,-9 7-5 0,-6-2-33 0,-8-1-34 16,1 3-40-16,-9 2-54 0,-1-1-56 0,-5-5-82 0,-14 18-324 16,15-11-668-16,-5-5 296 0</inkml:trace>
  <inkml:trace contextRef="#ctx0" brushRef="#br0" timeOffset="77221.263">30921 25084 147 0,'-2'-11'171'0,"2"2"-14"15,0 7-14-15,0 2-10 0,0 0-14 0,0 0-5 16,6 36-11-16,-5-6-7 0,6 15-10 0,0 6-4 16,-4 7-12-16,2 19-13 0,-5-20 4 0,7 3-10 15,-3-2-6-15,1 19-2 0,-2-20 1 0,4-7 10 16,-7-1-21-16,3 1-17 0,1-9-22 0,-2 1-25 16,-2-11-20-16,6 1-20 0,-6-8-21 0,4-4-15 15,-1 0-15-15,-3-11-103 0,-3 5-242 0,-1-6 107 16</inkml:trace>
  <inkml:trace contextRef="#ctx0" brushRef="#br0" timeOffset="77499.3623">31058 24971 62 0,'8'-30'185'0,"7"5"-26"0,6-2-16 15,3 7-15-15,5 3-10 0,2-2-14 0,6 11-12 16,-5 4-7-16,14 1-7 0,-10 6-9 0,-5 1-6 16,0 9-6-16,-1 6-4 0,-7 1-8 0,-1-2 3 15,-7 8-8-15,-8 2-6 0,-5 2-7 0,-4 1 6 16,-7-1-5-16,-11 15-5 0,-4 2 0 0,-5-6-3 16,-8 3-3-16,2-5 1 0,-6 4-3 0,2-9-3 15,-5 9 4-15,3-4-10 0,-3-2-9 16,-2-2-13-16,1-2-22 0,8-6-15 0,6 3-30 0,7-10-27 15,4-2-140-15,-4 0-270 0,8-8 119 0</inkml:trace>
  <inkml:trace contextRef="#ctx0" brushRef="#br0" timeOffset="77865.0037">32239 24877 168 0,'-6'-24'189'0,"4"11"-1"0,-5-2-15 0,0 7-19 16,7 1-13-16,0 7 2 0,0 0-4 0,-22 20-8 16,14 7-7-16,-8 11-4 0,3 8-6 0,-3 1-8 15,8 14-7-15,-6 16-8 0,6 6-11 0,1-7-2 16,5 6-8-16,2-5-4 0,9 5-5 0,-1-3-10 16,-1-1-3-16,0-22-9 0,6 5-16 0,-2-6-23 15,11 1-24-15,-7-4-28 0,7-5-33 0,-1 1-30 16,4-14-31-16,3 3-32 0,-6-11-155 0,-2-10-361 15,9-2 160-15</inkml:trace>
  <inkml:trace contextRef="#ctx0" brushRef="#br0" timeOffset="78363.1186">32725 25404 121 0,'-1'-19'188'0,"1"-1"-18"0,3 0-13 0,4 3-5 16,7-1-13-16,1-1-11 0,9 7-8 0,-9-2-21 16,4 6-4-16,1 5-9 0,3 5-12 0,-1 2-2 15,0 1-4-15,5 9-8 0,-8-5-5 0,5 13-3 16,-4 5-2-16,-4 1-5 0,-1-1 3 0,-6 12-3 15,-3-6-5-15,-4-1 4 0,-2-1-5 0,-2 6-5 16,-4-9 2-16,-1 2 0 0,-5-4-5 0,3 1 2 0,-1-7 6 16,1-4-2-16,1 4 0 0,6-10 5 15,-3 3 3-15,2-6 13 0,-2-2 0 0,5-5-8 16,0 0-5-16,0 0-10 0,0 0 1 0,-2-27-3 16,4 12-1-16,6-6-7 0,4-11 0 0,0-11-5 15,8 2-2-15,1-4 2 0,1 4-5 0,4-2-1 16,-1 0-2-16,4 9-3 0,-7 11-2 0,-6 1 1 15,8 5-2-15,-4 6-2 0,-5 3-1 0,1 7 0 16,-1-7 0-16,0 16-1 0,6 3 1 0,-11 3 1 16,7 9 0-16,-1 5-4 0,-4 1 5 0,1 15 1 15,-6-1-3-15,2 0-3 0,-6 2 3 0,0-4 2 16,1 1-4-16,-3 0-12 0,3 1-9 0,-4-9-11 16,2-1-18-16,-2-2-15 0,1-1-18 0,-1-3-24 15,0 1-5-15,5-8-13 0,-3-5-16 0,3-2-32 16,2-5-32-16,0-3-126 0,-7-5-357 0,15-1 158 15</inkml:trace>
  <inkml:trace contextRef="#ctx0" brushRef="#br0" timeOffset="78684.6941">33667 25496 121 0,'0'-20'193'0,"3"2"-13"16,-1 8-19-16,-2-2-14 0,0 12-13 0,0-6-6 15,0 6 1-15,0 0-19 0,0 0 1 0,-2 38-8 16,-1-15 2-16,3 5-15 0,-4 2-9 15,-1 4-9-15,5 8-9 0,-1-11-1 0,2 1-8 16,-1 3-4-16,0-6-7 0,5-2-5 0,-3-7-1 16,7 0-3-16,-1 0-5 0,6-5 0 0,-1-2-2 15,3-2-3-15,3-2-3 0,1-5-1 0,4-5-3 0,-2-1-1 16,7-8 0-16,-3-3-3 0,-1-5-2 16,1-2-3-16,-2 2 0 0,-2-5 1 0,-7-5 0 15,6 1-4-15,-11-5 3 0,2 3 14 0,-9-5 1 16,-3 3 4-16,-8-10 1 0,1 6-3 0,-3 7 1 15,-4 3-1-15,-8-2 0 0,0 6-4 0,-2-3-3 16,-9 13 2-16,3 3-8 0,-4 8 3 0,-1 8-5 16,-9 2 0-16,13 3-15 0,-4 1-17 0,-3 7-26 15,14-4-29-15,2 6-37 0,7-8-38 0,-1 2-41 16,3 9-176-16,6-11-400 0,5 0 177 0</inkml:trace>
  <inkml:trace contextRef="#ctx0" brushRef="#br0" timeOffset="79009.6784">34151 25105 124 0,'2'-17'232'0,"-2"1"-6"0,0 4-11 0,0 1-16 15,3-2-10-15,-1 9-23 0,-2-6-17 0,2 2-13 16,-2 8-16-16,0 0-10 0,0 0-5 0,0 0 6 16,0 0 3-16,12 30-8 0,-4-4-6 15,2 4-8-15,2 11-6 0,-2 7-9 0,2 2-6 16,-1 7-6-16,-3-1-5 0,1 0-7 0,-2 2-2 16,-1-4-7-16,1 1-3 0,0 1-7 0,-5-3-19 15,-2-3-17-15,0 5-21 0,0-5-31 0,0-6-28 16,-2 1-29-16,-3-14-42 0,5-3-33 0,0-1-36 15,-7-7-155-15,5-5-407 0,2-6 180 0</inkml:trace>
  <inkml:trace contextRef="#ctx0" brushRef="#br0" timeOffset="79187.794">34045 25547 121 0,'0'0'215'0,"-17"-1"-22"0,17 1-15 15,-8 0-1-15,8 0-3 0,0 0-19 0,0 0-16 16,22-7-11-16,-3 2-13 0,10-3-13 0,3-2-9 16,2 1-17-16,0-2-22 0,11-2-25 0,-1 1-25 15,-13 0-30-15,-1 1-27 0,1 2-39 0,-2 0-32 16,2-1-153-16,-11-2-299 0,6 0 133 0</inkml:trace>
  <inkml:trace contextRef="#ctx0" brushRef="#br0" timeOffset="80280.168">35461 24988 117 0,'-5'-15'210'16,"3"-2"-6"-16,-3 9-13 0,5-4-19 0,-2 1-17 16,0 6-17-16,-1 1-16 0,3 4-11 0,0 0-8 15,-15 25 0-15,11-4-5 0,-1 14-6 0,-2 13 3 16,7 7-12-16,-8 0-4 0,1 22-5 16,0 1-9-16,-1 0 0 0,8-18-9 0,-2-7-4 15,-3 5 0-15,3-2-7 0,2-8-8 0,0 0-3 0,2 2-3 16,10-5 0-16,-9-19-3 0,9 2-2 0,-2-5-5 15,-3 2 2-15,7-11-7 0,1 2 3 0,0-9-3 16,3-1-1-16,2-4-3 0,-1-4 3 16,13-3-5-16,-5-3 2 0,4-4-3 0,-2-4-1 15,9-11 3-15,-6-2-4 0,-3-3-1 0,2-3-1 16,-9 0 0-16,0-6-4 0,-1 0-1 0,-4-2 3 16,-4 1-3-16,-4 12 0 0,-2-3 1 0,-1 10 0 15,0 2-3-15,-1 6 5 0,-4 4-5 0,3 2-1 16,-4 1 0-16,1 3 0 0,-1 5 0 0,0 0 0 15,0 0 3-15,-1 25-2 0,-4-9 1 0,3 4-2 16,-5 8 6-16,2 2-3 0,-2 0-1 0,4-1 1 16,1 5 0-16,-5-1-1 0,4-2 3 0,1 1 1 15,0-3-5-15,2 3 4 0,2-7 1 0,5 1-2 16,-2-6-1-16,0-2-3 0,2-3-10 0,5-1-1 16,-5-3-3-16,0-3-3 0,-2-1-10 0,7-4-4 15,-4 1-8-15,6-4-6 0,3-5 0 0,-5 2-6 16,3-8-4-16,4 2-2 0,-7-7-10 0,3 0 5 15,2-4-1-15,0-3 0 0,-3-1 7 0,3 1 0 16,-3-2 0-16,-1 1 9 0,-2-3-5 0,0 1 9 16,0 4 6-16,-3 5 22 0,-1-2-19 0,5-1 1 15,-5 3-1-15,-5-1 9 0,-1 1 6 0,4 6-1 16,-5-6 3-16,4 3-1 0,-1-1 9 0,-3 3 5 16,-3 5 3-16,1-2 8 0,0-2 8 0,2 11 3 15,-5-14-1-15,2 8 1 0,3 6 3 0,0 0-2 16,-12-8-2-16,12 8-2 0,0 0 0 0,0 0 7 15,0 0-6-15,0 0 8 0,-9 20-2 0,8-12-4 16,-3-1 2-16,4-7-12 0,-1 17 6 0,1-7 1 16,0 3-1-16,1-5 2 0,-1 0-3 0,5 4 4 15,-3-4-3-15,3 1 0 0,-3-2-2 0,5-1 1 16,-7-6 5-16,8 6 8 0,1-2-1 16,-9-4 5-16,0 0 4 0,0 0-5 0,22-8 0 15,-22 8 5-15,8-11 4 0,-1 2-4 0,-2-1 1 0,-3 1 2 16,3-4-11-16,-5-3 8 0,0-3-11 0,0 3-3 15,0-4 8-15,0 2 1 0,-3 0-4 0,1-2-3 16,-5 1 0-16,4 3-1 0,-4-1-4 16,0 8-6-16,0 3 6 0,7 6-4 0,-13-3-3 15,13 3 1-15,0 0-1 0,-26 29 3 0,11-7-3 16,-1 5 3-16,-4 14 0 0,5 1-2 0,-1 6 0 16,9 5 3-16,-8-5-5 0,8 2 1 0,7-7 0 15,-1 5-1-15,-5-15-2 0,13 7 3 0,-7-7-3 0,14-4 1 16,-6-3 0-16,8-2-3 0,4-3-10 15,-4-6-6-15,-1 1-10 0,2-5-17 0,2-6-20 16,0-1-24-16,1-4-28 0,-5 0-18 0,8-4-25 16,-5-1-176-16,10-10-360 0,-6 0 160 0</inkml:trace>
  <inkml:trace contextRef="#ctx0" brushRef="#br0" timeOffset="80583.7641">34797 25373 50 0,'-17'-1'193'16,"4"1"-19"-16,1 3-18 0,12-3-10 0,-12 6-13 16,12-6-6-16,0 0-12 0,0 0-11 0,36 12-6 15,-7-5-12-15,5-6-13 0,19-1-8 0,5-1-17 0,5-4-20 16,25-5-22-16,-1 0-15 0,4 3-33 16,1-5-14-16,2-4-47 0,-6 8-129 0,-4-9-252 15,-1 4 112-15</inkml:trace>
  <inkml:trace contextRef="#ctx0" brushRef="#br0" timeOffset="80737.7688">36131 25184 58 0,'0'0'141'0,"-7"8"-5"0,7-8-21 0,-2 6-11 15,2-6-4-15,0 0-23 0,0 0-17 0,9 22-41 16,-2-16-49-16,1 4-100 0,-8-10-142 0,21 7 63 15</inkml:trace>
  <inkml:trace contextRef="#ctx0" brushRef="#br0" timeOffset="81068.9259">37042 24976 79 0,'-11'-7'212'0,"5"-1"-19"0,-3 3-19 0,4 0-17 16,5 5-18-16,-3-3-12 0,3 3-1 0,0 0 5 15,15 16-15-15,0 1-8 0,4 9-12 0,5 4-5 16,1 18 4-16,1-6-6 0,-9 4-9 0,4 1-6 15,-6 5-3-15,-1 3-11 0,-4-2-2 0,-10-2-8 16,5 4 0-16,-10 1-6 0,-4 5-2 0,-4-8-6 16,-3 22-3-16,-6-20-4 0,-5 13-17 0,0-14-11 15,-6-4-27-15,-1-2-24 0,3 0-26 0,-3-10-31 16,0 4-39-16,7-10-37 0,-7-1-149 0,10-9-357 16,8-8 158-16</inkml:trace>
  <inkml:trace contextRef="#ctx0" brushRef="#br0" timeOffset="81273.2209">38058 25484 63 0,'9'-8'207'16,"11"0"-15"-16,-3-1-23 0,10 1-18 0,6 1-19 15,-3 6-16-15,16-7-35 0,4 4-22 0,-16 3-30 0,0 1-36 16,0 6-32-16,-3 1-39 0,-2-2-102 0,-12-1-194 16,2 3 87-16</inkml:trace>
  <inkml:trace contextRef="#ctx0" brushRef="#br0" timeOffset="81440.3427">38157 25878 97 0,'-7'9'216'0,"5"-2"-21"0,4-1-18 16,5 0-18-16,-7-6-14 0,22 4-14 0,0-4-14 0,0-2-11 16,4-3-24-16,10-3-22 0,-5 1-21 15,1-1-36-15,4 0-21 0,-4-2-33 0,1 2-38 16,-3-3-42-16,-11 3-76 0,5-4-224 0,-2 4 101 16</inkml:trace>
  <inkml:trace contextRef="#ctx0" brushRef="#br0" timeOffset="84531.8819">39231 24770 168 0,'4'-28'172'0,"3"0"-5"16,-4 3-16-16,-3 10 10 0,0-5-3 0,0 12-13 16,3-5-14-16,-1 6-11 0,-2 2-15 0,0 5-9 15,0 0-1-15,0 0 0 0,0 40-7 0,0-12-8 16,3 15 2-16,-8 2 0 0,7 3-16 0,-4 5-1 16,2-2-7-16,0 5-4 0,-3-4-4 0,-4 1-5 15,2 0-5-15,5 1-3 0,-2-3-4 0,-3-3-7 16,5-5 0-16,-3 3-4 0,3-11-15 0,0-6-11 15,3-2-23-15,-3 1-21 0,0-6-26 0,5-8-29 16,2 3-13-16,0-6-28 0,-2-4-3 0,2-2-33 16,1 0-117-16,3-5-322 0,1-2 142 0</inkml:trace>
  <inkml:trace contextRef="#ctx0" brushRef="#br0" timeOffset="84822.0014">39734 25251 174 0,'-6'-3'225'0,"6"3"-10"15,-11-8-13-15,6 7-16 0,5 1-14 0,0 0-22 16,0 0-10-16,0 0-12 0,0 0-15 15,22-8-11-15,1 1-15 0,7 3-7 0,6 0-10 16,12-4 0-16,5-2-5 0,0 4-7 0,6 3-12 0,-4-3-2 16,-1 3-10-16,3-4-16 0,-5 7-18 0,-2-5-28 15,-16 5-26-15,9 1-22 0,-9 1-33 0,-2-2-4 16,-3 2-30-16,-7-2-28 0,-5 3-111 16,-3-4-304-16,1 2 136 0</inkml:trace>
  <inkml:trace contextRef="#ctx0" brushRef="#br0" timeOffset="85110.1943">41024 24894 49 0,'0'-14'251'0,"0"-1"-11"0,0 0-19 16,0 3-18-16,0 3-14 0,0-2-11 0,-4 5-19 15,8-2-15-15,-4 2-10 0,0 6-16 0,0-5-11 16,0 5-16-16,0 0-5 0,0 0-7 0,5 22-11 16,-2-12-6-16,-3 11-4 0,4 2-5 0,-4 4-3 15,0 2-1-15,3 3-11 0,-10 15-5 0,7-18-4 16,0 15-15-16,0-14-20 0,0 3-22 0,0 10-28 16,-3-2-34-16,-2 0-37 0,10 2-39 0,-5-14-39 15,-4 2-133-15,3-4-366 0,1 1 162 0</inkml:trace>
  <inkml:trace contextRef="#ctx0" brushRef="#br0" timeOffset="85326.0601">40543 25707 132 0,'0'0'256'0,"-14"-1"-17"0,14 1-20 15,0 0-21-15,0 0-20 0,0 0-15 0,0 0-17 0,38-11-19 16,-9 7-8-16,20-3-12 0,0 7-12 0,6-6-9 16,0 3 12-16,-3-5-20 0,3 2-19 0,1 0-25 15,-13-1-19-15,-6 1-19 0,-6 4-27 0,7-2-32 16,-9 7-28-16,1-2-31 0,-6 1-38 16,-2-1-153-16,-3 3-340 0,0-1 151 0</inkml:trace>
  <inkml:trace contextRef="#ctx0" brushRef="#br0" timeOffset="85760.7925">40995 26084 110 0,'-2'-6'270'16,"-1"-3"-17"-16,-1 1-15 0,-3 1-2 0,4-5-3 15,-2 4-20-15,-2 3-20 0,0-2-17 0,2 3-24 16,-2 0-6-16,7 4-14 0,-22 8-10 0,10 0-8 16,-10 16 1-16,1-6-9 0,3 5-10 0,-16 16 0 15,-1-2-11-15,5 6-9 0,-1 5-4 0,2 4-8 16,-2 19-4-16,7-18-6 0,-4 17 2 0,10-16-14 16,3-6-5-16,7-1-2 0,1-4-2 0,8-2-13 15,-1-8 12-15,6-7-10 0,0-7 3 0,1 1-5 16,2-3-4-16,1-5-1 0,2-4 4 0,5-4-7 15,0-4 5-15,-2-6-4 0,14-8 2 0,-1-2-6 16,-3-9 2-16,6-6 0 0,-7 9-6 0,5-12 0 16,-2-1 1-16,-15 2 2 0,3 4-2 0,-3 1-1 15,-5 2 1-15,-7 7-2 0,-3 1 6 0,-1 8-1 16,-3 1-5-16,-1 1 1 0,-6 5 2 0,-10 5 1 16,-6 3-10-16,-20 16 1 0,4 9 6 0,0 2-3 15,0-1-16-15,5 6-21 0,0-1-38 16,7 2-36-16,0-1-40 0,3 4-42 0,9 0-46 15,14-12-33-15,-9 10-211 0,3-12-522 0,7 0 231 0</inkml:trace>
  <inkml:trace contextRef="#ctx0" brushRef="#br0" timeOffset="86263.2922">42154 25496 116 0,'0'0'162'0,"0"0"-15"0,0 0-15 15,0 0-13-15,38-17-14 0,-8 14-11 0,6-5-6 16,15 4-5-16,1-1-16 0,0 2-30 0,5 3-25 15,-1 2-36-15,-3-1-27 0,-4-1-29 0,-18 4-89 16,-7-4-181-16,7 1 81 0</inkml:trace>
  <inkml:trace contextRef="#ctx0" brushRef="#br0" timeOffset="86423.9174">42529 25627 1617 0,'-34'9'-3'0,"-10"3"-7"0,13-1 13 0,-1-2 36 0,3-1 15 16,7 0 3-16,6-1-13 0,4 0 2 0,0-1-10 15,9-3 6-15,0 0 3 0,3-3-8 0,13 8 2 16,4-8-6-16,14 5-3 0,5-5-14 0,18-8-24 16,-1 3-26-16,2-2-39 0,3-5-47 15,0 5-44-15,-10-1-124 0,-1-5-312 0,-2 5 138 16</inkml:trace>
  <inkml:trace contextRef="#ctx0" brushRef="#br0" timeOffset="86688.446">43785 25004 216 0,'-11'-7'193'0,"4"-3"-22"0,2 2-13 0,5 5-17 16,5-9-16-16,2 4-12 0,4 1-11 0,9-1-12 15,6-2-11-15,8 0-6 0,0 3-5 16,0 1-12-16,0-1-6 0,2 2-20 0,-4 4-20 0,-1-1-14 16,-2 2-17-16,-7-4-16 0,0 3-9 0,0 1-29 15,-3-2-14-15,0 2-13 0,-7 2-6 0,-2-2-4 16,-5 1-69-16,-5-1-194 0,0 0 86 0</inkml:trace>
  <inkml:trace contextRef="#ctx0" brushRef="#br0" timeOffset="86948.0678">44148 24896 36 0,'-22'0'63'0,"-9"0"0"0,2-2-7 16,-3 3 9-16,-4-2-2 0,-2 0 14 15,-8 1 8-15,12 0 3 0,0 1 7 0,3 0 16 16,-3 4-12-16,7 3 0 0,-6-2 1 0,13 1-1 16,5 0-6-16,1 1-12 0,4 0-8 0,-4-1-5 0,7 3-3 15,7 5-1-15,0-4-7 0,7 7-1 0,2-1-5 16,3-2 3-16,10 8-9 0,3-2 0 0,9 5-6 16,2 2 1-16,5-2-1 0,-15-4-7 15,10 3 1-15,-7-7-2 0,-2 4 0 0,4 10 1 16,3-4-5-16,-12-4-3 0,-5 0 0 0,-2-8-6 15,2 4 3-15,-10-2 5 0,-5 1 6 0,1-4-3 16,-6 5 0-16,-2-5-1 0,-9 5-4 0,-3-3 0 16,-2-4-1-16,-3 5-3 0,-9-1-3 0,2-6-2 15,-1-1-13-15,-4 0-15 0,-2 0-23 0,5-7-22 16,-5 4-56-16,16-7-29 0,-13 4-44 0,6 2-157 16,7-3-371-16,-3 2 164 0</inkml:trace>
  <inkml:trace contextRef="#ctx0" brushRef="#br0" timeOffset="87149.6381">43099 25953 2 0,'-12'3'263'0,"12"-3"-16"0,0 0-23 0,0 0-17 16,0 0-13-16,0 0-7 0,53-13-11 0,-19 8-10 15,15-3-26-15,13 4-14 0,21-6-9 0,-21 4-14 16,28-2-10-16,-6 0-16 0,3 4-16 0,-24 1-20 15,3-4-42-15,-3 5-34 0,-1-1-22 0,-2 2-38 16,-1 1-39-16,-1 0-45 0,-8 4-142 16,-4-2-347-16,0 1 153 0</inkml:trace>
  <inkml:trace contextRef="#ctx0" brushRef="#br0" timeOffset="87583.1266">43791 26352 137 0,'-6'-11'237'0,"-3"2"-15"0,2 2 4 0,0-2-15 15,-1-1-12-15,1 5-19 0,-1-7-19 0,-1 9-18 16,2-1-12-16,7 4-14 0,-17 0-12 0,2 7-4 15,-4 6-8-15,0 9-4 0,-8 3-8 0,10 3-9 16,-5 8-8-16,0 3-4 0,-1 10-3 0,11 11-7 16,-5-8 5-16,9-1-8 0,-4 3-12 0,5-6-4 15,4-2-1-15,10-1-7 0,-1-6 2 0,3-8-1 16,3-3-5-16,3-5-1 0,-5-5 7 0,6-1-13 16,-3-1 2-16,-4-6 0 0,6 0-3 0,1-7 2 15,4-4-3-15,-3-1 1 0,4-11-2 0,2 1-1 16,3-6 0-16,-4-4 1 0,0-2 2 0,-1-4 8 15,-6 3 3-15,-5 0 2 0,4 0 4 0,-9 5-6 16,-1 0-2-16,-6 11 0 0,2-7-4 0,-9 8-1 16,-3 5-3-16,-5-1 6 0,-5 3-11 0,-10 8 5 15,-19 6-1-15,11 7-8 0,-11 3-16 0,5 3-19 16,2 1-29-16,5 1-30 0,6 2-39 16,13-7-43-16,3 4-45 0,1-3-238 0,3 1-492 15,4 2 219-15</inkml:trace>
  <inkml:trace contextRef="#ctx0" brushRef="#br0" timeOffset="89214.2686">40181 15927 111 0,'-10'-3'212'0,"10"3"-19"16,0 0-19-16,0 0-15 0,32-6-9 0,-1 1-8 15,15-3-15-15,7-2-12 0,15 0-14 0,21 1-6 16,3 0-6-16,5-2-10 0,-1-2-11 0,9 5-5 15,5 0-7-15,-1-4-8 0,-2 7-4 0,41-10-5 16,-47 7-7-16,0-4-10 0,8 1-8 0,39-6-17 16,-57 9-5-16,1-4-8 0,-2 1-8 0,-23 4-1 15,-8 2-3-15,-6 2-12 0,-7-2 2 0,-17 3 1 16,-10-3 8-16,1 0 2 0,-9 2 6 0,1-2 3 16,-6 2 5-16,-2-2-2 0,-4 5 10 0,0-7-3 15,0 7-1-15,0 0 16 0,-19-8-4 0,0 3 1 16,4 1-7-16,-4-2 2 0,0 3 2 0,-5-5 10 15,2 5-15-15,0-1 5 0,-9 2-1 0,-1 0 0 16,-4-4 4-16,6 3-3 0,-5-4-2 0,-2-1 1 16,3 4 1-16,0-1-1 0,-2 2-2 0,-2-2 15 15,6-3-15-15,-2 5 7 0,3-1 2 0,0 3 1 16,9-3 2-16,-2 4 7 0,6-10-2 0,4 9 1 0,2-3 3 16,4-2-2-16,1 4-3 0,7-3-2 15,0 5-1-15,15-11-2 0,4 3-6 0,0 4 5 16,11-4-3-16,8 3 4 0,-2 3 0 0,11 4-6 15,6 3 1-15,-3-1 3 0,-4 7 1 0,-12 2 4 16,-3-5-4-16,4 8 1 0,-7-2-4 0,-3 7 3 16,-1-1-1-16,-3 4 4 0,-11 0-4 0,-3 1 8 15,1 2-8-15,-8-1 0 0,-10 4 1 0,-4 2-2 16,-8 5-3-16,-2-2 2 0,-6 1-16 0,-6 0-20 16,-3 5-24-16,1-5-19 0,6-5-43 0,9-5-191 15,-12 3-334-15,16-5 147 0</inkml:trace>
  <inkml:trace contextRef="#ctx0" brushRef="#br0" timeOffset="89485.2315">43019 15668 2337 0,'5'-30'8'0,"-2"-1"-7"16,4-14-8-16,-9 7 2 0,1 5 20 0,-3 2 26 15,4 0 8-15,-1 6 0 0,-1 7 3 0,0 4 12 16,2 2 9-16,-3 2-14 0,3 3-7 0,-2 0-6 16,2 7-5-16,0 0-3 0,0 0-3 0,-7 22-3 15,7-4-2-15,0 10-20 0,5 12 0 0,-5 1-1 16,0 6-2-16,0 0-1 0,4-6 0 0,1 5 2 16,-3-3 7-16,-1 3-22 0,3-2-14 0,3-15-24 15,-4 10-30-15,4-7-33 0,0-1-39 0,-1-5-37 16,-2 4-38-16,-4-1-157 0,3 2-410 0,-3-8 181 15</inkml:trace>
  <inkml:trace contextRef="#ctx0" brushRef="#br0" timeOffset="89690.7479">42632 16363 2348 0,'-31'7'65'15,"2"-7"-34"-15,7 7-23 0,5-6 6 0,1 1 10 16,8-2 0-16,8 0-3 0,-14-2-4 0,14 2 4 15,0 0 7-15,0 0-5 0,40-8-1 0,-3 3 3 16,7-3-7-16,16-4 0 0,-5 4-2 0,-1-3-5 16,6 0-9-16,-7 6-7 0,-2 1-8 0,-3 0-24 15,-13 0-16-15,1 1-27 0,-3 2-31 0,3 1-23 16,-2 1-38-16,-4 5-184 0,-11-6-385 0,3 1 171 16</inkml:trace>
  <inkml:trace contextRef="#ctx0" brushRef="#br0" timeOffset="90099.0739">42845 16773 187 0,'-9'-9'246'0,"6"2"-16"15,-4-7-3-15,2 0-14 0,-2 1-9 0,-1 0 7 16,4 3-2-16,-3 2-21 0,4-5-17 0,-4 7-16 15,4 0-17-15,-6 3-14 0,1-1-11 0,8 4-13 16,-28 7-13-16,8 5-7 0,0 9-1 0,-6 2-9 16,0 12-8-16,3 7-4 0,0 5-9 0,3 6-4 15,5 3-2-15,-1-4-3 0,3 7-5 0,2 14-4 16,6-18-3-16,5-3-5 0,7 0-1 0,2-7 2 16,4 3-2-16,3-11 0 0,-1-8-3 0,7-4-3 15,-1-2-3-15,-3-4-2 0,1-7 6 0,-2-1-8 16,4-5 2-16,-4-4 0 0,3-2-1 0,-1-6 0 15,1-4 12-15,6-5-16 0,-4-4 8 0,2-1-12 16,-5-4 0-16,-7-3 0 0,-2-6 1 0,-5 5 0 16,2-2-1-16,-9 4 2 0,-3 1-3 0,0 5-2 15,-5 3 2-15,-2 6-1 0,-4 1 3 0,-2 5-9 16,-6 5-7-16,-5 1 6 0,-4 6-25 0,4 5-15 16,0 1-29-16,5 5-31 0,7-6-32 0,4 1-40 15,6 2-49-15,-2-2-52 0,6-4-156 0,0 2-472 16,6-3 209-16</inkml:trace>
  <inkml:trace contextRef="#ctx0" brushRef="#br0" timeOffset="90372.9025">44054 16174 45 0,'10'-44'256'0,"0"-3"-9"0,-3 4-16 16,-2 15-5-16,-5-5-19 0,0 9-6 0,-1 7-11 16,-3 0-14-16,3 6-20 0,-5 0-13 0,1 7-15 15,-7 5-9-15,-3 6-4 0,0 8-7 0,-14 2-11 16,-2 15-9-16,0 3-10 0,1 3-6 0,1-1-9 16,1 9-7-16,1-3-9 0,-2 7-2 0,7 0-8 15,3-1-17-15,-1 2-26 0,1 0-32 0,4-7-34 16,-4-14-32-16,9 1-46 0,-4 8-38 0,0-10-38 15,-3-1-169-15,4-5-427 0,4-6 189 0</inkml:trace>
  <inkml:trace contextRef="#ctx0" brushRef="#br0" timeOffset="90606.6536">43634 16067 2087 0,'7'-17'2'0,"-7"1"9"15,0-6-9-15,0 5 41 0,0 1 24 0,0 6 18 16,0-1-19-16,0 3-14 0,0 5-13 0,0 3 1 16,14 0-1-16,-14 0 7 0,20 19 2 0,-4-6-6 15,8 12-2-15,6 10 1 0,1-5-5 0,0 8-4 16,1 1-5-16,-1 5 0 0,1 0-5 0,-4-6-10 16,2 7-13-16,-8 0-27 0,-1-17-29 0,-4 10-40 15,5-1-48-15,-7-9-32 0,-1-2-54 0,-5-8-131 16,1-1-392-16,2-6 173 0</inkml:trace>
  <inkml:trace contextRef="#ctx0" brushRef="#br0" timeOffset="90865.267">45035 15808 2937 0,'-7'-44'37'0,"-7"-2"-44"0,2 4-2 0,-3 2 15 0,5-1 19 15,1 8 21-15,2 5 5 0,7 1 8 0,-3 9-3 16,-1 0 12-16,3 3-5 0,1 3-9 0,0 5-7 16,0 4 0-16,0 3-8 0,0 0-3 0,0 0 5 15,0 34 0-15,0-6 2 0,0 4-8 0,0 15-6 16,0-2 2-16,-4 3-5 0,4 0 2 0,0 3-3 16,-3 1-6-16,6-6 4 0,1 2-3 0,-3-2-18 15,6 1-21-15,-7-4-33 0,4 3-41 0,-1-6-60 16,-3 3-54-16,0-22-64 0,-3-2-250 0,3 1-564 15,-4-5 250-15</inkml:trace>
  <inkml:trace contextRef="#ctx0" brushRef="#br0" timeOffset="91074.4346">44571 16377 3167 0,'-12'1'85'0,"2"-1"-57"16,-4 0 0-16,14 0 34 0,-15-1 0 0,15 1-9 15,-6-7-13-15,6 7-6 0,21-12-7 0,-1 8 0 16,14-8-3-16,13 0 2 0,19-1-5 0,-6 5-6 16,23-3 1-16,-20 2-7 0,21 1-17 0,-24 2-9 15,-8-3-21-15,-2 4-27 0,-4 2-26 0,0-1-39 16,-12 2-48-16,4 1-47 0,-4-8-65 0,0 6-157 16,-3 2-485-16,-2-3 214 0</inkml:trace>
  <inkml:trace contextRef="#ctx0" brushRef="#br0" timeOffset="91494.9277">45377 16709 2399 0,'-15'-3'107'0,"1"-6"-68"15,-1 1-24-15,0 0 73 0,3-1 17 0,0-3-2 16,5 1-15-16,-5 0-4 0,5 2 5 0,-6-3 9 15,6 5-8-15,-2-1 0 0,1 1-7 0,-4 2-9 16,2 4 9-16,-6 2-13 0,-3 6 0 0,1 6-10 16,-10 7 8-16,-4 11 2 0,1 3 0 0,2 8-8 15,-1 2 9-15,1 5-3 0,1 8-6 0,13 1-3 16,0-2-10-16,4 0-1 0,3-2-7 0,8 0-3 16,5-4-8-16,3-7 3 0,10 2-3 0,-10-12 0 15,7-4-9-15,8-2 0 0,-8-4 1 0,0-7 0 16,6-4 1-16,-6-5-6 0,7-2-12 0,-5-5 8 15,5-7 0-15,9-5-5 0,3-4 0 0,4-10-2 16,-6-1 19-16,4-4-30 0,-4-6 19 0,-3 4-8 0,-10 5 4 16,0 0-6-16,-7 0-7 0,2 5-9 15,-8 4 18-15,-6 3-2 0,-5 3 5 0,-2 2-8 16,-1 3 2-16,-9 5-2 0,-5 5-10 0,-7 3-16 16,-2 7-18-16,-15 0-34 0,15 1-31 0,1 2-31 15,4 4-33-15,-8-3-32 0,12 8-44 0,5-7-32 0,1-1-33 16,-4 7-235-16,3-11-594 0,1 4 262 15</inkml:trace>
  <inkml:trace contextRef="#ctx0" brushRef="#br0" timeOffset="91876.4693">42889 16508 77 0,'0'0'175'0,"0"0"-18"0,0 0-20 0,0 0-11 15,0 0-13-15,2-14-13 0,-2 14-11 0,0 0-18 16,0 0-21-16,0 0-26 0,0 0-30 0,0 0-35 15,27 15-59-15,-25-10-62 0,12 0-176 0,-6-5 78 0</inkml:trace>
  <inkml:trace contextRef="#ctx0" brushRef="#br0" timeOffset="95165.764">47124 15695 142 0,'6'-12'242'16,"-2"4"-17"-16,-1 1-18 0,-1 0-24 0,-2 7-18 0,0 0-16 16,0 0-12-16,0 0-16 0,-31 23-8 15,12-3-10-15,-15 8-15 0,2 7-5 0,-4 1-10 16,2 8-7-16,-5-4-6 0,-11 23-4 0,13-18-6 15,-1 0-4-15,1-2-2 0,3 4-4 0,0-3-9 16,6 4-20-16,-1-3-19 0,2 3-26 0,3-6-37 16,2-1-20-16,7-9-34 0,6-8-36 0,-1 6-164 15,-2-3-350-15,5-9 155 0</inkml:trace>
  <inkml:trace contextRef="#ctx0" brushRef="#br0" timeOffset="95440.8507">46431 15711 130 0,'5'-16'231'15,"6"4"-17"-15,-10 4-26 0,10 4-11 0,7 4-11 16,-2 4-11-16,13 10-11 0,-6 5-11 0,22 9-12 15,-1 3-9-15,-3 9-12 0,5 1-1 0,-5 2-15 16,2 4-5-16,-6-6-11 0,1 7-6 0,-2 0 0 16,-4 0-13-16,-5-1-3 0,1 2-25 0,-6-4-15 15,0 1-31-15,0-1-29 0,-2-3-30 0,-2-1-32 16,2-5-35-16,-1 3-186 0,-6-13-363 0,-1-3 161 16</inkml:trace>
  <inkml:trace contextRef="#ctx0" brushRef="#br0" timeOffset="95884.0876">48077 15443 244 0,'0'-15'228'16,"0"0"-18"-16,2 3-13 0,3-8-23 0,3 9-17 16,4-3-13-16,4 3-15 0,1 1-10 0,1-1-13 15,18 2-12-15,3-2-10 0,-1 0-13 0,8 5-21 16,-9 3-30-16,8-5-39 0,-9 1-27 0,-4 3-28 15,0-2-29-15,3 6-36 0,-7 5-136 0,-9-5-297 16,-3 1 131-16</inkml:trace>
  <inkml:trace contextRef="#ctx0" brushRef="#br0" timeOffset="96278.6913">48106 15413 42 0,'-15'7'196'0,"-4"2"-7"0,3 3-16 0,4 4-4 16,-6 6-5-16,6 4-6 0,-7 1-1 0,4 1-17 16,-2 12-8-16,8-15-8 0,-3 1-11 0,4-1-8 15,-6 2-5-15,11-7-10 0,-3-4-11 0,-2 4-6 16,8-4-2-16,-3 3-12 0,-1-6 0 0,8-1-6 16,-4-3-5-16,3-2-5 0,4 1-7 0,0-1-2 15,3-6-3-15,3 4-1 0,5-5 0 0,4 0-6 16,7-5-1-16,1 1-3 0,1-6-2 0,0 1-3 15,15-5-1-15,-15 2 0 0,3 2-3 0,0 2-6 16,2-2 2-16,-4 3-4 0,2 4 5 0,-7 6-4 16,6-3-1-16,-3 13 2 0,-2-2-4 0,-3 1 5 15,-4 5-1-15,1 5-6 0,0 1 5 0,-3 3-3 16,-4 2 1-16,-3 0 0 0,-7 3-2 0,-1-2 4 16,-4 4 7-16,-2-6-4 0,-7 1-2 0,-4 4-3 15,-3-6 2-15,-11 9 2 0,5-10-1 0,-9 4 1 16,-6-5 2-16,-1 0 2 0,-3 0-17 0,9-9-17 15,3-7-28-15,-2-2-54 0,9-4-42 0,0-2-48 16,1-3-209-16,3-2-438 0,9-3 193 0</inkml:trace>
  <inkml:trace contextRef="#ctx0" brushRef="#br0" timeOffset="96536.9973">48056 16660 2653 0,'-20'6'134'15,"-6"-4"-92"-15,8 0-30 0,-1 0 30 0,0-4 39 16,5 4 5-16,6-2-9 0,-6 0 7 0,14 0-1 16,-15 0 1-16,12 3 5 0,3-3-17 0,0 0-5 15,0 0-7-15,0 0-10 0,27-9-3 0,4 4-6 16,4 4-2-16,16-2-6 0,-3-5-2 0,7 0-13 15,-2 5-18-15,0-2-11 0,-1 4-22 0,1-1-10 16,-2 2-32-16,-5-1-36 0,-1 1-47 0,-11 1-34 16,0 1-35-16,-7 4-52 0,2 1-187 0,2 0-506 15,-11-2 224-15</inkml:trace>
  <inkml:trace contextRef="#ctx0" brushRef="#br0" timeOffset="97005.3654">48396 16996 143 0,'-2'-8'285'16,"-1"0"-1"-16,6-3-11 0,-3-2-17 0,2-2-19 15,-2 0-15-15,0-3-8 0,1 8-7 0,-2-8-18 16,-1 10-12-16,-1-5-9 0,1 3-16 0,0-2-16 15,1 5-7-15,-5 1-12 0,1-1-15 0,5 7-14 16,-17 5-3-16,7 2-7 0,-5 4-7 0,-13 8-2 16,-9 10-1-16,6 8-10 0,-3 1 0 0,2 3 3 15,1 1-8-15,4 8-7 0,-4-1-6 0,4-1-1 16,1-1-3-16,4-1-13 0,2 0 11 0,6-6-5 16,2 2-10-16,-2-1 5 0,7-11-8 0,-1 0-1 15,3-1 3-15,5-10-3 0,7 1-2 0,-2 1-4 16,-2-11 3-16,4 8-2 0,5-8-2 0,-2-5 0 15,4-5-4-15,3-1-3 0,3-3-4 0,6-4-1 16,3-7-2-16,-2 0 4 0,0-6-1 0,4 1 8 16,-5-2-2-16,-6-1-7 0,2 0 0 0,1-2 4 15,-8 2-3-15,-1 3 1 0,-6 1 7 0,-1 5-3 16,-5 4 10-16,-2-2 0 0,-2 5 1 0,-5 1-9 16,-1-1-6-16,-8 4 6 0,-4 6 2 0,-4 2-5 15,-2 3 6-15,-4 6-7 0,1-1-3 0,-9 15-22 16,14-8-27-16,-3 2-46 0,-4 6-47 0,9-5-52 15,3 2-49-15,1-4-50 0,0 7-267 0,5-4-611 16,4-3 271-16</inkml:trace>
  <inkml:trace contextRef="#ctx0" brushRef="#br0" timeOffset="97505.1924">47127 18493 275 0,'-34'5'268'16,"3"2"-15"-16,1-5-8 0,-1 3 6 0,0 1-6 16,2-6-16-16,5 3-8 0,-1-3-15 0,-9 4-6 15,17-4 1-15,-12 1-2 0,13 1 10 0,1-2-7 16,1 0-5-16,6 0-3 0,8 0-16 0,-12 0-10 15,12 0-13-15,0 0-18 0,0 0-10 0,27-15-11 16,19 7-14-16,14-5-10 0,28-2-10 0,6 7-10 16,5-1-11-16,14-2-3 0,37 2-21 0,2 4-25 15,-55-6-12-15,-5-1-35 0,-7 7-28 0,-18-5-22 16,-11 0 1-16,2 0-8 0,-7-2-1 0,4 3-2 16,8-5-7-16,-2 1 4 0,6 4 11 0,18-5-6 15,-3 5-5-15,-18 8-4 0,-6-6-2 0,-5-2-8 16,-8 2-11-16,-10 7-13 0,-12-4-19 0,-1 1-25 15,-3-2-27-15,1 4-31 0,-6 2-197 0,-2 3-472 16,-12-4 209-16</inkml:trace>
  <inkml:trace contextRef="#ctx0" brushRef="#br0" timeOffset="97971.5845">46736 18752 91 0,'-57'0'345'0,"9"-4"-1"0,2 4-7 0,13-3-8 15,11 2-21-15,0-4-14 0,7 5-22 16,-1 0-20-16,8 0-21 0,8 0-13 0,0 0-18 15,0 0-12-15,0 0-16 0,59-1-27 0,-2-4-8 0,40-4-20 16,10 5-3-16,52 4-24 0,-7 16-4 0,-2-14-5 16,0 0-12-16,-55 6-7 0,11 4-12 0,-4-5-7 15,-8-1-8-15,-3-4-2 0,-6 7-5 0,-25-1-7 16,-2-5 2-16,3-3-5 0,-5 5 1 0,2-4-4 16,-10-1 1-16,-11-1-1 0,-6-3-1 0,-2 3-1 15,-8-1 10-15,-3-3 3 0,-4 4 19 0,0-1 44 16,1 2 1-16,-5 0 4 0,-1-1 4 0,-9 1-7 15,13-8 2-15,-4 8-1 0,-9 0-4 0,0 0-7 16,10-3-5-16,-10 3-7 0,0 0-7 0,9-1-7 16,-9 1-5-16,0 0-5 0,0 0-2 0,0 0-6 15,0 0-5-15,0 0-10 0,0 0-23 0,0 0-19 16,0 0-35-16,0 0-39 0,-45 1-44 0,37 1-43 16,8-2-43-16,-19 5-43 0,9-1-44 0,-4 0-40 15,6 3-47-15,-6-2-300 0,5-2-756 0,3 2 334 16</inkml:trace>
  <inkml:trace contextRef="#ctx0" brushRef="#br0" timeOffset="100540.8331">49421 16458 15 0,'12'-5'144'0,"-2"2"-15"0,14-1-19 15,5-1-1-15,1-2-12 0,15 6-25 0,3 1-8 16,3 5-6-16,-4 5-31 0,6-5-14 0,-2-4-25 16,1 10-16-16,-10-7-25 0,-6 5-72 0,0-3-134 15,-4-1 60-15</inkml:trace>
  <inkml:trace contextRef="#ctx0" brushRef="#br0" timeOffset="100732.3653">49497 16705 168 0,'-18'0'248'0,"-1"1"-15"0,9 2-14 16,-1-3-24-16,0 2-14 0,4 1-15 0,7-3 1 15,-4 7-9-15,4-7-7 0,12 8-34 0,7-3-15 16,0 1-9-16,11-1-11 0,5 1-4 0,2-3-11 16,13 2-17-16,-6-3-23 0,2-1-31 15,7-1-39-15,-7 4-39 0,-2-6-44 0,2 0-35 0,-10 2-187 16,-4-3-377-16,3-3 167 0</inkml:trace>
  <inkml:trace contextRef="#ctx0" brushRef="#br0" timeOffset="101165.5039">51636 15285 65 0,'5'-20'204'0,"4"5"-26"0,4 1-14 0,3 2-12 15,16-4-17-15,4 9-17 0,13-1-8 0,2 3-23 16,2 6-22-16,-5-1-30 0,1 5-35 0,-13-6-32 16,-2 2-34-16,-3 2-54 0,-10 1-63 0,1-1-197 15,-5 4 87-15</inkml:trace>
  <inkml:trace contextRef="#ctx0" brushRef="#br0" timeOffset="101524.1598">51564 15353 64 0,'-22'22'161'16,"0"-1"4"-16,0-1-18 0,0 7-12 0,8-2-3 15,5-2-13-15,1 5-1 0,-2-2-8 0,3-7-6 16,2 0-9-16,1 0-5 0,4-3-2 0,0-6-3 16,-3 5-14-16,3-7 7 0,0 2 1 0,0 0 3 15,0-5 2-15,3 2 5 0,-3-7 18 0,0 0-8 16,19-2-9-16,-19 2-10 0,29-13-12 0,-12 5-7 15,12-6-4-15,-5-1-9 0,12 2-1 0,-5-2-8 16,1 0-3-16,11 3-7 0,-11-2 3 0,2 7-4 16,-3 5-7-16,-4 2-2 0,4 2-3 0,-2 7-3 15,-5 6-1-15,5 1 2 0,-6 7-2 0,0 2-2 16,4 8-1-16,-8 7 0 0,-7-13 1 0,-2 4-3 16,-7 2 1-16,-3-5 2 0,-5 2 3 0,-7 1-2 15,-8 11 0-15,-1-17-2 0,-6 8 4 0,-5-3-2 16,-6-6 2-16,1-4-2 0,-1 5-3 0,7-10-5 15,1-2-18-15,-1-1-27 0,9-4-34 0,0-1-38 16,5-4-49-16,3-1-48 0,-3-2-218 0,7-4-463 16,-2-1 205-16</inkml:trace>
  <inkml:trace contextRef="#ctx0" brushRef="#br0" timeOffset="101760.3233">50954 16526 2503 0,'-46'8'61'16,"13"-1"-38"-16,-2-6-13 0,4 3 30 0,0-3 48 15,12-1 5-15,7 0-14 0,-3 0-9 0,5-1-13 16,10 1-1-16,0 0-5 0,0 0-5 0,34-12-6 0,3 7-5 16,23-2-4-16,7 2 0 0,20-3-6 0,6 5-10 15,0-5-12-15,-3 1-19 0,-25 0-11 0,0 4-18 16,-2-4-26-16,-5-2-21 0,-4 5-13 15,-6 2-48-15,5-1-29 0,-7 0-40 0,-17 4-186 16,3-2-441-16,-3 4 195 0</inkml:trace>
  <inkml:trace contextRef="#ctx0" brushRef="#br0" timeOffset="102379.1839">51181 17017 62 0,'-9'3'279'0,"9"-3"-10"15,-8 3-15-15,8-3-18 0,0 0-16 0,0 0-14 16,-16-3-9-16,16 3-23 0,0 0-13 0,0 0-15 16,-13-2-16-16,13 2-12 0,0 0-5 0,-7 10-18 15,7-6-5-15,-7 0-8 0,5 2-14 0,-5 4-6 16,1-2-4-16,-3-4-6 0,2 1 2 0,2 3-7 15,-2-3 2-15,-3 2-1 0,5-4 3 0,-2 2 4 16,-1 2-2-16,1-6 2 0,-5 2-11 0,12-3-5 16,-19-3-2-16,5 2-6 0,2-7 6 0,2 3-9 15,2-2-1-15,-1-6-4 0,1 4 1 0,-3-7-10 16,8-1 2-16,5-4 1 0,3-7 5 0,2 1-14 16,3 2-5-16,4-2 6 0,3 5-5 0,0 7 1 15,5-4-4-15,0 11 3 0,2 0-1 0,-2 1-1 16,0 6-3-16,0 2 2 0,-5 6 0 0,6 1-5 15,-3 11 0-15,-6-2 3 0,-2 8 4 0,-6 5-3 16,1 11 5-16,-8-1-8 0,-6 8 6 0,-7 0-16 16,-1-1 28-16,-7 1-7 0,-9-2-8 0,-3 4 4 15,0-6-1-15,-11 3 3 0,4-4-3 0,-5-2 2 16,-18 9 0-16,18-13-1 0,-1 0 2 0,-17 10-3 16,14-9 3-16,6-8-2 0,-2-5-6 0,2-2 7 15,3-7-1-15,10-2 0 0,2-4 2 0,7-5-2 16,5-5-2-16,-4 3 1 0,13-8 0 0,-3-3 2 15,6-6-9-15,-1-2-9 0,9-11-5 0,2-1-2 16,2 0-4-16,8 0-1 0,7-9 0 0,9 1 5 16,-4 15-1-16,7-7-3 0,-6 8 2 0,1 6 6 15,-2 1 2-15,0 6-10 0,4 6 7 0,-9 1 3 16,0 1 4-16,1 2 0 0,4 9 0 0,-5 0-1 16,0 3 5-16,-8 0 0 0,3 6 2 0,-2 0-7 15,1 8-8-15,-3 9-9 0,-1-6-19 0,-2-3-30 16,4-1-38-16,-2 0-35 0,7-4-39 0,-2-4-34 15,-4-5-53-15,3 1-138 0,-1-8-448 0,0-4 198 16</inkml:trace>
  <inkml:trace contextRef="#ctx0" brushRef="#br0" timeOffset="102599.8938">51573 17182 231 0,'8'-15'287'0,"1"1"-2"15,-4 0-14-15,2 7-11 0,-4-5-21 0,2 8-31 16,-3-2-18-16,-2 6-16 0,0 0-19 0,0 0-9 16,5 14-8-16,-8 2-2 0,-2 11-10 0,0 1-15 15,-6 5-10-15,1 7-9 0,-2 6-11 0,-7 0-8 16,9 1-6-16,-5 1-6 0,1 1-27 16,-1 0-32-16,1 0-42 0,-1 1-47 0,6-7-44 0,-4 1-46 15,4 0-36-15,2-13-257 0,7-3-510 0,0-6 226 16</inkml:trace>
  <inkml:trace contextRef="#ctx0" brushRef="#br0" timeOffset="103005.3352">52076 17236 161 0,'3'-20'283'0,"-3"-1"-26"0,4 1-10 15,1 0-23-15,-10 0-11 0,6 4-9 0,-4 2-17 16,3 1-15-16,-2 6-21 0,2-1-15 0,0 8-13 16,-3-6-7-16,3 6-14 0,0 0 2 0,-32 21-6 15,9 3-6-15,-6 7 2 0,2 4-18 0,1 1 0 0,3 6-6 16,7 5-8-16,1 1-9 0,1-9 6 16,4 10-14-16,3-7 4 0,2-8-12 0,3 6-4 15,2 5-1-15,0-15-2 0,2-1-3 0,3-5-3 16,2-4 1-16,2-4-2 0,4 3-3 0,-3-8-6 15,6-3-10-15,3-4 11 0,4-4 0 0,-4-6-2 16,12-3-14-16,10-11 0 0,-4-7 9 0,-3 3 2 16,-3-10-3-16,-2 12-3 0,-12-6 10 0,10-6-3 15,-11 6-14-15,-1 1 31 0,-5 0 3 0,-5 10 0 16,-5-3-7-16,-5 5 13 0,2 2-19 0,-9 4-2 16,3-2 2-16,-6 9-2 0,-7 2-3 0,-7 3-8 15,-3 10 12-15,3 2-7 0,-11 12-28 0,11-7-17 0,-8 16-32 16,4-1-35-16,3 3-37 0,-1 6-45 15,2-4-53-15,0 4-45 0,4 0-221 0,-3-10-544 16,8 3 241-16</inkml:trace>
  <inkml:trace contextRef="#ctx0" brushRef="#br0" timeOffset="103325.122">50384 18730 2804 0,'-65'6'78'0,"2"2"-62"16,5-8-7-16,5 4-2 0,4-4 48 0,3 4 26 16,15 4 0-16,-1-7-8 0,11 3-7 0,8-2 3 15,1 3-4-15,3-2-6 0,9-3 2 0,0 0 6 16,0 0-11-16,34 5-8 0,12-5-2 0,38 0-2 15,8 0-6-15,60-12-1 0,10 5 3 0,-7 2-12 16,4 1 1-16,-1 4-22 0,-6-4-13 0,-53 12-6 16,7 3-1-16,-2-5-24 0,-9 1-22 0,-6 0-40 15,-28 1-33-15,-3 0-14 0,0-3-26 0,-7-3-15 16,1 1-15-16,-20-1 6 0,-10 3-19 0,-1-5-2 16,-3 1-162-16,-9-1-410 0,1 2 181 0</inkml:trace>
  <inkml:trace contextRef="#ctx0" brushRef="#br0" timeOffset="103607.9698">50043 19512 3650 0,'-31'10'183'0,"2"-6"-128"16,12-2-38-16,-1-4-5 0,7-2-2 15,11 4 16-15,-5-8 19 0,10-2-16 0,11 4-2 16,14-10-3-16,18 0-4 0,15-3 1 0,26-1 1 16,12 7-5-16,3 8 0 0,51 5 11 0,-44-7-15 15,37 16-3-15,-44-7-7 0,-7 6-8 0,-3-7-18 16,-33 6-22-16,-1-2-19 0,-5-5-20 0,-23 2-14 16,-5-2-20-16,-6 0-17 0,-4 2-14 0,-5-4-19 15,0 2-13-15,-12 0-22 0,13-1-32 0,-13 1-23 16,9-1-153-16,-9 1-444 0,0 0 196 0</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6301.34619" units="1/cm"/>
          <inkml:channelProperty channel="Y" name="resolution" value="6301.34619" units="1/cm"/>
          <inkml:channelProperty channel="F" name="resolution" value="3999.51147" units="1/in"/>
          <inkml:channelProperty channel="T" name="resolution" value="1" units="1/dev"/>
        </inkml:channelProperties>
      </inkml:inkSource>
      <inkml:timestamp xml:id="ts0" timeString="2024-08-17T06:36:17.269"/>
    </inkml:context>
    <inkml:brush xml:id="br0">
      <inkml:brushProperty name="width" value="0.05292" units="cm"/>
      <inkml:brushProperty name="height" value="0.05292" units="cm"/>
      <inkml:brushProperty name="color" value="#FF0000"/>
    </inkml:brush>
  </inkml:definitions>
  <inkml:trace contextRef="#ctx0" brushRef="#br0">12379 23023 252 0,'-12'0'147'0,"12"-6"-63"0,-10 6-31 0,10 0-15 0,-10 0-6 0,10 0-3 15,0 0 0-15,0 0 1 0,0 0-2 0,0 0-5 0,0 0-6 16,0 0-5-16,0 0-7 0,0 0-4 0,0 0-5 0,0 0-11 0,0 0-14 16,0 0-18-16,0 0-22 0,0 0-24 0,0 0-28 0,0 0-62 15,10 6-36-15</inkml:trace>
  <inkml:trace contextRef="#ctx0" brushRef="#br0" timeOffset="3244.8366">17988 22268 118 0,'-10'-12'438'0,"-2"0"6"0,2 6 3 0,-1-1-107 0,11 1-164 0,-12 1-90 16,12 5-50-16,0 0-32 0,0 0-26 0,0 5-29 0,12 1-35 16,-12 1-40-16,11 11-46 0,-1-6-76 0,2 12-90 0,-2-5-54 0,12 5-33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15:13.673"/>
    </inkml:context>
    <inkml:brush xml:id="br0">
      <inkml:brushProperty name="width" value="0.05292" units="cm"/>
      <inkml:brushProperty name="height" value="0.05292" units="cm"/>
      <inkml:brushProperty name="color" value="#FF0000"/>
    </inkml:brush>
  </inkml:definitions>
  <inkml:trace contextRef="#ctx0" brushRef="#br0">36151 9207 47 0,'-6'-12'168'0,"1"5"-4"0,1-2-9 0,-1 1-5 16,-2-3-14-16,-1 7-4 0,1-6-1 0,5 3-7 16,-5-1-6-16,0 0-15 0,1 4-8 0,-1 1-12 15,7 3-6-15,-9-7-6 0,1 6-9 0,8 1-12 16,0 0-2-16,-19 9-3 0,9 5-3 0,1 2-1 16,2 12-4-16,-1 5 10 0,-6 15-8 0,6-1-2 15,1 1 1-15,-2 5-6 0,6 3 2 0,0-2-4 16,1-5-4-16,0 2 1 0,2-3-2 0,0-8-2 15,4 4-2-15,1-10-2 0,2-6-1 0,3 2 1 16,-3-5-2-16,8 3 0 0,0-6-4 0,-6-8 1 16,11 6-2-16,-4-6 3 0,-1-5-2 0,0 2 3 15,2-7-4-15,6 0 5 0,-1-11-6 0,12 6-2 16,-4-11 5-16,1-1-3 0,0-1-1 0,0-2-1 16,-2-4-1-16,5-10 0 0,-12 4-2 0,-5-2-1 15,5-9 3-15,-7-5-4 0,-1-6-2 0,-5 0-1 16,-9-3 0-16,0 0-3 0,-9-7 2 0,2-3-1 15,-10-14-1-15,-3 23 0 0,-4-4 0 0,3 4-3 16,1 4 6-16,-6 6-5 0,2 4 2 0,-5 2-5 16,9 19 0-16,-2-1 2 0,0 6 3 0,0 12-5 15,-7 0 0-15,0 12 1 0,-2 6-11 0,-7 8-12 16,8 11-15-16,1 7-21 0,8 5-33 0,2 0-22 16,4 7-27-16,5 1-36 0,6-1-151 0,1-8-363 15,5-1 161-15</inkml:trace>
  <inkml:trace contextRef="#ctx0" brushRef="#br0" timeOffset="286.5773">36716 9774 129 0,'0'0'203'0,"0"0"-7"0,0 0-12 0,7-2-11 16,-7 2-8-16,0 0-7 0,0 0-8 0,12-2-9 15,-12 2-14-15,0 0-10 0,-4-7-8 0,4 7-12 16,4-8-9-16,-4 8-8 0,3-9-10 0,-1 5-5 16,-2-8-6-16,0 5-10 0,-2-1-8 0,2-1-15 15,0-2-26-15,0 5-31 0,0-4-34 0,0 10-31 16,-3-5-28-16,3 5-19 0,0 0-26 0,0 0-132 15,-4 20-324-15,4-12 144 0</inkml:trace>
  <inkml:trace contextRef="#ctx0" brushRef="#br0" timeOffset="794.9991">37444 9515 1581 0,'0'-27'2'0,"0"1"43"16,0-4-3-16,-3 2 27 0,-2-1 13 0,-2 1-11 16,7 2 2-16,-7 1-5 0,4 7 10 0,-1-1-5 0,2-1 1 15,1 8 10-15,1 0-2 0,0 5-5 0,-2-2-11 16,-1 2-10-16,6 2-7 0,-3 5-4 16,0 0-5-16,0 0-3 0,-10 25-2 0,6 0-1 15,-1 5-2-15,-2 13-4 0,2-12-1 0,-7 12-4 16,6-5-1-16,-5 7-5 0,3-15 1 0,1 3-2 15,-2-2-2-15,-1-4 0 0,5 3-1 0,0-10-5 0,-2 1 3 16,0-1-2-16,6-4 0 0,-4 4-2 0,5-9 1 16,3 1 2-16,-1-4-6 0,3 0 3 0,0 0 1 15,7-4 0-15,3-4-3 0,4 4 0 16,1-8-7-16,4 3-6 0,5-7-1 0,2 1-4 16,-4 0-10-16,6-7-2 0,-10 3-3 0,6-1-1 15,-5-2-2-15,9-3 4 0,-6 1 0 0,2-1 2 0,-2-2 3 16,7-13 1-16,-8 9-3 0,-11 1 9 15,8-1 1-15,-12-1 2 0,7 0 5 0,-10-2 4 16,-8 9 11-16,9 0 1 0,-9-3 3 0,0 3 4 16,0 6 13-16,-2-1 10 0,-5 4-11 0,4 4-2 15,-8 2-4-15,11 2 0 0,-17 8 1 0,4 2-1 0,-4 10 1 16,3 7 6-16,-1 2 1 0,-2 11 6 16,0 2-10-16,3 0 2 0,0 2-6 0,7 0-1 15,4 1-1-15,-4 1 0 0,2 6-5 0,5-8-9 16,0 6-17-16,4-1-34 0,-4 0-37 0,-4-1-39 15,8 0-43-15,-4 3-51 0,-4-1-238 0,1-4-490 16,-4-6 216-16</inkml:trace>
  <inkml:trace contextRef="#ctx0" brushRef="#br0" timeOffset="1212.0525">35275 11546 167 0,'-63'8'297'0,"10"-5"-14"0,7-1-8 15,10 0-10-15,14-2-12 0,5 4-11 0,-4-4-23 16,13 2-6-16,-1 0-31 0,3-1-17 0,6-1-6 15,0 0-7-15,15 12-9 0,7-12-11 0,29 0-12 16,9 0-14-16,27-13-12 0,12-4-8 0,53-6-4 16,-7-5-6-16,-40 9-18 0,52-10 2 0,-12-5-7 15,5 0-4-15,-3 12-10 0,5-3 0 0,-4 1-8 16,-42 4-18-16,1 6-9 0,1 1-22 0,-4 3-10 16,-9 0-9-16,-1 2-10 0,-31 3-5 0,-3-2 3 15,-13-2-2-15,-9 7 2 0,-7-3 3 0,-9 4 7 16,0 0 0-16,-12 1-2 0,4-2-1 0,-6 2-11 15,-8 0-6-15,19-1-5 0,-19 1-5 0,4 5-2 16,-6 3-15-16,-7 2-16 0,-4 3-25 0,-8 0-15 16,-3 4-34-16,-15 11-21 0,-5-6-22 0,-4 6-140 15,-3-4-390-15,-5 0 173 0</inkml:trace>
  <inkml:trace contextRef="#ctx0" brushRef="#br0" timeOffset="1561.1471">35476 12153 47 0,'-95'28'279'16,"11"-5"6"-16,30-6-7 0,1-3 0 0,17-6-7 16,9-2-1-16,-1-3-23 0,18 1-12 0,-2 0-12 15,10-4-25-15,2 0-8 0,0 0-7 0,0 0-5 16,36 0-2-16,0-4-6 0,15-3-15 0,11-6-6 16,28-7-11-16,9-1-11 0,7-1-13 0,39-12-12 15,-47 12-10-15,8-2-6 0,37-13-16 0,-32 13-1 16,38-12-9-16,-44 14-12 0,-1-6 3 0,-1 3-9 15,1 9-12-15,-12-5-9 0,-5-2-5 0,-26 15-6 16,-5-3 2-16,-3-1-4 0,-19 9 4 0,-6-3 9 16,-1 1-10-16,-10-1 6 0,4 5-10 0,-11-3 11 15,2 4-15-15,-4-3-3 0,-8 3 2 0,16 0-1 16,-16 0 3-16,8-1 7 0,-8 1-9 0,0 0-2 16,9 6 2-16,-9-6 2 0,-2 7 1 0,2-7-4 15,-9 13 1-15,1-10 1 0,1 4-11 0,-5 0-22 16,4 2-23-16,-6-1-24 0,5 1-20 0,-4 1-29 15,4-5-28-15,-1 8-37 0,-4-4-29 0,6 2-47 16,-4-3-31-16,3 1-42 0,1 2-190 0,-2-3-572 16,-2 3 254-16</inkml:trace>
  <inkml:trace contextRef="#ctx0" brushRef="#br0" timeOffset="2221.0413">36007 12216 137 0,'0'-16'254'0,"-4"-3"-6"15,4 5-14-15,0-5-15 0,0 10-8 0,0-2-6 16,-3-1-8-16,6 1-29 0,-3 3-19 0,0 5-17 16,0 3-11-16,0-9-14 0,0 9-10 0,0 0 0 15,4 23-3-15,1-3-1 0,1 5-4 0,-2 8 2 16,6 9-1-16,-1 7-1 0,-3-1-6 0,3 7-6 15,-1 25 2-15,-1-22-2 0,0-1-12 0,2-1-8 16,-3 0 1-16,1-5-10 0,-5 1-2 0,5 0-2 16,0-8 1-16,1 5-8 0,4-7-7 0,-8-8 1 15,1-3-10-15,1 1 3 0,1-4-1 0,-5-1-4 16,0-6-2-16,-2-4-3 0,5-2 5 0,-5-2-3 16,0-2-6-16,2-7-1 0,-2 8 1 0,0-12 7 15,-7 4-11-15,0 0 4 0,7-4 2 0,-24-13-8 16,10 2 1-16,-8-10 7 0,2 3-10 0,-1-5-9 15,-8-15 1-15,-3 1-8 0,-2 6 1 0,3-4-5 16,7 10 1-16,-7-5 4 0,8 5-2 0,-1 7 6 16,0-4 0-16,2 3-4 0,0 10 3 0,1 1-1 15,6-1 3-15,-1 5-4 0,1-1 4 0,5 5 1 16,-2 0 0-16,2 6 1 0,5 5-1 0,-2-3 1 16,3 5-2-16,1 6 1 0,6 4 5 0,1 2-5 15,3-1 6-15,1 4-3 0,6 5 2 0,1-4 0 16,0-1 4-16,1-2-4 0,1-2 2 0,3 0 1 15,4-5 5-15,-2-3-8 0,6 4 2 0,-5-12 3 16,3 5 1-16,8-4-2 0,0-3 9 0,0-6-25 16,0-3-17-16,4-4-29 0,8-6-29 0,-2 1-42 15,6-11-51-15,-4-2-53 0,0-3-72 0,0-6-173 16,-2 0-519-16,-3-7 230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16:32.174"/>
    </inkml:context>
    <inkml:brush xml:id="br0">
      <inkml:brushProperty name="width" value="0.05292" units="cm"/>
      <inkml:brushProperty name="height" value="0.05292" units="cm"/>
      <inkml:brushProperty name="color" value="#FF0000"/>
    </inkml:brush>
  </inkml:definitions>
  <inkml:trace contextRef="#ctx0" brushRef="#br0">28585 9490 74 0,'0'-8'122'0,"0"8"-11"0,0-7-18 16,0 7 2-16,0 0-4 0,0 0 0 0,22 30-8 15,-15-12-7-15,17 18 3 0,-2 3-5 0,0 2-5 16,9 6-4-16,-4-3-1 0,-1 6-13 0,3-2-2 15,3 22-2-15,-1-21-8 0,-7-1 2 0,5-1 2 16,0-3-5-16,-6 3-5 0,0-7-2 0,1 0-4 16,-1-4-6-16,-2-12 2 0,1 4-8 0,2-3-8 15,-4-2-7-15,3 1-8 0,-1-4-9 0,-4 0-1 16,-2-7-2-16,-4 4-7 0,-2-11-3 0,2 7 10 16,-7-6-5-16,2-2-1 0,0 1 9 0,-7-6-5 15,13 4 1-15,-4-6-1 0,-9 2-1 0,0 0 1 16,17-17 10-16,-10 4-3 0,6 2-3 0,-4-17-9 15,-2-1 3-15,0 1 10 0,1-13-7 0,-1-2-3 16,-5 1 2-16,10-1 0 0,-6-3-14 0,3-1 9 16,-2-2 10-16,1-1 5 0,1 2 2 0,-1 0 9 15,-3 2-3-15,-1 1 9 0,1 0-8 0,-3 0 11 16,-1 5 3-16,-2-2-2 0,-1 13-4 0,-2-15-1 16,1 14 2-16,3 0 9 0,-8-3-4 0,1 5 3 15,-2-2 5-15,1-3-8 0,1 9-3 0,0 4 17 16,0 1-5-16,-1 6 20 0,-1-3-9 0,2 7-8 15,2-1-5-15,-2 5-1 0,7 5 3 0,0 0-3 16,0 0 13-16,-15 25-16 0,15 3-10 0,0 5 8 16,5 10-1-16,-3 8 0 0,3 0-3 0,4 0 1 15,-8 2 0-15,6 3-4 0,0-4 6 0,-5 7-15 16,-2-2-10-16,12 19-14 0,-11-25-16 0,-2 2-20 16,-5-6-24-16,12 4-16 0,-12-6-86 0,5-2-207 15,-6-10 92-15</inkml:trace>
  <inkml:trace contextRef="#ctx0" brushRef="#br0" timeOffset="504.2745">30237 9200 101 0,'-6'-8'138'0,"2"3"-11"0,-6 3 2 0,10 2-12 16,-15 9-13-16,6 7-4 0,-1 11-4 0,-2 16 9 0,3 5-12 15,1 8 2-15,1 2-11 0,4-1-2 0,-3 19-6 16,5-18-3-16,-4 23-8 0,3-25-6 0,0 2-3 16,2 0-4-16,0-3-7 0,4 6-3 0,1-10-11 15,2 5-11-15,3 0-8 0,-2-5-22 16,6 2-40-16,0-7-16 0,1-5-18 0,0 1-24 16,4-6-21-16,-5-5-114 0,3-5-262 0,2-5 115 0</inkml:trace>
  <inkml:trace contextRef="#ctx0" brushRef="#br0" timeOffset="1037.1572">30671 9746 154 0,'6'-11'144'0,"10"-2"-12"0,1 5-10 0,3-5-9 0,11 6-12 15,0 2-14-15,-1 5 1 0,1 5-10 0,-9 0-15 16,9 2 3-16,-7 5-7 0,3 7-5 16,-10-6-7-16,2 9-1 0,-9-1-7 0,0 0-5 15,-3 4-1-15,-3 1-7 0,-4 3 2 0,-6 4-13 16,0-5 6-16,-5 2-3 0,-4 10-1 0,3-13 0 0,-7-2-4 15,1 1 5-15,-1-4-16 0,3 1 10 0,3-10-2 16,-1-1 6-16,6-4 7 0,-1-2 5 0,4-4-1 16,2 2-7-16,3-4 4 0,0 0-10 15,0-16 4-15,8 1-7 0,-1 1 1 0,8-9 4 16,7-5-7-16,-3 1 1 0,10-11-5 0,-2 3-3 0,-1-1 2 16,5-6-4-16,-4 7-1 0,-1-1 0 0,-3 1-1 15,0 0 7-15,-8 7-6 0,2 4-3 0,0-1 4 16,-7 2 6-16,4-1-9 0,-7 6 1 15,-2 0 7-15,0-2-5 0,-3 5 2 0,1 5 14 16,-3-2 6-16,0 2 4 0,2 4-5 0,-2 6 1 0,0 0 0 16,0 0-11-16,0 0-2 0,-14 18 6 0,7 2 4 15,-1 4-2-15,-7 15 0 0,8-7-6 0,-4 8 2 16,-2 8-2-16,6-1 1 0,0-1 0 16,4 4 2-16,3-4-7 0,0-4-5 0,3 6-18 15,4-7-21-15,0-9-27 0,1-2-34 0,-1-2-24 16,5-3-35-16,-3 3-128 0,1-5-307 0,-2-3 136 0</inkml:trace>
  <inkml:trace contextRef="#ctx0" brushRef="#br0" timeOffset="1299.3699">31755 9651 1724 0,'-3'-18'-17'0,"-2"-5"7"0,-2 4 9 0,0 6 22 16,5-3 7-16,1 9 5 0,1-2-5 0,1 6-10 15,-1 3 11-15,0 0-6 0,21 12 8 0,-9-5 4 16,1 9 2-16,4 2-3 0,4 5-3 0,3 12-3 16,-2 0-1-16,0 6 0 0,5 1 0 0,-10 6-12 15,0-9 2-15,-3 9 8 0,0 1-9 0,-8 0-2 16,-2 6-15-16,-6-9-14 0,-6 9-15 0,-4-7-36 15,-2 5-14-15,-1-2-27 0,-2-1-24 0,0-5-171 16,-7-1-327-16,3-4 144 0</inkml:trace>
  <inkml:trace contextRef="#ctx0" brushRef="#br0" timeOffset="1528.276">32352 9969 132 0,'15'0'166'0,"2"1"-11"16,6-2-20-16,0 6-5 0,8-5-26 0,0 0-11 15,5 0-30-15,-6 1-22 0,1-1-38 0,1 6-37 16,-3-5-28-16,-6 6-93 0,-6-6-167 0,0 4 74 15</inkml:trace>
  <inkml:trace contextRef="#ctx0" brushRef="#br0" timeOffset="1695.3625">32332 10380 106 0,'-4'3'212'0,"4"-3"-21"0,0 0-13 15,0 0-16-15,0 0-14 0,34-14-30 0,-12 6-20 16,6-3-47-16,6-2-37 0,7-3-45 0,1-1-57 16,-14 5-106-16,2-7-209 0,1 4 93 0</inkml:trace>
  <inkml:trace contextRef="#ctx0" brushRef="#br0" timeOffset="4554.012">34259 9616 49 0,'-7'-5'163'0,"7"5"0"0,-9-5-6 0,9-2-7 16,0 7-19-16,-3-9-9 0,-1 4-16 0,4 5-17 16,-1-12 3-16,-3 5-10 0,4 0-1 0,4 1-12 15,-4-2-3-15,5 1-7 0,5 0 1 0,5-2-13 16,2 1-6-16,6-1 3 0,6 3-3 0,6-6-1 16,-2 2-9-16,3 0 1 0,-6 3-5 0,-1-4-10 15,-3 5-5-15,3 3-8 0,-7 2-27 0,-5-3-2 16,0-4-9-16,5 12-18 0,-8-3-4 0,1 2-31 15,-6 1-12-15,4-1-5 0,-4 1-4 0,-4-1-11 16,-1 3-93-16,-6 6-228 0,-5-5 101 0</inkml:trace>
  <inkml:trace contextRef="#ctx0" brushRef="#br0" timeOffset="4863.3718">34163 9603 117 0,'0'0'147'0,"-14"-4"-6"0,14 4-9 0,0 0 0 16,-12-1-3-16,12 1-12 0,0 0 1 0,0 0-16 16,-10-2-9-16,10 2-13 0,0 0-16 0,0 0 6 15,-1 18 11-15,2-5 9 0,1 14-6 0,0 5-1 16,3 8 4-16,0 0-3 0,-2 8-2 16,6 3-4-16,-6 5-1 0,1 1-7 0,-1 18-3 0,-6-19-4 15,1 0 1-15,-5 0-9 0,0 0-4 0,-1-1-1 16,-1-7-4-16,4 0-2 0,-2-2-8 0,4-1-6 15,-2-12 1-15,5-4-5 0,3-2-1 0,-3 0-3 16,2-7-6-16,0-1 7 0,4-2-6 16,3-5-5-16,3 4 5 0,3-6-5 0,1 3-11 0,2-10-22 15,1-1-26-15,3-2-17 0,-1 0-29 0,6-2-25 16,-1 1-31-16,-4-6-20 0,7-8-36 0,-9 7-145 16,-3-9-380-16,0 4 169 0</inkml:trace>
  <inkml:trace contextRef="#ctx0" brushRef="#br0" timeOffset="5076.2656">33890 10196 58 0,'-3'-2'186'0,"3"2"-17"16,-7-7-21-16,7-1-1 0,7 2-16 0,1-1-10 15,13 2-13-15,9 1-12 0,1 0-11 0,22 4-16 0,2-12-29 16,4 4-18-16,3 4-45 0,-1-2-25 16,4 3-28-16,-4-3-43 0,-3-2-67 0,-1-3-201 15,-3 4 89-15</inkml:trace>
  <inkml:trace contextRef="#ctx0" brushRef="#br0" timeOffset="5381.3323">35040 9674 73 0,'0'-16'197'16,"-7"-3"-14"-16,5 4-2 0,-5-2-2 0,0 1 1 16,-1 4-14-16,6-1-13 0,-3 5-2 0,-3-4-4 15,4 6-14-15,1 1-15 0,-4 1-12 0,7 4-12 16,-9-4-7-16,9 4-11 0,0 0 1 0,-15 24-10 15,6 0 3-15,-1 4-4 0,-2 13 2 0,5 7 1 16,-1-2-7-16,1 9-6 0,0 0 0 0,7 1-6 16,-3 1-1-16,3-5-8 0,0 5-5 0,0-4 0 15,2 1-3-15,3-6 7 0,2-1-23 0,-2-2-18 16,8-1-21-16,-1-5-26 0,-2 7-8 0,8 0-14 16,-5-1-36-16,-1-6-36 0,5-8-30 0,0-6-48 15,-1-1-160-15,-1-4-412 0,-1-2 182 0</inkml:trace>
  <inkml:trace contextRef="#ctx0" brushRef="#br0" timeOffset="5900.7796">35928 9757 126 0,'0'0'231'15,"-2"-7"-18"-15,2 7-11 0,-3-7-11 0,3 7-11 16,0 0-9-16,0 0-8 0,-22 23-14 0,6-9-9 0,-2 16-7 16,-6 5-8-16,0 4-14 0,-5-1-8 15,-2 5-7-15,1-4-9 0,1 6-5 0,-2-6-12 16,-2 2-8-16,-1-4-6 0,7 2-8 0,-2-3 0 16,-2-4-24-16,2 2-25 0,7-6-25 0,-8 2-24 15,6-7-38-15,0 2-23 0,3-1-31 0,-1-4-21 16,7-3-34-16,-9 0-143 0,10-6-366 0,2-5 162 15</inkml:trace>
  <inkml:trace contextRef="#ctx0" brushRef="#br0" timeOffset="6115.9704">35214 9930 87 0,'-4'-16'249'0,"1"6"-6"16,1 0-24-16,-3 2-24 0,5 0-19 0,5 4-14 15,-5 4 2-15,7-4-17 0,-7 4-10 0,19 16-1 16,-6-3-6-16,11 7-12 0,2 7-8 0,4 8-8 16,3 2-13-16,-1-2-8 0,2 5-8 0,-1-2-4 15,2-3-14-15,-2 4-20 0,3-2-29 0,-4 1-24 16,1-1-41-16,4-1-48 0,4-5-48 0,-7 2-57 16,2-4-160-16,-4-3-403 0,-1-6 178 0</inkml:trace>
  <inkml:trace contextRef="#ctx0" brushRef="#br0" timeOffset="6475.4411">36199 9626 2 0,'9'-23'226'16,"-1"6"-24"-16,4 1-19 0,2 1-16 0,-2 3-15 16,1 2-15-16,4 2-15 0,12 6-13 0,2 1-10 15,3 2-7-15,-6 6-11 0,-3 1-7 0,2 7-7 16,-4 0-9-16,-1 3-2 0,-7 2-5 0,-6-3-8 16,-4 7-10-16,-5 4-4 0,-7-2 1 0,-7 0-9 15,-1 4 0-15,-9 6 0 0,0-12-2 0,-5 9 5 16,7-13-5-16,-4-4 9 0,4 2 12 0,7-8 9 15,3 3 6-15,-3-3-3 0,4 2-1 0,3 0 4 16,3-6-5-16,1-3-5 0,4 5 2 0,0-8-10 16,12 12-5-16,7-12-4 0,3 5-24 0,12-5-26 15,12 2-49-15,0-4-44 0,4-4-46 0,-2-5-66 16,-6 0-126-16,4 0-382 0,-3-3 169 0</inkml:trace>
  <inkml:trace contextRef="#ctx0" brushRef="#br0" timeOffset="6733.4409">37199 9634 112 0,'0'-10'299'0,"0"2"-43"16,0 0-22-16,3-1-6 0,4 6-17 0,0-3-23 15,-7 6-19-15,8-2-14 0,-8 2-14 0,27 15-13 16,-11-2-8-16,6 9-13 0,-5 2-8 0,0 3-7 15,5 13-1-15,0 3-10 0,-6 2-5 0,-1 1-6 16,-6 9-8-16,-3-11-7 0,-4 7-1 0,-5 8-2 16,-2-10-8-16,-7 6-7 0,-2-6-21 0,-1 7-21 15,-8 3-29-15,-4-3-29 0,0-6-42 0,-16 20-37 16,18-26-53-16,-3-3-39 0,-4-6-167 0,5 1-432 16,11-11 192-16</inkml:trace>
  <inkml:trace contextRef="#ctx0" brushRef="#br0" timeOffset="7181.9236">38363 10042 121 0,'-17'-5'270'0,"0"-2"-5"16,9 2-20-16,-4 3-15 0,3-1-18 0,2 3-17 15,7 0-17-15,0 0-19 0,-3-7-13 0,3 7-11 16,0 0-13-16,48 5-7 0,-11-3-16 0,14-2-10 15,7 0-24-15,9 0-47 0,16 0-53 0,-18-2-69 16,-2-4-74-16,-5-2-214 0,0 6-424 0,2-2 188 16</inkml:trace>
  <inkml:trace contextRef="#ctx0" brushRef="#br0" timeOffset="7470.9485">40023 9616 179 0,'-16'-9'280'0,"9"0"-17"0,-1 1-24 16,4 1-18-16,1-1-24 0,3 1-14 15,7 0-16-15,1-1-20 0,8-2-5 0,6 2-12 16,7-2-25-16,2 8-15 0,4-6-15 0,8 0-20 16,5 0-22-16,-18 0-21 0,5 7-21 0,-1-2-29 0,-2 3-42 15,-10-5-45-15,0 5-38 0,-11 5-188 0,-4-5-379 16,1 1 167-16</inkml:trace>
  <inkml:trace contextRef="#ctx0" brushRef="#br0" timeOffset="7755.3375">39799 9583 35 0,'0'0'221'0,"-15"-2"-6"0,3 2-12 0,12 0-12 15,-9-2-7-15,9 2-7 0,0 0-13 0,0 0-17 16,0 0-9-16,-13 4-5 0,13 1 3 0,0 6 17 16,-2 6 6-16,4 9-11 0,-2 2-1 0,5 3-14 15,-5 13 3-15,0 1-8 0,0 1-5 0,-7 4-5 0,5 6-7 16,-1 4-14-16,-6-5-10 0,3 1-1 0,6-3-10 15,-4 3-5-15,-1 0-15 0,5-1-4 16,5 0-6-16,-1-6 1 0,2 3-15 0,8-9 7 16,1 0-5-16,1-6-9 0,1-6-22 0,5-8-15 15,0 2-27-15,11 3-19 0,-1-8-35 0,-1-7-23 0,-1 2-30 16,4-7-37-16,4-4-48 0,-1-6-56 0,-6-3-194 16,3-2-522-16,-3-7 231 0</inkml:trace>
  <inkml:trace contextRef="#ctx0" brushRef="#br0" timeOffset="7944.2616">39854 10123 1893 0,'-29'-9'69'0,"3"-5"-31"0,-1 2-26 0,12 2 23 15,-1 4 31-15,8 2-11 0,-1 1-17 0,2-1 0 16,2 0-12-16,5 4 10 0,0 0-6 0,0 0 2 15,45 3-9-15,-13 2 2 0,21-2 2 0,5-1-21 16,5 1-24-16,5-3-29 0,-1 0-58 0,23-1-48 16,-24 2-202-16,-1-6-384 0,-5 2 171 0</inkml:trace>
  <inkml:trace contextRef="#ctx0" brushRef="#br0" timeOffset="8201.3958">40865 9666 66 0,'-3'-15'262'15,"-4"3"-21"-15,2 3 0 0,1-2-8 0,-1 6-11 16,3-1-18-16,-3 4-16 0,5 2-18 0,0 0-15 16,0 0 5-16,-24 18 4 0,16-3-12 0,-6 13-3 15,-1 4-8-15,1 11-11 0,-1 6-15 0,-2-4-1 16,3 8-17-16,2 5-4 0,0-3-7 0,-1 4-9 15,4 0-18-15,2-2-16 0,4 0-16 0,6 1-23 16,4-5-33-16,5 0-30 0,0-2-49 0,3 2-37 16,6-10-50-16,10-4-33 0,-1 0-244 0,-2-18-511 15,2-2 226-15</inkml:trace>
  <inkml:trace contextRef="#ctx0" brushRef="#br0" timeOffset="8451.3638">41602 10002 2261 0,'7'-25'23'16,"-4"-3"13"-16,-1 1-22 0,-2 7 47 0,1-6 17 15,-2 6 12-15,1 2 13 0,-2 2-6 0,-1 8-17 16,1-4-1-16,-5 7-9 0,0 1 0 0,7 4 0 16,0 0 5-16,-32 17 11 0,11 3-9 0,-9 13-3 15,6 3-2-15,-5 6-4 0,5 7-10 0,-5 6 0 16,2-11 2-16,1 8-16 0,-1 0-6 0,-1-4 4 15,6-2-28-15,0 2-13 0,-3-3-26 0,2-2-26 16,6-9-31-16,4-1-38 0,-3-4-40 0,3-1-43 16,-1-8-43-16,6-4-50 0,-8-3-157 0,3-5-491 15,7-2 217-15</inkml:trace>
  <inkml:trace contextRef="#ctx0" brushRef="#br0" timeOffset="8647.6532">40993 9970 210 0,'-2'-9'288'0,"2"-3"-28"0,-1 5-26 16,4 2-12-16,-3 5-15 0,8-3 6 0,-8 3-5 15,28 15-10-15,-3 1-14 0,4 4-17 0,9 7-7 16,-1 6-25-16,1-3-12 0,1 8-15 0,-1-3-10 16,-1-1-16-16,1 1-23 0,-4 0-25 0,-4-2-40 15,-9-6-42-15,3-2-47 0,6 7-57 0,-9-12-65 16,-4 4-229-16,5-8-482 0,-3-1 213 0</inkml:trace>
  <inkml:trace contextRef="#ctx0" brushRef="#br0" timeOffset="8904.6093">41972 9786 233 0,'-2'-20'311'0,"0"-1"-10"0,2 2-9 0,-5 0-5 15,5 7-16-15,2 4-18 0,-4-4-17 0,2 4-25 16,2 3-27-16,-2 5-14 0,0 0-10 0,0 0-11 16,20 19 9-16,-6 6-16 0,1-1-12 15,2 18-6-15,4 3-7 0,-6 0-9 0,1 11-13 0,-4-4-6 16,1 3-15-16,-4 1-3 0,-6 0-2 0,-6-4-20 16,3 4-19-16,-9-1-46 0,-1 0-42 0,-2-2-41 15,-3 3-42-15,-2-7-46 0,0-2-65 16,1-3-52-16,-6-8-240 0,8-7-587 0,6-4 260 15</inkml:trace>
  <inkml:trace contextRef="#ctx0" brushRef="#br0" timeOffset="9175.4674">42345 9735 5 0,'0'-20'345'0,"4"0"-2"0,-1 6-14 0,2-1-18 16,2 0-13-16,0 6-12 0,3 0-13 0,2 0-26 16,0 4-11-16,7 4-23 0,-1 6-1 0,10 5-16 15,-3 4-14-15,13 11-17 0,-2 4-12 0,3 8-15 16,-3 2-10-16,-11 2-9 0,-4 7-13 0,-4 7-11 16,-9-2-3-16,1-2-11 0,-6 5 6 0,-6 0-19 15,-4 1-7-15,-2-2-38 0,-2 1-23 0,-1 4-37 16,-4-6-58-16,-9 19-38 0,3-21-41 0,-6-3-34 15,6-4-38-15,-9-4-44 0,4 0-50 0,-5-5-206 16,-1-4-590-16,8 2 262 0</inkml:trace>
  <inkml:trace contextRef="#ctx0" brushRef="#br0" timeOffset="9687.4641">39332 9358 15 0,'0'0'234'0,"-7"-2"-20"0,7 2-10 0,-12 22 3 0,2 4 3 16,-5 19 2-16,6 3-3 0,-5 10-22 0,-3 14-8 16,11 3-4-16,-1 3-14 0,14-2-13 0,-1 5-9 15,3 5-16-15,-6-3-7 0,8 5-11 0,-3-4-3 16,1 1-8-16,13-5-15 0,2-4-27 15,5-22-25-15,8 11-27 0,2-15-27 0,4-1-41 0,12 6-53 16,-9-17-42-16,6-1-51 0,1-8-220 0,9-6-469 16,-3-1 208-16</inkml:trace>
  <inkml:trace contextRef="#ctx0" brushRef="#br0" timeOffset="10223.8085">42541 9036 98 0,'9'-16'190'0,"5"4"-11"0,1 0-18 0,7 0-4 16,-7 1-18-16,16 0-11 0,-4 2-14 0,4 9-3 16,1 0-12-16,1 7-10 0,1 1-7 0,-5 4-10 15,-2 6-6-15,-5 2-5 0,-1 0 2 0,-11 5 3 16,2 0 4-16,-12-1 3 0,-7 4 13 0,-6-2 1 16,-3-1 2-16,-6-1 1 0,-2-2 14 0,-8 9 11 15,10-12 10-15,6-3 0 0,-2-4-12 0,7-3-2 16,4 2-16-16,1-3 2 0,2 0-5 0,6-1 1 15,5 2-8-15,8-1-1 0,18 1-16 0,13-6-6 16,6 2-16-16,13-2-25 0,19-6-21 0,-21 6-28 16,3-6-28-16,20-2-24 0,-25 2-33 0,0-3-27 15,-3 3-23-15,-3 0-28 0,0-2-29 0,-4 1-17 16,-5 0-193-16,-16 1-465 0,-1 2 205 0</inkml:trace>
  <inkml:trace contextRef="#ctx0" brushRef="#br0" timeOffset="11086.9238">29913 11203 101 0,'-20'6'182'0,"1"-4"-14"16,4 1-13-16,1 1-15 0,9 0-13 0,-2 1-4 15,7-5 1-15,0 6-9 0,9-1-7 0,6 1-10 16,7-4-8-16,11-1-9 0,13 3-13 0,5-8-6 15,3-4-5-15,8 2-19 0,-3 2-10 0,27-7-14 16,-23 4-20-16,24-1-3 0,-27-1-14 0,-1 3-24 16,4 1-20-16,-3-3-16 0,-5 4-18 0,3-3-15 15,-11 4-123-15,-11-3-256 0,0-3 113 0</inkml:trace>
  <inkml:trace contextRef="#ctx0" brushRef="#br0" timeOffset="11472.2869">29555 11549 123 0,'-34'5'177'16,"9"-2"-7"-16,-1-2-4 0,4 2-5 0,6 1-8 0,4-2-14 15,7-2-5-15,5 0-11 0,0 0-9 0,0 0-3 16,0 0-3-16,55-6-9 0,-9-1-8 0,10-5-6 15,33-4-9-15,6 0-3 0,4-1-11 0,4-6 2 16,1 6-7-16,-4-6-10 0,3-1-4 0,4 9-9 16,40-21-3-16,-52 23-9 0,6-9-13 0,-6 8-4 15,-1 0-14-15,0 4-7 0,-5 2-6 0,-6-2 2 16,-16 5-6-16,-8 3 2 0,-2-4 3 0,-4 1-6 16,-2 3 4-16,-19 0 8 0,-3 4 1 0,-7-2-4 15,-6 0 4-15,-6 0 3 0,2 2-1 0,-12-2 1 16,12-2 1-16,-12 2 5 0,6 7 0 0,-6-7-2 15,0 7 0-15,-6 2 0 0,1-2-1 0,-7 1 9 16,1-3-4-16,-2 7-3 0,-4-5 9 0,-4 2-11 16,6-1-17-16,-2 3-16 0,-2-2-44 0,4-2-4 15,-1-2-43-15,1 10-162 0,-4-10-318 0,4 3 141 16</inkml:trace>
  <inkml:trace contextRef="#ctx0" brushRef="#br0" timeOffset="12645.8724">29997 11597 2 0,'-9'-15'201'0,"1"0"-4"15,1 5 5-15,5-1-5 0,-5-1-10 0,7-3-5 16,-3 2-9-16,0 3-8 0,3 7 3 0,-4-6-15 0,1 1-5 16,3 8-17-16,0 0-9 0,0-8-12 0,0 8-7 15,0 0-8-15,0 0-8 0,0 0-6 0,0 0 0 16,0 0-7-16,0 0-4 0,0 25 0 0,3-16 2 16,1 8 9-16,2 3-15 0,-4 6-1 15,5-1-3-15,0 7 3 0,-5-4 0 0,4 11-5 0,1 5 0 16,0-12 3-16,2 0-2 0,4 13-8 0,-4-4 1 15,-4-11-1-15,3 2 6 0,-6-1 2 0,5-3 0 16,1 0-5-16,-1-3-1 0,2 0 0 16,-4 1-5-16,-3-4-6 0,3 0-22 0,-4-2 36 15,1 0-7-15,2-3-3 0,-3 3 3 0,1-1 6 0,-2-3-1 16,0-1-7-16,5 0-1 0,-5 2-5 0,0-6-3 16,2 1-2-16,-2-1 5 0,0 1-9 0,-2 3 15 15,-3-7-5-15,5 7-9 0,0-10-6 16,-2 7 2-16,1-1-2 0,-5-1-2 0,5 4-6 0,-4-1 5 15,5 2-5-15,0 5-12 0,-7 0 11 0,5-3-11 16,-5 3 7-16,7 2 1 0,-7-5-1 0,7 1 0 16,-1 4-2-16,-4 2 2 0,3 4 0 0,-5 0-4 15,0-3-3-15,6 2-1 0,-6-3 1 0,0 7-1 16,0-3-2-16,5-12 6 0,1 14-1 0,-4-4-4 16,5-1-5-16,-2 2-9 0,-3-1 13 0,3 1 1 15,-3-8-3-15,10 8-1 0,-12-7-9 0,7 6 13 16,0-6 0-16,-7-1-4 0,6 4 1 0,-4-5 0 15,3 0-3-15,-2 2 1 0,1-2 1 0,1-4 4 16,-3 1-1-16,3-1-11 0,-1 1 8 0,0-2-3 16,3-1-5-16,0 0 12 0,-4-2-5 0,-1-1 3 15,5 2-5-15,-3-6 4 0,-1 4-7 0,4-3 7 16,0-1-1-16,-6 3-2 0,4 0 4 0,-5-1-3 16,4-2-2-16,-4 3 8 0,2-1-5 0,-2-2 0 15,0-1 1-15,-2 0-2 0,1 2 0 0,1 0-1 16,0-2 2-16,0-2-15 0,-1 0 15 0,8-2 5 15,-12 0-5-15,12 0-1 0,0 0-1 0,-20-2 2 16,13-3 0-16,7 5-3 0,-16-7 0 0,8 2 9 16,1 2-9-16,-2 0-9 0,3-2 10 0,1-4-2 15,-4 6 1-15,6-3-3 0,-4 1 9 0,0 2-9 16,-2-8 2-16,1 6-1 0,3-1-2 0,-4-1 1 16,2-1-1-16,-6 1 0 0,4 0-5 0,2-2-2 15,-1 1 7-15,-1-3-2 0,-4-5 3 0,4 4 0 16,-1-1-8-16,0 0-2 0,0 3 10 0,-1-3 0 15,4 2 3-15,2 3-3 0,-1-1-3 0,-1 2 2 16,0-5-3-16,5 4 4 0,-6 3 5 0,1-7-5 16,5 4-3-16,-3 3 3 0,2 2 3 0,-2-5-2 15,1 1 3-15,4 7-4 0,-7-10 5 0,4 8-4 16,3 2 2-16,-2-6 4 0,2 6-3 0,0-10 0 16,0 10-10-16,0 0 4 0,0 0-10 0,0 0 16 15,0 0-4-15,0 0 0 0,0 0-1 0,0 0 3 16,0 0-5-16,9 18 3 0,-2-12-2 0,1 8 2 15,4-4 0-15,0 5 4 0,2-2-10 0,-6 7 12 16,13 1-1-16,-6-1-5 0,2-2 3 0,-3-1 3 16,3 6-3-16,1-6 1 0,-1 2 4 0,-1-5-2 15,8 4 1-15,-6-5 1 0,6 2-2 0,-5-5-2 16,2 2 0-16,4-1 2 0,4 4-6 0,2-5 8 16,-2-1-5-16,1-1 7 0,1-3-9 0,-2-4 5 15,0 2 1-15,-3-6 1 0,1 6 0 0,-5-7-3 16,2-3-1-16,-5-3 2 0,1 3 5 0,-4 1-5 15,1-6 1-15,-4 1-9 0,-1-4-2 0,0-1 8 16,-3 0 6-16,1 5-5 0,-5-6-2 0,5 4-3 16,-6 3 1-16,3 2-8 0,-6 3-2 0,3-3-15 15,-1 1-8-15,0 2-13 0,1 0-17 0,-4 5-20 16,0-8-34-16,0 8-23 0,0-7-23 0,0 7-12 16,0 0-10-16,0 0-6 0,0 0-20 0,0 0-13 15,0 0-16-15,0 0-17 0,0 0-8 0,15 16-33 16,-15-11-156-16,7-1-492 0,2-2 219 0</inkml:trace>
  <inkml:trace contextRef="#ctx0" brushRef="#br0" timeOffset="18415.8566">29799 14835 103 0,'0'0'167'16,"3"-7"-10"-16,-3 7-4 0,2-11-12 0,-2 7-9 15,0 4-3-15,5-7-7 0,-5 7-6 0,0 0-4 16,0-8-12-16,0 8-4 0,0 0 0 0,0 0-21 16,0 0-3-16,0 0-5 0,0 0-8 0,0 0-5 15,0 0-1-15,-25 12-6 0,6-4-3 0,-10 9-3 16,-3-1-6-16,-11 4-3 0,-8 2-3 0,5 2-4 16,-7 0 3-16,0-1-5 0,0 3-3 0,-3-3-2 15,-2 4 6-15,5 0-12 0,-3-1 2 0,1-1-1 16,2-3-1-16,-5-1 0 0,5 4-1 0,7-3-1 15,-1 0 0-15,4 0-2 0,-1-7 3 0,16 3-4 16,-1-4-4-16,2-5 2 0,8 0 0 0,-1-1-2 16,5 2 4-16,6-2-6 0,2-1 4 0,0-1-5 15,6 1 3-15,1-7 2 0,1 6-1 0,-1-6 1 16,21 3-2-16,1 0-3 0,5-6 4 0,7 3-2 16,12-4 1-16,9-1 0 0,-6-2-1 0,8 4 0 15,-4 0-2-15,-1 1 3 0,3 2-2 0,-4 0 1 16,4 0-1-16,-9 4 0 0,-9 0-2 0,-1 0 3 15,-3-1-3-15,1-1 3 0,-4 5 0 0,-7-3 1 16,-6 1-3-16,-7 0 1 0,-2 4-2 0,-1-4 2 16,-2 3-2-16,-6-1 1 0,-5 4 0 0,-4 3 6 15,-2-3-6-15,-10 7-1 0,-2 1-1 0,-6-2 3 0,-10 6-5 16,-2 1 5-16,-4-8-6 0,0 8 1 16,-2 2 1-16,-3-1 0 0,-2-4 0 0,0 3-2 15,0-1-6-15,-3 2 2 0,3-2-2 0,-3 3 0 16,3-4 2-16,3-2 2 0,-1-4 0 0,0 3 0 15,12-2 0-15,-2 0-1 0,7-3 2 0,7-3-1 0,-1 3-2 16,8-5 5-16,4 2 3 0,4-3-2 16,-1-2-1-16,4 3 1 0,2-8 0 0,1 6 3 15,1-2-4-15,3-1 6 0,2-4-1 0,7 11-4 16,3-10 4-16,9-1 2 0,-1 0-3 0,17 0 3 16,9 0 0-16,5 0 1 0,8 0-6 0,-3 0 5 0,1-1-3 15,-1-1 0-15,4 4-5 0,-1-4-10 0,-5 4-18 16,0 3-23-16,-6-5-29 0,5 1-33 15,-7 2-32-15,-10 1-179 0,-12 1-355 0,9-5 157 16</inkml:trace>
  <inkml:trace contextRef="#ctx0" brushRef="#br0" timeOffset="19039.5944">30505 14856 164 0,'-3'-11'179'0,"-2"1"-12"15,1 1 2-15,-1 1-9 0,2 5-14 0,-2-1-15 0,5 4-13 16,0 0-13-16,0 0 6 0,-14 14 7 15,12-1-5-15,-5 15-1 0,1 4 5 0,2 6-6 16,-8 11-4-16,12 6 4 0,-3-2-8 0,-2 2-9 16,-2 2-8-16,0 18-4 0,-2-14-8 0,3-2-3 15,-3-2-10-15,2 18-2 0,6-17-10 0,-6-2-6 0,7 1-4 16,-7-3-10-16,7-3-21 0,5 0-23 16,-5-5-25-16,0-1-26 0,2 0-24 0,-1-9-28 15,6-5-31-15,0-4-27 0,2 1-62 0,-9-10-120 16,12 0-388-16,-4-1 173 0</inkml:trace>
  <inkml:trace contextRef="#ctx0" brushRef="#br0" timeOffset="19590.9875">30783 15330 188 0,'7'-15'189'0,"0"0"-9"0,1 2-5 15,6-5-10-15,-4 8-15 0,5 3-11 0,1-4-7 0,-1 6-20 16,6 1-4-16,-3 3-8 0,3 2-10 0,-1 4-11 16,8 2-3-16,-10 2-8 0,1-2-6 15,2 9-8-15,-6-5-5 0,-5 6-5 0,4-4 0 16,-7 6-4-16,1 1-6 0,-10 0-1 0,-3 0-7 15,-2 10-4-15,-1-5-1 0,-4 0 0 0,0-1-4 0,-3 1-2 16,-1-5 2-16,1-5-2 0,1 4-3 0,4-10 3 16,2 3-4-16,-4-5 4 0,8 1 4 15,-6-5 3-15,7-3 4 0,3 0-2 0,0 0-6 16,0 0 1-16,-7-11-4 0,7 11-1 0,17-25 0 16,-5 7 0-16,5-6-7 0,0 1 0 0,5-3-1 0,9-5 0 15,-2-1 0-15,-7 5-2 0,9-5 2 0,-11 4-3 16,6-6 2-16,-2-4-2 0,-4 18 3 15,-3-8-3-15,4 0 0 0,-8 1-1 0,-1 1 9 16,-5 6 5-16,0 5 2 0,-2-4 2 0,-2 5 5 16,2-1 8-16,-3 3 3 0,2 5-1 0,-4-2-1 15,0 1 1-15,-4 4-12 0,4 4 0 0,0 0-2 0,0 0 0 16,0 0 3-16,-25 16-6 0,16 3 3 16,-3 9-1-16,2-2-2 0,-2 14 0 0,2-2 2 15,-2 7-1-15,3-5 2 0,2 8-2 0,4 0 4 0,3-5-2 16,0 0-3-16,3 2-2 0,3-13-3 0,0 8-8 15,-2-6-12-15,4-1-28 0,-1-2-27 0,0-3-40 16,1-3-44-16,-2 2-44 0,2-2-51 16,-1-9-198-16,-2 0-475 0,4-5 209 0</inkml:trace>
  <inkml:trace contextRef="#ctx0" brushRef="#br0" timeOffset="19818.3686">31663 15588 197 0,'-9'-1'243'0,"9"1"-11"15,0 0-6-15,0 0-11 0,0 0-16 0,0 0-15 16,0 0-16-16,24-7-16 0,-12 7-14 0,0 0-13 0,12-1-8 15,5-2-21-15,2 2-20 0,6-6-36 0,-6 3-49 16,3 0-50-16,-1-1-53 0,-1 3-72 0,-5-6-157 16,-5 2-370-16,-3-1 165 0</inkml:trace>
  <inkml:trace contextRef="#ctx0" brushRef="#br0" timeOffset="20508.3827">32359 15747 196 0,'0'0'248'0,"1"10"-8"0,5-7-5 0,-6-3-3 0,5 4-12 15,2-1-10-15,-7-3-6 0,18-3-21 0,-7 3-14 16,0-5-19-16,1-2-8 0,4-2-13 16,-3 2-12-16,3-5-2 0,-1-3-12 0,0 2-10 15,1-2-13-15,-1 0-9 0,0-5-2 0,1-6-7 16,-1 6-8-16,-3-5 0 0,-3-2-5 0,-1-4-3 0,2 3-6 16,1 1-2-16,-5-6-3 0,-4 4-1 0,0-1 1 15,0 5-8-15,-2 4 5 0,0-6-7 16,0-1-6-16,0 12 9 0,-2-6 0 0,2 0-5 15,-2 6 2-15,-3-1 1 0,5 5 0 0,0 1-7 0,0 3 3 16,-2-4-7-16,1 7-1 0,1 5-4 0,-5-11 5 16,5 11-4-16,0 0-3 0,0 0-5 0,-7 17 5 15,3-5 1-15,-1 8 5 0,-2 11 1 0,1 1 3 16,-3-4 2-16,2 19 0 0,-1-4 2 16,1-2 1-16,3 5-10 0,-1-3 9 0,4 7 6 0,1-9-3 15,-6 3-3-15,6-12-4 0,6-5-7 0,-5 5 5 16,4-4 4-16,-1-2-6 0,3-3 2 0,5-4-1 15,-4-3-3-15,-1 1-4 0,1-6 0 0,3 2 11 16,-4-6-20-16,6-2-12 0,1-2-9 16,5-3-6-16,3-4-6 0,-2-1-7 0,6-9-12 0,-2-4 3 15,-2 2 5-15,-3-6 12 0,-1-6-5 0,-1 3 22 16,0-5-18-16,2-8 1 0,-3-5 9 0,-10 15-1 16,3-8 2-16,3-1 6 0,-4-5-4 0,-6 13 7 15,7-1 0-15,-3 4-2 0,0-2 8 0,-3 8 3 16,0 8 5-16,-1-3 6 0,0 5-2 0,-2 0 0 15,0 4 1-15,0 0-1 0,0 6 6 0,0 0 0 16,0 0 5-16,0 37-1 0,-4-11 1 0,-1 2 2 16,-2 4 5-16,1 12 3 0,2 1-8 0,-8 3-10 15,9-3-1-15,-4 0 1 0,0-4 2 0,0-1-23 16,7-5-11-16,0-2-26 0,2 2-22 0,3-6-32 16,-3-3-43-16,5-7-45 0,8 1-47 0,-1-3-56 15,-6-8-186-15,8 0-522 0,4-7 231 0</inkml:trace>
  <inkml:trace contextRef="#ctx0" brushRef="#br0" timeOffset="20774.4788">33307 15125 167 0,'0'-12'289'0,"2"0"-17"0,-2 4-23 0,5 0-19 15,-2 3-16-15,-3-2-13 0,0 7-16 0,0 0-1 16,22 8-7-16,-5 4-20 0,-1 12 4 0,4 0-26 16,4 12-11-16,-2 4-11 0,-5 2-5 15,-1 4-8-15,4-1-9 0,-3 5-13 0,-7 1-2 0,2-3-12 16,-5 5-5-16,0-5-8 0,-5 0-8 0,-9 3-12 16,-2-4-17-16,1-1-22 0,-6-1-30 0,-1-3-35 15,-2-2-39-15,0-3-34 0,3-7-48 0,4-2-49 16,-9-2-218-16,4-3-497 0,5-7 221 0</inkml:trace>
  <inkml:trace contextRef="#ctx0" brushRef="#br0" timeOffset="21135.5269">33716 14789 127 0,'2'-24'245'0,"5"3"-17"16,0 3-14-16,1 2-15 0,6 4-13 0,1 0-17 15,-3 4-14-15,7 0-14 0,0 7-12 0,1 2-11 16,-1 3-5-16,1 4-8 0,-3 6-6 0,-1-1-4 16,-1 8-3-16,-8-1-1 0,0 0-8 0,-7 7-6 15,-2 1-2-15,-10-2 5 0,2 2 3 0,-12-2-2 16,3 2 12-16,0-4 8 0,-3 4 7 0,3-1 9 15,4-1-2-15,1-9-4 0,6 0-3 0,1-3-15 16,0 5 6-16,7-7 14 0,0-1-9 0,9-5-9 16,6 1-8-16,7 0-5 0,14-2-11 0,13-5-20 15,9-4-40-15,4 0-38 0,-1-7-42 0,-1 0-29 16,-6 1-20-16,-1 2-12 0,-2-2-11 0,-3 4-25 16,-4 0-8-16,2-2-21 0,-15 5-19 0,0-3-20 15,0 1-36-15,-9 2-182 0,-7 2-488 0,-1 1 216 16</inkml:trace>
  <inkml:trace contextRef="#ctx0" brushRef="#br0" timeOffset="21610.6423">30686 16632 106 0,'-34'0'207'0,"5"1"0"0,8 4 2 0,-3-3-1 15,7-1-9-15,9 3-6 0,-4-4-5 0,3 4-6 16,3-1-3-16,6-3 4 0,0 0 5 0,0 0-9 16,30 0 1-16,6-3 10 0,17-1-28 0,10-4-5 15,36-7-12-15,3 2-14 0,55-11-19 0,-5 9-5 0,-2-1-8 16,0 4-9-16,4 4-11 0,-4-12-3 16,1 7-20-16,3 1-1 0,-2-6-13 0,-4 3-34 15,-46 7-24-15,-4-2-11 0,-1-2-21 0,-12 3-6 16,-25-2 7-16,-14 7-1 0,0-5 4 0,0-6 6 15,-17 11 4-15,0-5 1 0,-12 2 10 0,3-1 4 0,-3 3 5 16,-3 2 2-16,-4-1 2 0,-1 1 0 0,-2 2 0 16,-7 1 0-16,12-4-1 0,-12 4-9 15,0 0-14-15,0 0-25 0,-6 13-34 0,-7 1-32 16,-9 3-48-16,3-5-32 0,-5 4-60 0,-14 8-175 0,-1 3-476 16,-3 1 211-16</inkml:trace>
  <inkml:trace contextRef="#ctx0" brushRef="#br0" timeOffset="22065.7112">31066 17147 83 0,'-15'-14'271'0,"6"5"-24"16,1 1-17-16,4-3-5 0,4-2-16 0,0 6-6 15,5-1-10-15,6-4 0 0,-1 9-18 0,-2-2-11 16,1 4-8-16,-9 1-3 0,29 9-10 0,-14 6-8 16,7 2-4-16,-6 6-12 0,-1 2-11 15,1 6-3-15,-1 0-6 0,0 8-10 0,-8 3-6 0,-2-10 1 16,-3 0-8-16,-2 8-11 0,-5-10 0 0,1 3 15 16,-1-9-20-16,-2 7 5 0,1-11-5 0,2-1 4 15,-4-5 0-15,3-1-14 0,1 3 3 16,-3-6 12-16,2-5-4 0,5 2-8 0,0-7-4 0,0 0-3 15,0 0-5-15,0 0-7 0,12-31-13 0,-8 11 11 16,9-10-4-16,3 3-8 0,1-17-3 0,-2 2 2 16,4 1 9-16,-2-6-15 0,5 9 0 15,-8 10-5-15,3-2 0 0,0 9-2 0,-2 7 6 0,-3 1-7 16,3 7-5-16,-3 5-1 0,9 7-1 0,-6 2 18 16,2 9-17-16,5 7 6 0,0 12 10 0,1-1-3 15,-8 4 1-15,2 6 1 0,-3-1-5 0,-2 0-4 16,-2 4 1-16,-3 1 5 0,-4 6-6 0,2-6-15 15,2-3-30-15,-2 1-22 0,-3-4-52 0,5-3-43 16,-6-6-40-16,1-4-53 0,1-8-61 0,1-1-331 16,1-7-694-16,2-6 308 0</inkml:trace>
  <inkml:trace contextRef="#ctx0" brushRef="#br0" timeOffset="31592.0253">33500 14103 14 0,'-16'-15'92'0,"1"-3"-4"16,-7 1-5-16,-4-1-2 0,-1 3-21 0,-4-5 9 16,1 4-5-16,-17-4-11 0,3 4-6 0,-2-5-9 15,-3 1-3-15,-1 1-5 0,-3 8 6 0,-1-2-10 16,1 1-1-16,0 1 4 0,-5-1-12 0,3-1-6 15,1 3-3-15,-4-4 6 0,3 3-2 0,-4 3 2 0,4 1-3 16,-8-3-1-16,3 4-3 0,-6-1-13 0,3 2 16 16,-24-5 3-16,3 4-2 0,21 1-15 0,-3 3 0 15,-18-3-1-15,21 5 16 0,-4-2-3 16,-25 2-4-16,29 2-3 0,-24 1 0 0,22-3 10 16,1 2-8-16,-20 0-5 0,21 1 3 0,-2 1 4 0,4 2-5 15,-6 2 5-15,4-2 6 0,-3 2-10 0,4-2 1 16,-1 3-4-16,-19 2 3 0,23-3 0 15,-4 2 1-15,3 0-4 0,-2 0 1 0,3 5-3 16,-4-2 6-16,1 0-6 0,3 2 5 0,-3 1-7 16,-3 1 3-16,-1 2 5 0,3-9-5 0,0 6 1 0,-21 4 2 15,19-6 2-15,-17 5-4 0,28-4-2 0,-9-2-6 16,3 0 8-16,-1-1 3 0,1 0 4 16,-1 4 5-16,1-2-7 0,4 0 3 0,-1 1-5 15,3 2-1-15,-1-1 5 0,4-1-6 0,-2-1 0 16,0 6 5-16,6-1-4 0,-3 0-4 0,2-1 2 0,2 7 2 15,0-7-5-15,2 5 5 0,0 4 1 0,3-1-2 16,-2 2 3-16,2 0-2 0,2 6 6 16,-4-3 0-16,6-2-4 0,-2 3-2 0,-4 0 6 15,5-4-3-15,-1 8 1 0,0 0 0 0,-4 1 4 16,2-3 1-16,2-1-7 0,-3 2 16 0,9 1-10 0,-3 0 4 16,-3 1 0-16,3 1-3 0,4 2 1 0,0-3 12 15,3 3-2-15,0 4-5 0,3-1 5 0,0 1 6 16,2 9-8-16,6-3 7 0,-4 3-6 15,1-1 2-15,4 7 0 0,-3 10 2 0,-3 7 6 0,15-17 0 16,-2-2-2-16,-2 22 4 0,8-23-3 0,-4 0 3 16,4 5 4-16,1-4 0 0,3-1-4 0,3 4 2 15,1-3 2-15,4 3-7 0,3-4 2 0,-3 0-3 16,7-4 0-16,6 3 3 0,-4-2-6 16,3-5 1-16,4 5 1 0,0-3-6 0,3 6-1 0,1-5 2 15,1 4 0-15,-2-2-1 0,-1-4-1 0,-3-1 4 16,8 4-3-16,-2-4 2 0,0-2 0 0,4 2 2 15,2-3-5-15,-4 0 4 0,12-2-4 0,-2-4-1 16,1-6 4-16,4 1 1 0,-3 0 2 16,8 0 4-16,2-1-1 0,22 7-2 0,0 3 1 0,3-6-5 15,-3-5-1-15,-15-12 0 0,24 8 0 0,-1 0-5 16,-23-8 4-16,25 7-4 0,-23-9-2 0,19-1 2 16,-17 2-4-16,23-1 2 0,-2-1-2 0,-24-9 0 15,1-1-7-15,4 0 4 0,23-7 5 0,-2 0-6 16,-4 0 1-16,8-2-4 0,1-3-1 0,-9-3 0 15,8-4-2-15,-1 0-1 0,2 3 0 0,-10 0-4 16,8 3-8-16,-26 2-2 0,26-5 3 0,0 3-5 16,-1 1-2-16,-2-4-1 0,-21 6 0 0,16-5 1 15,-19 0 1-15,26 2 1 0,-5-1 2 0,-21-3 0 16,22 1 1-16,-18 2-1 0,16-10 4 0,-22 5-1 16,4-3 2-16,15-2 2 0,-20 1 2 0,31-7 0 15,-30 10 4-15,-1-8-4 0,23 4 6 0,-21-1 5 16,19-5-7-16,-17 4-2 0,-1 2 5 0,17-7 0 15,-21 8 2-15,1-4-3 0,-4 3-2 0,9-5 0 16,-5 6 2-16,-4-8 5 0,4 1-3 0,1-2-2 16,-3-3 0-16,-1 0-2 0,0 0 0 0,-2-1 6 15,0 3-2-15,4-3-1 0,-1 2 3 0,-10-6-6 16,7 1 4-16,-4-4-1 0,3 8 4 0,-8-4-6 16,6-5 1-16,-6 2-3 0,-7 0 2 0,-2-3 1 15,1 3-4-15,-2-8 0 0,-2 3 0 0,2 4 4 16,-4-4 0-16,6-4 2 0,-4-3-4 0,5-1 3 15,-2 2-3-15,1-3-1 0,-4 4 2 0,2 1 0 16,-4 1 3-16,4-3-3 0,-5 1-2 0,-7 3-2 16,3 3 6-16,-10-2-4 0,5-4 2 0,-7 7-2 15,-1-10 2-15,-4 4 2 0,-1-4-4 0,-4-1-1 16,0-2 1-16,-3-4 2 0,-9-2-4 0,0-2 1 16,-3-1 0-16,-5-15-2 0,-13 3-1 0,6-5 0 15,0 20-2-15,-2-18 5 0,2 19-2 0,-5 3-2 16,-8 3 1-16,6-5 1 0,-5 7-2 0,-1 4-1 15,-5 0 4-15,-4 3-5 0,-17-9-9 0,-6 4-5 16,18 15 5-16,-31-9-13 0,3 4-2 0,-5 1-11 16,-2 6-11-16,-3-3-20 0,-3 15-14 0,0-5-14 15,-6 10-19-15,-5 8-17 0,3 4-154 0,-12 0-314 16,5 4 139-16</inkml:trace>
  <inkml:trace contextRef="#ctx0" brushRef="#br0" timeOffset="32462.1628">35031 15197 26 0,'-8'-4'195'0,"-6"0"-19"0,7 3 1 0,7 1-7 16,-17 0 0-16,17 0-17 0,-14-4-7 0,14 4-11 16,-8-2-11-16,8 2-8 0,0 0-16 0,-14 0-2 15,14 0-4-15,-2 11 5 0,4-7-9 0,-2-4 3 0,14 14-5 16,-9-1-4-16,7-6-11 0,3 11-2 16,-1-7-5-16,10 8-1 0,5-1-4 0,0 0-5 15,10 2-6-15,4 3-6 0,-13-6-7 0,11 0 20 16,-10 0-5-16,13 6-6 0,-5 1-5 0,4-8 0 15,-10 0-10-15,11 1 0 0,0-3-3 0,4-1 2 0,-2 0-10 16,0-3-4-16,-10-5 0 0,-4-1-4 16,-1 0 1-16,-2 1-2 0,-7-3-1 0,2-2 2 15,-4 1-1-15,-4-1-6 0,-6 0 4 0,2 3 0 16,-12-3 0-16,14-3 0 0,-14 3 2 0,0 0 1 0,10 3-2 16,-10-3-2-16,0 0-5 0,0 0 0 0,0 0 4 15,-38 8-8-15,16-3 7 0,-9 3-3 0,6 2 1 16,-9-2-6-16,3 9 2 0,-3-4 3 15,-7 5-4-15,-5 0-2 0,2 6-17 0,-4-3-11 16,2 1-8-16,-5 2-9 0,3 3-22 0,-3 1-19 0,5-3-15 16,0-1-29-16,6 0-22 0,11-4-36 0,9-4-46 15,0 0-150-15,8-4-420 0,10-1 186 16</inkml:trace>
  <inkml:trace contextRef="#ctx0" brushRef="#br0" timeOffset="32745.1609">35916 15837 106 0,'0'0'200'16,"4"-5"-15"-16,-4 5-8 0,0 0-9 0,0 0-7 15,0 0-12-15,-18 16-10 0,7-8-10 0,-1 1-9 16,-7 4-11-16,-2 2-10 0,-6 2-12 0,-2 0-2 16,-2 0-14-16,8 6-7 0,-15 2-13 0,-6 2-1 0,-2-4-21 15,1 1-18-15,4 4-12 0,-5-4-20 0,0 3-23 16,4 2-22-16,11-12-22 0,0 2-33 16,6 1-46-16,-3-6-114 0,11-4-303 0,4 3 134 15</inkml:trace>
  <inkml:trace contextRef="#ctx0" brushRef="#br0" timeOffset="33240.889">36465 15724 1574 0,'7'-16'36'16,"0"-4"-34"-16,-5 0-1 0,4-5 18 0,1-2 0 16,-5 3 22-16,5 8 18 0,0-5-14 0,-1 0 3 0,-4 6 2 15,5 1 12-15,-5-2 12 0,1 4 10 0,-1 3-2 16,-1-8 9-16,-1 10-1 0,6 3-9 16,-6-2-8-16,0 6-8 0,0 0-7 0,0 0-1 15,0 0 5-15,0 0 3 0,-28 22-3 0,20-7-3 0,-8 13 3 16,1 1 3-16,-5 7-5 0,4 7 0 0,-1-2 0 15,4 0-2-15,4 1-6 0,0 1-7 0,3-2 1 16,2-6-9-16,4-3 0 0,4-3 0 0,2 1-11 16,3-2 2-16,3-2-6 0,7-2-4 15,1-3-2-15,4-1 9 0,5-3-8 0,2-4 0 0,13-5-8 16,-1 1-3-16,-7-6 4 0,-1-8-1 0,-1-2-3 16,14-2 0-16,-15-1-1 0,-1-3 0 0,-1-3 0 15,-4-3 4-15,-3-6-6 0,5-7 3 16,-5-4 7-16,0-6 1 0,-7 2-1 0,-4-8 5 0,-4-1 3 15,-1 1 0-15,-4 1 3 0,-4 1-10 0,-7 7-4 16,-5 8 6-16,2 0-4 0,-7 13 1 0,-4-4-8 16,1 14-1-16,-4 1-6 0,-5 7-16 15,-10 1-15-15,-7 5-23 0,0 10-18 0,-2 3-38 0,7 9-34 16,2-1-45-16,8 9-56 0,0 4-278 0,7-7-567 16,11-5 251-16</inkml:trace>
  <inkml:trace contextRef="#ctx0" brushRef="#br0" timeOffset="33799.4965">34112 17770 165 0,'-17'1'210'0,"10"-1"-20"16,7 0-12-16,0 0-6 0,-15 2-3 0,15-2-9 16,0 0-8-16,0 0-8 0,0 0-9 0,0 0-8 15,42-2-3-15,-8 1-14 0,16-8-11 0,10-1-4 16,23-2-5-16,4-2-9 0,9 5-10 0,16 0-4 15,38-4-8-15,-3-1-6 0,-41 2-8 0,-1 4-5 16,47-6-6-16,-46 8-6 0,5 0-9 0,-4-4-4 16,2 6-2-16,-12 7-7 0,2-7-6 0,0-1 0 15,-2-2-2-15,-13 6-6 0,1-8-8 16,-20 14 2-16,-2-10-1 0,-1-3 0 0,-3 6-6 0,-4-6-1 16,-6 7 0-16,-15-5-5 0,-3 3-6 0,0 1-2 15,-11 2 0-15,-3-1-7 0,-3 1-8 0,-6 1-8 16,-8-1-4-16,14 0-6 0,-14 0-12 0,-5 8-9 15,5-8-29-15,-10 12-22 0,-4-4-28 0,-10 8-118 16,-5-3-308-16,-1-2 136 0</inkml:trace>
  <inkml:trace contextRef="#ctx0" brushRef="#br0" timeOffset="34161.7634">34509 18175 168 0,'-34'10'192'0,"0"-5"-18"16,3 3-18-16,4 3-12 0,7-2-10 0,4-1-5 16,3-2 0-16,4-1 0 0,2-2-6 0,7 3-14 15,0-6-5-15,22 4-11 0,1-2-8 0,23-4-3 16,8-2-13-16,11-2-3 0,22-5-7 0,8-1-6 15,11-3-5-15,-4 6-9 0,4-6 0 0,51-1-2 16,-51 11-11-16,3-7-4 0,41 9-9 0,-49 0-3 16,-9-2-9-16,10 3-3 0,-12 0-1 0,4-4-12 15,-5 1 3-15,-26 5 0 0,2 2-3 0,-4-2 2 16,-8 0 0-16,-19 3-1 0,2-3-2 0,-19 2-8 16,4-2 2-16,-11 4 7 0,3-2-4 0,-4 0 2 15,-2-2 2-15,-7 0-4 0,5 8-6 0,-5-8-13 16,-5 7-14-16,-2 3-30 0,5-4-27 0,2-6-41 15,-7 10-139-15,7-4-313 0,0-6 140 0</inkml:trace>
  <inkml:trace contextRef="#ctx0" brushRef="#br0" timeOffset="35351.7973">43854 10277 47 0,'0'0'94'0,"0"0"-5"0,0 0-7 0,0 0 11 16,11 15-3-16,-6-7-5 0,5-1 2 0,5 3-1 15,4-2-12-15,5 10 5 0,3-5-10 0,-1 4-4 16,18 1-7-16,1 4-8 0,1-7 4 0,8 0-7 15,-1 4-3-15,7-4-9 0,-1 7 2 0,1-5-9 16,-4 4-5-16,26 2-12 0,-27-3-6 0,1-7-6 16,0-2 0-16,-4 5-5 0,-5-4 3 0,-2 0-15 15,-13-4 4-15,-5-2-1 0,-8-1 3 0,-4 1-3 16,-1-3 6-16,-5-1-1 0,4 0 5 0,-13-2 3 16,12-2-4-16,-12 2 8 0,0 0-1 0,0 0-2 15,0 0 3-15,0 0-1 0,0 0-2 0,0 0-1 16,-41-2-1-16,17 6 0 0,0-1 7 0,-3 4-2 15,-3 3 1-15,-5-2-1 0,-7 8-8 0,1 1 0 16,-4-3 0-16,-2 6-9 0,2-3 0 0,1 2-15 16,-4 1 3-16,1-4-8 0,-1 4 6 0,0 1-12 15,-1-2-2-15,-1 1-8 0,1-4-16 0,3 0-20 16,0 4-57-16,1-4-156 0,13-3 69 0</inkml:trace>
  <inkml:trace contextRef="#ctx0" brushRef="#br0" timeOffset="35652.9147">44757 11161 68 0,'-24'9'117'0,"-5"0"-4"16,-2 0-10-16,-3 6-10 0,-9 0-5 0,-1 5-11 16,1-1-9-16,1 4-7 0,-6-1-20 0,-2-2-2 15,3 4-20-15,-1-5-20 0,-5 6-20 16,5-2-16-16,1-3-31 0,1 0-59 0,1 0-137 0,15-7 60 15</inkml:trace>
  <inkml:trace contextRef="#ctx0" brushRef="#br0" timeOffset="36159.9856">45954 10472 84 0,'-2'-8'200'0,"2"-2"-11"0,-2 4-21 15,2 6-16-15,-3-7-22 0,3 7-9 0,0 0-11 0,-19 8-11 16,4 7-3-16,-6 10-18 0,-8 10 11 0,-3 6-10 16,1 2-7-16,4 4-3 0,3-5-4 0,2 5-7 15,7 1-3-15,1-5-5 0,9 0-6 16,1-2 0-16,4-11-7 0,4 0 1 0,-1-3 4 0,9 1-6 16,5-2 3-16,0-4-7 0,5 3-3 0,7-7 0 15,-5-1 2-15,7-6-2 0,5-3-1 0,-5-4-3 16,4 1 2-16,-4-4 4 0,-4-6 3 0,7 0 3 15,-1-1 1-15,-6-4-1 0,0 0-2 0,1-7-4 16,1 2-3-16,-5-5 2 0,-2 0 2 16,0-4-9-16,-3-8-1 0,-6 4-2 0,1-10 2 0,-6 7-6 15,-4-16-1-15,-1 3 2 0,-3-3-4 0,-3-2-6 16,-2 0 2-16,-7 3-5 0,-4-7 5 0,-4 10-12 16,-6 3-4-16,4 16-8 0,-15-3-8 0,13 9-17 15,-5 3-14-15,-5 8-16 0,0 7-32 16,-4 12-13-16,-3 4-18 0,5 9-19 0,1 5-32 0,0 10-164 15,0 1-377-15,4 2 167 0</inkml:trace>
  <inkml:trace contextRef="#ctx0" brushRef="#br0" timeOffset="36741.8221">43343 12821 68 0,'-62'5'176'0,"1"0"-3"0,5-2 4 0,1-1 3 16,4 4-12-16,19-1-4 0,-1-1-8 0,11-4-11 16,2 3-15-16,3-6-6 0,3 6-8 0,7-2-4 15,7-1-11-15,0 0-1 0,0 0-5 0,34 12-5 16,4-9-3-16,16 1-5 0,9-4-5 0,28 1-7 15,1-1-10-15,14-8 5 0,4 5-11 0,51 6-5 16,-3-8-3-16,-2 4-6 0,0-9 1 0,-2 13-8 16,6-6-9-16,2 1-1 0,5-1-2 0,-6-5-3 15,7 6-6-15,0 2-5 0,-1-1-5 0,-4 0-2 16,-7 1-6-16,-44 0-3 0,-8-5-1 0,4 2-3 16,-9-2 0-16,-7 2 5 0,-4-6-1 0,-28 3 0 15,-4 1 1-15,-18 1 5 0,-8 0 1 0,-1-2 5 16,-8 1 2-16,-6-1 2 0,-4 0-2 0,-5-2 6 15,3 5 7-15,-4-3-8 0,-5 6 1 0,2-7-2 16,-2 7-3-16,-9-8 0 0,-3 3-10 0,-5 5-6 16,-5-3-14-16,-9 3-13 0,-1 0-19 0,-18 0-12 15,-9 3-23-15,4 2-23 0,1 5-14 0,-4 0-26 16,-4 1-13-16,-1-3-6 0,-22 8-171 0,20-5-372 16,-22 6 165-16</inkml:trace>
  <inkml:trace contextRef="#ctx0" brushRef="#br0" timeOffset="37144.4838">42466 13254 102 0,'-46'3'168'0,"9"-2"-6"0,15 1-7 16,3 3-2-16,2-4-7 0,5 3-8 0,8-4 2 15,4 0-9-15,0 0-7 0,0 0 2 0,55 3-4 16,-2 2-3-16,10-5-9 0,27-5-4 0,14 3-3 16,45-4-6-16,9-6-6 0,-6 4-4 0,20-2-9 15,2 0-5-15,10 7-5 0,14-6-8 0,5 9-8 16,-3-3-5-16,-8 3-4 0,1 7-6 0,-7 1-3 16,0 2-3-16,-7-4 1 0,-8 4-11 0,-4-4-15 15,-16-6-4-15,-45 0-2 0,0 3 0 0,-4 0 1 16,-13-1-2-16,5-7 5 0,-33 3-4 0,-6-2 3 15,-1 1 4-15,-8-2 5 0,-17 2 15 0,-7-2 11 16,-5 0 0-16,-3-2 1 0,-5 3 2 0,-1-5 8 16,-3 5 4-16,2 0 1 0,0-6-4 0,-4 4-1 15,-3-1-6-15,0 3-6 0,0 4-3 0,-3-9-8 16,3 9 1-16,-12-7-5 0,3 3 1 0,9 4-20 16,-15-1-17-16,1 1-26 0,14 0-37 0,-17 3-45 15,7 4-43-15,0-2-48 0,1 5-76 0,3-5-166 16,-1 5-490-16,2-1 216 0</inkml:trace>
  <inkml:trace contextRef="#ctx0" brushRef="#br0" timeOffset="45959.7007">25384 16350 24 0,'-9'0'145'15,"9"0"-8"-15,-15 4-18 0,1-4 3 0,14 0-1 16,-15 1-7-16,15-1-8 0,-8 0-9 0,8 0-7 16,0 0-15-16,-16 0 2 0,16 0-6 0,0 0-8 15,0 0 1-15,0 0 2 0,0 0-6 0,0 0 2 16,0 0-9-16,38-10-9 0,-23 8-1 0,2 1-8 16,5 1 7-16,7-7 3 0,7 2-3 0,10-7-7 15,2 4-3-15,5 0-3 0,0-5-8 0,6 2 3 16,1-3-10-16,-5 1-8 0,6 0-11 0,-3 1-9 15,-2-1-15-15,-1-2-10 0,3 3-12 0,-5 4-14 16,5-4-3-16,-7 1-12 0,2 2-6 0,0 1-4 16,-4 1-13-16,-1-2-20 0,-4 1-99 0,-13 4-239 15,-6-3 107-15</inkml:trace>
  <inkml:trace contextRef="#ctx0" brushRef="#br0" timeOffset="46181.6383">26520 15935 87 0,'-22'-2'85'0,"-1"-3"-2"0,6 4-10 0,-3 1-7 15,3-3 9-15,3 2-22 0,1 1 2 0,4-2-2 16,9 2-10-16,-14-2-2 0,14 2-7 0,0 0 3 16,0 0-9-16,0 0-2 0,0 0 5 0,0 0-12 15,0 0 7-15,23 11-7 0,-10-3-2 0,1 1-5 16,-6-5 4-16,1 12-6 0,-1-4 4 0,4 8-12 15,-10-4-7-15,3 8-11 0,-5 0-25 0,-5 2-29 16,-4 7-76-16,-6 4-158 0,-5 0 70 0</inkml:trace>
  <inkml:trace contextRef="#ctx0" brushRef="#br0" timeOffset="49191.7836">5723 12719 92 0,'0'-4'105'0,"0"4"-6"15,5-12-7-15,-3 9-11 0,-2 3-13 0,0-10 9 16,0 10-13-16,0-7-8 0,0 7-11 0,0 0-5 16,0 0-6-16,0 0 5 0,0 0-5 0,0 0 4 15,20 17-6-15,-11-7 8 0,-1 3-10 0,8 7 6 0,4 3-1 16,-3 2 3-16,0 3-4 0,-1 0 3 15,2-1 1-15,-2-6-4 0,-1 6-2 0,1 1 3 16,-1-2 1-16,-3-3-3 0,5-1-1 0,-5-4 22 16,1-3 3-16,3 0-2 0,-6-2-5 0,9-1 6 15,-2-2 8-15,3-5 3 0,13-4 9 0,-1-7 0 16,16-12-2-16,1-10-7 0,21-16-2 0,10-7-11 16,-3-7-4-16,46-34 2 0,-41 25-7 0,39-20-2 15,-36 25-8-15,43-27-2 0,-44 34-3 0,37-26-4 16,-36 33-6-16,-2-5 2 0,6 2-5 0,-5-1 5 15,-6 6-7-15,-5 0 0 0,-18 15 0 0,18-14-3 16,-20 19 0-16,-8 5 1 0,-6-4-3 0,-10 9 0 16,-2 2-2-16,-8 1 0 0,-2 8-3 0,-7-2 2 15,0 3-4-15,1-1 3 0,-5-1-1 0,-6 6 3 16,16-1 0-16,-16 1 3 0,5-7-4 0,-5 7-4 16,0 0 0-16,0 0 0 0,0 0-1 0,0 0 0 15,0 0 1-15,0 0 0 0,-21 19-4 0,15-11-5 16,-8 0-9-16,4 7-16 0,-4-2-16 0,-1 2-8 15,-2 5-16-15,-4 1-17 0,4 1-16 0,-7 0-21 16,4 2-15-16,-11 8-18 0,7-7-2 0,-6 6-156 16,-13 0-341-16,4-1 150 0</inkml:trace>
  <inkml:trace contextRef="#ctx0" brushRef="#br0" timeOffset="49747.8342">5856 13321 98 0,'0'0'189'0,"-10"-12"-7"0,6 9-20 0,-1-2-12 15,2-2 10-15,-2 2-12 0,5 5-8 0,-7-4-13 16,7 4-9-16,-3-7-16 0,3 7-12 0,0 0-6 16,-11-4-9-16,11 4-8 0,0 0-11 0,0 0-7 15,0 0-4-15,0 0-3 0,0 0-2 0,0 0 1 16,12 25-4-16,-5-19 0 0,2 2-1 0,1 1-3 16,2 3-6-16,1-2 2 0,-1 0 0 0,0-2-4 15,-1 0 2-15,2-1 3 0,1 1 7 0,3-1 2 16,5-2 11-16,-5-1 3 0,7-4 7 0,5-4 0 15,9-3 6-15,6-12-1 0,10-3-3 16,1-10 2-16,23-20-3 0,1-3-5 0,10-5-9 0,33-28-6 16,1-3 11-16,0-1-13 0,5-1-1 15,0 5 0-15,0-1-4 0,-7 11 6 0,-34 22-9 0,6-3-4 16,-7 2-6-16,-1 6-1 0,-8-1 7 0,-24 19-8 16,5-3-5-16,-12 5 6 0,-9 3 3 0,-11 12 6 15,-4 1 6-15,-3 3-13 0,-9 4 21 0,-3 3 0 16,1 0 5-16,1-5-3 0,3 7 1 15,-9-3 4-15,-3 6-19 0,9-4-12 0,-9 4 1 16,0 0 7-16,10-7-11 0,-10 7 3 0,0 0-2 16,0 0 11-16,0 0-19 0,0 0-4 0,0 0 4 15,0 0-2-15,0 0-18 0,0 0-13 0,-12 30-13 0,5-20-42 16,0 7-25-16,2-1-35 0,2 2-33 16,1 1-49-16,7-1-52 0,-1 2-259 0,2-5-575 15,0-2 255-15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19:49.192"/>
    </inkml:context>
    <inkml:brush xml:id="br0">
      <inkml:brushProperty name="width" value="0.05292" units="cm"/>
      <inkml:brushProperty name="height" value="0.05292" units="cm"/>
      <inkml:brushProperty name="color" value="#FF0000"/>
    </inkml:brush>
  </inkml:definitions>
  <inkml:trace contextRef="#ctx0" brushRef="#br0">36704 6582 10 0,'0'0'173'0,"-17"1"-7"16,17-1-11-16,-9 7-3 0,3 0-12 0,-6 6-5 0,-2-1-3 15,4 8-6-15,-9 1-3 0,0 17-9 16,-1-2-1-16,-4 0-12 0,-3 3-7 0,3 4-1 16,0 0-7-16,-3 4-11 0,1-4-5 0,-3 1-9 15,-5 4-6-15,0-3 1 0,0 3-9 0,-4-1-4 16,2 1-8-16,-1-8-6 0,4 5-14 0,-2-5-12 16,6-6-19-16,-2 2-21 0,9-10-35 0,3-3-22 15,7-7-26-15,0-5-27 0,2 4-24 0,-2-3-121 16,2-3-314-16,6-2 139 0</inkml:trace>
  <inkml:trace contextRef="#ctx0" brushRef="#br0" timeOffset="224.7471">35788 6883 112 0,'-8'-25'189'0,"3"9"-4"0,5 3-10 16,-2 1-12-16,4 2-19 0,3 4-9 0,-2 4 3 15,11 2 0-15,1 6-5 0,14 7-12 0,-3 4-8 16,11 9-6-16,2 3-4 0,-1 2-13 0,6 5-10 16,-5 1-2-16,6 1-7 0,-1 2-4 0,-5 1-12 15,-1-1-1-15,-1 2-12 0,-6 3-32 0,-4-1-23 16,1 6-36-16,-3-5-47 0,-9 1-51 0,9 0-65 16,-9-1-119-16,-3-2-360 0,-4-3 160 0</inkml:trace>
  <inkml:trace contextRef="#ctx0" brushRef="#br0" timeOffset="890.7321">37565 7168 180 0,'-10'-8'270'0,"-4"-2"-10"0,6 4-10 0,-4 2-16 15,7 1-11-15,0-1-18 0,-2 1-11 0,7 3-31 16,-7-5-14-16,7 5-15 0,0 0-11 0,24-1-8 16,12-2-11-16,18-1-11 0,13 0-9 0,27-7-4 15,10 1-7-15,3-2-9 0,-1 4-9 0,-1-7-16 16,-1 5-10-16,-11 2-17 0,-1-2-15 0,-28 3-13 15,0-2-8-15,-10 4-10 0,1-2-7 0,-4-5-1 16,-5 0 0-16,-12 4 10 0,0-1-4 16,-10-3 4-16,-4 2 7 0,-2 0 1 0,-3-1 1 0,-2 0 3 15,-4-3 18-15,-2 0-3 0,-7 1 7 0,7 1-1 16,-9-6 12-16,-3 1 4 0,5 0 3 0,-9 1-3 16,2 1 3-16,-8-1-4 0,8-2-1 0,-8 3-1 15,0-1 0-15,-8-1-5 0,-2 2 0 16,6 0 0-16,-5 0-3 0,7 3-1 0,-10-2 0 15,8 7 0-15,-8-8-2 0,8 9 0 0,-1-3 0 0,1-2-5 16,-2 5 3-16,1 3 3 0,5-2 0 0,-1-1-7 16,1 1 2-16,3 3 2 0,2 0-1 0,3-3-1 15,-2 4 1-15,9 1-2 0,0 0 3 16,-12 0-3-16,12 0-2 0,0 0 1 0,0 0 2 16,-10 6-2-16,10-6 4 0,0 0-2 0,0 0 2 15,16 15 2-15,-3-10-3 0,1-3-3 0,3 3 2 16,12 6 5-16,2-2-1 0,-2-2-3 0,3 5 2 0,-3-5-1 15,3 3-1-15,-1 9 1 0,-4-7-3 0,6 4 2 16,-6 0-1-16,-5 0 2 0,4 8 2 16,-9-8 1-16,-4 6 0 0,3 3-6 0,-1 0 7 15,-15-6-4-15,0 9 1 0,-7-3-3 0,-1 1 5 16,-8 2-2-16,-7 9-5 0,-6-3-8 0,-2-1-5 16,-5 0-16-16,2 0-16 0,-2 0-28 0,11-10-28 0,-9 6-40 15,11-8-46-15,3 3-199 0,6-8-422 0,1-1 186 16</inkml:trace>
  <inkml:trace contextRef="#ctx0" brushRef="#br0" timeOffset="1464.1132">40121 6362 140 0,'4'-20'245'16,"-8"1"-17"-16,3 3-19 0,-6-4-18 0,5 15 1 15,-3-11-12-15,-5 5-21 0,-2 3-15 0,3 3-15 16,-1 4-15-16,-10 6-9 0,-1 4-7 16,-4 2-13-16,-4 9-12 0,-2 2-3 0,0 10-8 0,7 4-9 15,4 1-5-15,5 3 6 0,8 3-9 0,5-1-11 16,7 3-2-16,4-6-2 0,8 4-6 0,-2-15-7 16,16 5 1-16,-4 2-3 0,6-4-8 0,-3-4 2 15,-1-4-4-15,-5 0 3 0,0-2-4 16,-5-1 3-16,-9-6-4 0,2 3 2 0,-9-5-6 15,2 7 6-15,-10-6-2 0,5 0 2 0,-15 2-9 0,5 0 7 16,-12 2 4-16,-6-2-5 0,-2 2-5 0,-11 3 2 16,7-9 2-16,-7 5-12 0,-9-8-16 0,16 1-17 15,0-1-18-15,2-1-27 0,6-3-41 16,5 0-32-16,8-4-52 0,-2-2-140 0,15 2-383 16,0 0 170-16</inkml:trace>
  <inkml:trace contextRef="#ctx0" brushRef="#br0" timeOffset="3762.2629">40364 6701 37 0,'1'-21'253'0,"4"2"-18"0,-3-4-20 16,-2 7 2-16,0 0 0 0,5-1-5 0,-5 6-19 15,0-2-9-15,0 6-27 0,-5-2-15 0,10 2-16 16,-5 7-14-16,0 0-15 0,0 0-8 0,0 0-9 15,-5 30-5-15,3-12-8 0,-4 14 2 0,2-1-14 16,1 1-4-16,3-1-5 0,0-1-4 0,0 0 4 16,3-4-16-16,1 2 0 0,2 0-2 0,1-8 2 15,2-5-2-15,-1 5-7 0,1-5-4 0,3-3-1 16,-2-3 2-16,-3-1-2 0,7-4-4 0,1 0-2 16,0-3 1-16,-1-2-3 0,1-8 1 0,2 1-6 15,0-6 1-15,2 1 3 0,5-8-6 0,-7 2 10 16,0-7-10-16,-3-5 8 0,1-8-7 0,-8-2 0 15,1-2 0-15,8 0-1 0,-9 2 8 0,-1-4-9 16,-1 17 2-16,-1 2-3 0,3 9 3 0,-7 3-5 16,0 5 0-16,-4 5-1 0,4 4 0 0,0 0 1 15,0 0 3-15,4 27 11 0,-4-7-11 0,0 8-2 16,0 3 2-16,1-1-2 0,-1 3 3 0,6 2 0 16,-5 3-2-16,3-5 2 0,8-5 1 0,-4 2 0 15,6-7 0-15,1 5 5 0,6-3-6 0,1-8-1 16,2 1-3-16,-4-8-19 0,1 0-9 0,6-3-5 15,2-6-8-15,-2-2 2 0,2-4 0 0,2-6 1 16,-2-1 3-16,-5-8 4 0,0 1 1 0,3-6 1 16,-10 1 4-16,3-15 5 0,-4-2 3 0,1 0-2 15,-2 3 5-15,4-2 2 0,-2-1 8 0,-3 12 5 16,-6-1 4-16,2 14 11 0,-1 0-9 0,3 0 4 16,-5 8-3-16,1 1 1 0,1 1 8 0,1 4 3 15,2 2-3-15,-12 0 6 0,25 8-5 0,-11-2 6 16,-5 2-6-16,-3-2 4 0,3 3-5 0,-1-1 1 15,-1 3 3-15,3-2-5 0,-6 1 1 0,4-2-2 16,-4 5 1-16,-1-8-1 0,-1 0 3 0,5 4 4 16,-7-3 4-16,0-6 3 0,0 6 6 0,0-6-1 15,0 0 0-15,0 0-3 0,0 0-3 0,0 0-5 16,-16-24-3-16,4 16-4 0,1-6 1 0,-3 3-1 16,-1-4 1-16,-4-5-6 0,3 7 8 0,1-2-7 15,1 3 0-15,-1 5-6 0,1 1 6 0,4 4-9 16,2 4-1-16,-3 4-1 0,1 5 3 0,-3 2 0 15,2 5-1-15,-1 8 11 0,4 5-3 0,4-3-3 16,1 6-4-16,3-4-1 0,0 3 0 0,5-3 3 16,2-3 1-16,2 6 0 0,-1-5 0 0,7-3-2 15,-1-9-2-15,0-1-1 0,3 1-11 0,2-5-9 16,3-2 8-16,5-5-13 0,5-4-4 0,14-4-16 16,0-8-4-16,4 1 4 0,-6-10-1 0,4 2 9 15,-9-7-1-15,0-2 3 0,-1-3 2 0,-4-4 6 16,-2-6-2-16,-3 1 7 0,2 1-2 0,-9-5 7 15,2 4-4-15,-2 5 7 0,-5 7 6 16,-1 2 9-16,-1 4 7 0,-6 5 13 0,1 5-2 16,-5-2 0-16,-2 8-3 0,1 0-4 0,8 6 5 15,-12 0 18-15,0 0 0 0,19 12-3 0,-14-2 9 0,1-3-12 16,5 6-3-16,-3 3-1 0,4 0 11 0,-2-4-12 16,2 4 1-16,-1 1-1 0,0-5-3 15,0 0 5-15,1 3-9 0,-7-7-3 0,2 0-2 0,-1 0 4 16,1-3-3-16,-5 1 6 0,5-5 11 15,-7-1 13-15,0 8 7 0,0-8-3 0,8 2 6 16,-8-2-17-16,0 0-7 0,0 0 6 0,-1-22-7 0,1 13-3 16,-7-2-7-16,0-5-1 0,0 3-4 0,-1 0 8 15,-1-1-15-15,-6-1 2 0,4 6 5 0,-4-3-8 16,3 5 1-16,5-1-2 0,-8 7-3 16,5-3-2-16,10 4 8 0,-31 13-3 0,12-1 0 15,2 3-4-15,-3 8 4 0,-1 10-5 0,3-3 2 16,6 8-2-16,-2 3-5 0,6-9 6 0,2 3 7 0,5-6-3 15,4-2 0-15,2 4 2 0,2-4-2 0,2-1-2 16,1-7 0-16,-3 2-2 0,5-9-6 16,3 3-11-16,-3-7-8 0,5-1-9 0,2-4-5 15,-2 3-10-15,-2-9-7 0,7-3-11 0,0-3 7 16,2-1 5-16,4-10 3 0,-5-1 4 0,6-2 7 16,2-10 2-16,-7-2 5 0,7-6 3 0,-4 4 2 0,-1-3 3 15,3 2-1-15,0 3 4 0,-4-1-1 16,-6 9 6-16,1 2 2 0,1 6 5 0,-13-1 0 15,8 2 21-15,-8 4-1 0,-1 5 12 0,0 1 1 16,1 2 6-16,-1-2-1 0,-5 3-1 0,3 2-1 16,-5 3 2-16,2-9-6 0,-2 9-1 0,0 0-5 15,5-3 0-15,-5 3 7 0,0 0-12 0,0 0 11 16,8 14-15-16,-6-8 4 0,-2 1-1 0,5-3 1 16,-3 3 2-16,3 3 9 0,-3 0-8 0,5-3-1 15,-6 3 1-15,4-6 0 0,-3 3-2 0,-2 1 8 16,7-3-4-16,-2 1-2 0,-2-1 12 0,-3-5-12 15,6 8 6-15,-5-5-1 0,-1-3 3 0,5 5 9 16,-5-5-10-16,0 0-2 0,0 0 2 0,9 1-2 16,-9-1-2-16,7 4-4 0,-7-4 9 0,0 0-8 15,5 3-3-15,-5-3 0 0,0 0 1 0,0 0-4 16,0 0 0-16,0 0 4 0,0 0-1 0,0 0 1 16,0 0-1-16,0 0 7 0,0 0-7 0,0 0-2 15,5-20-3-15,-5 16 6 0,0 4-10 0,-5-17 8 16,1 9-2-16,-2-6 0 0,-1 5-6 0,3-2 2 15,-2 3 1-15,-1-1-2 0,0 3-1 0,-2 1-1 16,3 0-2-16,-1 1-1 0,7 4-3 0,-17 1 2 16,5 4 1-16,3 2 2 0,1 3-5 0,-6 3 2 15,5 2 0-15,1 3 2 0,1 2 6 0,0-2 5 16,0 0-12-16,7 1 6 0,-1 1 0 0,1-1-3 16,1-2-2-16,-1 3 4 0,7-9 0 0,0 7 2 15,0-11-4-15,-5 6 7 0,6-6 0 0,2 0-1 16,1-6 1-16,-3 3 0 0,6-8 0 0,-4 1-7 15,2-2 0-15,-2 1 9 0,-3-7 2 0,5 3-14 16,-2-7 5-16,-1 1 2 0,-2-6-2 0,-2 0 5 16,-2 0-6-16,-3-2 1 0,0-3 5 0,-2 5-5 15,1 0 3-15,-6 4-4 0,2 4-4 0,-4 4 0 16,1-1-2-16,-1 1 4 0,-3 7-4 0,-3 7 0 16,0 7 0-16,-1-3 3 0,-6 10 3 0,7 4 1 15,1 4-4-15,5 1 2 0,1 1-1 0,-2 2-1 16,6 1 3-16,3-2 3 0,2 1 0 0,3-3-4 15,-1-1 2-15,1-2 10 0,1-5-4 0,1-1 0 16,8-4-12-16,-5 0-7 0,6 0-5 0,0-8-17 16,6 0-3-16,-4-3-7 0,17 2-7 0,-7-8-1 15,7-6-7-15,12-5-6 0,-11 4 2 0,9-13 3 16,-5 1 7-16,4-7 4 0,-11 0 6 0,4-5 3 16,-5-5 6-16,-2-1 1 0,0-8-1 0,-4 1 9 15,-4-1 7-15,-3 6 3 0,-4 12 4 0,3-11 9 16,-5 11 8-16,0 5 10 0,-5 8 3 0,-4 0 8 15,1 4-2-15,2-2 1 0,-6 6-4 16,-3 3-1-16,3 4-5 0,0 0-2 0,0 0 4 0,0 0 0 16,-26 15 0-16,15 1-2 0,0-3-4 0,3 11 0 15,4 0-5-15,-1-3 7 0,-2 6 3 0,11 1 2 16,-2-4-1-16,1 3 2 0,4 3-4 0,0-4 3 16,1 2-4-16,1-3 0 0,4 2 7 0,-4 0-14 15,4-1 12-15,-4-3-6 0,0-3 1 16,-3 2-7-16,1-4 0 0,-5 0-3 0,-2 2 2 15,-2-2 4-15,-1 1-3 0,-4-2 0 0,-5 6 12 0,3-6-15 16,-4-3 1-16,-3 0-3 0,5 0 4 0,-5-5-2 16,-3 3 6-16,4-5-6 0,0-1-2 0,1-3 0 15,2 0 0-15,0-3 3 0,4 1 4 16,8-1-1-16,-17-1-3 0,17 1-1 0,0 0-1 16,-14 1-2-16,14-1-2 0,-7-5 5 0,7 5-7 15,0 0 7-15,22-15-5 0,-8 7-1 0,3-4-10 0,0 4-8 16,4-5-1-16,6 3-4 0,-3-7-6 0,3-1-2 15,2-4 4-15,5-6 2 0,-8 5 3 0,4-6 6 16,1-3 2-16,-2-1 0 0,2 2-3 16,-7-4 2-16,-6 7 10 0,1-8 1 0,-4-5 16 15,1 0-3-15,-8 12 10 0,3 5 8 0,-3-1 15 16,-4-3-8-16,-1 9-7 0,-1 0 6 0,-1 2 8 0,-4-3 1 16,0 11-8-16,-1-2-7 0,-4 2 4 0,-3 5-14 15,3 1 2-15,8 3-1 0,-26 1-2 16,18 5-3-16,-4 2-2 0,5 4-1 0,0 5 5 0,4-5-9 15,3 5 6-15,1 5-2 0,6-1-4 16,2 2 4-16,3 2-2 0,-2-1-3 0,7 2 6 16,-3 2-5-16,6 1-3 0,-1 6 4 0,0 6 2 0,-4-12-6 15,0-1 2-15,2 2 11 0,-6-2-17 16,-5 0 0-16,5-4 0 0,-6 4 4 0,-5 1-2 16,-2-2-14-16,-5-9-17 0,0 7-23 0,-8-5-19 15,-4 1-24-15,-1-1-34 0,-2 1-34 0,-9-2-38 16,5-7-46-16,-3 0-52 0,-15 4-163 0,12-6-503 15,-13 3 222-15</inkml:trace>
  <inkml:trace contextRef="#ctx0" brushRef="#br0" timeOffset="4493.3031">38363 7727 116 0,'-20'0'196'0,"-2"1"-2"16,1-2-4-16,6 2-18 0,1-1-21 0,6 2-10 15,-1-1-14-15,9-1 4 0,-7 12-3 0,9-7-10 16,12 3 3-16,1 3-8 0,16 5-4 0,18-1-2 16,7 1-7-16,25 2-4 0,-17-8-4 0,27 5-11 15,4 3-1-15,-4-6-8 0,4-2-3 16,7 3-7-16,1-8-4 0,3 13-5 0,4-3-8 0,-4 0-4 16,-4 5-6-16,-3-5-5 0,-10 1-17 0,-28-7-16 15,-3 2-9-15,-5 1-4 0,-10 1-8 0,-14-5-8 16,-7-1-5-16,-5-2 3 0,4 2 3 0,-13-6 4 15,1 2 6-15,3 1-1 0,-12-4 3 0,8 1 1 16,-8-1 3-16,0 0 2 0,-20-14-1 0,9 7 0 16,-9-6 2-16,-2-2 0 0,-6-1 5 0,-1-3-5 15,-1 2 1-15,-1-1 3 0,2 2 13 0,-2-2 0 16,1 3 2-16,1-1 3 0,0 0 13 0,5-2 6 16,2 8-7-16,0-3-1 0,-1 0-2 0,11 4 0 15,-3-1 1-15,3 6 0 0,5-2 2 0,-1 0-5 16,1-1 11-16,4 6-18 0,3 1 3 15,0 0-5-15,0 0-1 0,0 0 5 0,40 9 0 0,-22 2-4 16,11 0-3-16,1 7 5 0,1 1-7 0,-2 0 5 16,-5 6 0-16,-4 0-5 0,-3 6 5 0,2 7 4 15,-16-4-2-15,-3 7-1 0,-3 2-3 16,-9 4 3-16,-7-5-1 0,-10 0-9 0,-1-4-16 16,-6 5-27-16,-2-7-32 0,3 3-42 0,2-3-47 15,11-13-71-15,0-1-165 0,10-9-435 0,2-3 192 16</inkml:trace>
  <inkml:trace contextRef="#ctx0" brushRef="#br0" timeOffset="4866.5937">40802 7857 95 0,'2'-46'257'0,"3"2"-19"0,-5 16 2 15,1-1-7-15,-2 2-7 0,-4 9-4 0,5-4-7 0,-7 11-19 16,7-2-15-16,-9 5-21 0,2 6-12 16,-8 4-10-16,0 6-6 0,-7 12-3 0,-1 4-10 15,0 15-2-15,-6 6-10 0,11 7-3 0,1 3-8 16,2 22-4-16,7-18-8 0,1 13 2 0,7 4-15 0,7-17-4 15,-2 15-7-15,2-18 13 0,-4 2-22 0,12 18 5 16,-6-17-19-16,1-3 2 0,-1 4-12 16,-6-4 2-16,0-5 3 0,-3 4-3 0,-3-4-12 15,-9-1-28-15,0-2-20 0,-7-3-21 0,1-1-20 16,-8-5-27-16,-1-5-25 0,1-11-28 0,1-3-15 16,1-6-26-16,-4-1-12 0,5-7-12 0,7-7-8 15,-4-8-12-15,3 0-166 0,-6-13-438 0,8-6 194 0</inkml:trace>
  <inkml:trace contextRef="#ctx0" brushRef="#br0" timeOffset="6888.734">40289 8589 104 0,'18'-24'134'0,"5"0"10"0,11-3-17 15,3 6-9-15,8 0-8 0,6 1-12 0,3 1-5 0,3 3-9 16,2-2-2-16,1 4-13 0,0-5-2 16,-6 3-16-16,-1 0-7 0,0 1-3 0,-5 2-5 15,-4 0-5-15,-13 3-1 0,-1 0 2 0,1 2 2 16,-9 2-9-16,0 1-3 0,-1 1-1 0,-4-3-15 15,0 1 14-15,3 5 5 0,-9-1 1 0,1 2-3 0,1 2 0 16,-3-2-1-16,2 0 15 0,-3 2 0 16,1 3-4-16,-1-2 3 0,3 4-6 0,-6-4 0 15,3 0-3-15,1 1 1 0,-3 3-1 0,-2-4 1 16,2-2-5-16,3 3 1 0,-10-4 8 0,9 4 9 16,-9-4 4-16,0 0 4 0,8 0 9 0,-8 0-9 15,0 0-1-15,7-11-2 0,-4 5 2 0,-3 0 1 16,-3 0-1-16,3-5-2 0,-3 0 0 0,-8-2-4 15,3 3-3-15,-1-6-3 0,-4 4 0 0,1-2-2 16,0 3-3-16,-3 0-2 0,-1 4-2 0,-1 5-6 16,0 2-1-16,-2 3-3 0,1 5 7 0,-8 9-9 15,5 0 0-15,-1 3 2 0,2 6 1 0,-2 2 3 16,6 9 3-16,-4 8 1 0,3-5 3 0,1 4-6 16,8-3-3-16,1 1 8 0,4 0-5 0,-1-13 2 15,8 1-5-15,-4-2 1 0,5 1 7 0,8-1-12 16,-4-13 0-16,0 4 1 0,4-1 0 0,3-3-2 15,-1-3-4-15,0-8 4 0,4-3-2 0,-2-2-3 16,3-3 4-16,-1-8-4 0,3-3-2 0,2-5 2 16,-3-3-4-16,-4-2 8 0,0-4 2 0,-2 1 3 15,-1-12 12-15,1-2-5 0,-6-2 5 0,-6-1 0 16,1 2-8-16,-4 3-1 0,0 7 11 0,3 6-3 16,-3 8 4-16,0 1-5 0,3 9 6 0,-3-4-7 15,-3 8-6-15,6 3-7 0,-3 2 1 0,0 0 5 16,0 0-10-16,0 30 13 0,2-11-3 0,-2 2 6 15,5 7 4-15,-3 0 0 0,-2 0 1 0,3 2 1 16,1-3-8-16,-4 3 2 0,0-2-6 0,1-2 17 16,5-4-18-16,2 1-2 0,-1-5 0 0,0 1 0 15,1-3-3-15,6-1-1 0,1-2-6 0,1-3-11 16,1-8-17-16,5 2-6 0,8-4-14 0,-2-6-7 16,2 0-3-16,-1-6 2 0,-1-5-3 0,-4-1 5 15,-2-7 1-15,7-3 6 0,-12 1 5 0,3-10 6 16,-3-3-2-16,-3 1 4 0,-5-4 5 0,-4 10 20 15,5-7 0-15,-5 12 10 0,-3 0 7 0,5 4 7 16,-7 7 5-16,6 0 8 0,-4 9-2 0,-2-2-6 16,0 3-6-16,0 2-3 0,0 5 8 0,0 0 10 15,0 0 5-15,-2 25 1 0,2-3 9 0,0 4 0 16,0 4-2-16,0 2 9 0,-5 1-9 0,10-5-1 16,-5 8-1-16,2-6-15 0,-2-1-4 0,5-1 0 15,-5 1-1-15,2 2 5 0,3-11-7 0,4-1-6 16,-1-2-3-16,1-2 7 0,3 1-1 0,-1-3-7 15,5-5-12-15,6-3-17 0,-2-2-17 0,3-4-14 16,-5-2-3-16,11-7 3 0,-1-4-20 0,-3 2 1 16,-3-8 2-16,1-5 6 0,0-9-5 0,1 0 8 15,-2-9 5-15,-6-2 4 0,4-1 7 0,-4-12 1 16,-10 3 8-16,3-4 0 0,-2-21-4 0,-6 24 4 16,5-3 5-16,0-17 5 0,-6 28 0 0,2-6 1 15,-2 11 11-15,0 0 15 0,0 10 1 0,0 2 5 16,0 0 2-16,-2 5 2 0,-3-1-3 0,-2 14 8 15,6-5 13-15,-1 8-2 0,2 3-6 0,-3-4 1 16,-1 7-3-16,4 4-9 0,0 0-5 0,0 0 9 16,-13 15-10-16,4 2 2 0,4 6 12 0,5 6-6 15,-3 15 0-15,-1 5 2 0,4 0 15 0,4 7 4 16,-3 1-7-16,1 3-1 0,3 15-5 0,-1-20 7 16,1 1-3-16,-4-5 3 0,4-1-7 0,-1-2-7 15,-1-8 6-15,4-5-2 0,2 1-17 0,-1-6 17 16,2 3-10-16,2-8-8 0,0-7-7 0,9 2-24 15,-4-6-11-15,12 0-17 0,-5-8-7 0,5-1-6 16,8-6-17-16,-4 1-2 0,11-8-4 0,-10 0 4 16,-3-3 10-16,-6-5 6 0,-1-2 5 0,-5-7 8 15,-4-2 5-15,2-1 6 0,-1-14 10 0,-6 1 8 16,-3 2 24-16,-2 6 12 0,2 4 13 0,-1-5 0 16,-2 3 4-16,-4 10 17 0,0 1 18 0,0 5 15 15,0 2-4-15,3 5-1 0,-3-4-10 0,2 8 0 16,-4-2-11-16,2 6-1 0,0 0 0 0,0 0 1 15,0 0 1-15,0 0 21 0,-3 25-4 0,3-7 12 16,0 2-1-16,-4 8 7 0,8 2-5 0,-4 2-6 16,3-3 0-16,-1 4-8 0,1-3-4 0,4 2 1 15,-3-3-8-15,-8 3-7 0,11-5-2 0,-2-3-3 16,-1 1-9-16,4-5-5 0,-1-1-3 0,1-3-9 16,6-3-12-16,-5 1-18 0,-3-6-12 0,1-3 5 15,7-1-6-15,-4-2-7 0,4-4-3 0,1-6-8 16,0 0 2-16,8-2-2 0,-3-8 3 0,-3-5-1 15,-2-1-3-15,1-5 0 0,-3-4 7 0,3-5 7 16,-8-2-3-16,-1 8 4 0,0 4 6 0,-4-1 0 16,3 9 7-16,-5 5 12 0,4-1 8 0,-3 7 0 15,0-2-4-15,-2 3-3 0,0 2 2 0,0 6 3 16,0 0 11-16,0 0 5 0,0 0-2 0,3 26 8 16,-6-14-1-16,3 6 10 0,0 2-6 0,-2-2 1 15,2 2-2-15,0 3-3 0,2-6 2 0,-2 4-3 16,5 1-1-16,-2-5-7 0,4 2-2 0,-2-5 4 15,2 5-3-15,3 0 0 0,-1-7-10 0,4-3-17 16,-1-2-14-16,0-3 0 0,10 0-14 0,-3-4-9 16,2-1-12-16,8-3-5 0,0-6 0 0,0-1 4 15,-2-3-3-15,-5-2 8 0,4-4 15 0,-8-7-2 16,11-7 6-16,-8-4 6 0,-1-2 1 0,-3-3-1 16,-5-2 1-16,0-1 7 0,-1 1 0 0,-3-1 7 15,-1 18 1-15,1-2 6 0,-8 12 3 0,6-1 6 16,-5 1 8-16,-2 10-7 0,-5-1-11 0,5 1 8 15,1 8 7-15,-14 0-7 0,14 0 4 0,-22 12-6 16,13-5 12-16,1 6-14 0,-2 3 8 0,6 3-1 16,1 1 8-16,6 1-10 0,1-1 4 0,2-1 11 15,0-2-6-15,4 3-6 0,2-2 4 0,-4 0 3 16,6-3-1-16,1 1-5 0,-1 1 6 0,-4-2-9 16,5 1 3-16,-1-2 4 0,1 3 1 0,-1-4-4 15,-5 7 4-15,4-5-9 0,-4 1 5 0,1 3-7 16,0 0 8-16,-5 1 2 0,6-1-5 0,-3-1 2 15,1 0-1-15,-4 0 2 0,0 2-8 0,0-5 10 16,4 2-16-16,-3-4-12 0,-1-1-1 0,-3-3-6 16,2-1 2-16,2-2 3 0,6-3 3 0,-3-3-12 15,5 0-3-15,-4-6 9 0,7 3-3 0,-4-8 5 16,3 0 4-16,-1-6 2 0,1-6 2 0,4-4 4 16,-5 0 0-16,2-9 1 0,-1-4 3 0,6 3 8 15,-8-3 6-15,-6 10 18 0,6 3 0 0,-7 8 12 16,1-4 4-16,-5 7 11 0,3 4-11 0,0 4 1 15,-4-1-3-15,0 3 7 0,-2 6-23 0,0 0 3 16,0 0-2-16,0 0 1 0,0 0-1 0,0 0-7 16,5 22 1-16,-3-15 6 0,1 4-7 0,-1 0-4 15,-1 3 6-15,5-4-5 0,-3-2-3 0,2 0 9 16,-3 0-11-16,3 0 7 0,-3-2-5 0,4-3 7 16,-6-3-9-16,9 2 8 0,-9-2-2 0,15 0-3 15,-15 0-9-15,16-11 8 0,-8 6-2 0,-4-9-4 16,-1 5 3-16,2-7 10 0,-3-4-6 0,0 0 1 15,-4 0-1-15,-2 1-3 0,-1-1 10 0,0 5 1 16,-2 4 3-16,2 2-7 0,-5 1 0 0,0 6-1 16,-6 6 3-16,-1 4-5 0,-8 8-3 0,1 3 5 15,0 6-3-15,7 3 1 0,-10 2 4 0,11 3-5 16,4-5 1-16,2 1-6 0,2-4-8 0,1 1-8 16,5-5-23-16,4 2-22 0,3-5-32 0,-2 1-13 15,14-1-24-15,4-3-30 0,6-1-44 0,2-2-33 16,5 0-46-16,2-9-54 0,-4-1-254 0,6-4-635 15,-11-1 281-15</inkml:trace>
  <inkml:trace contextRef="#ctx0" brushRef="#br0" timeOffset="7130.9655">41963 7772 2332 0,'-20'0'1'16,"3"-1"-43"-16,3 1 14 0,4-4 14 0,-4 4 4 15,14 0-2-15,-7 5-28 0,7-5-39 0,0 0-53 16,7 14-198-16,2-9-357 0,3 2 158 0</inkml:trace>
  <inkml:trace contextRef="#ctx0" brushRef="#br0" timeOffset="7691.7416">37831 9750 42 0,'-30'7'260'15,"11"-1"-2"-15,0 1-20 0,4-3-11 0,6 0-3 16,2 3 2-16,4-2-15 0,5-2-12 0,6 4 2 16,13-2-4-16,13-4 3 0,22 3-19 0,38-8-3 15,10 0-25-15,51 0-9 0,10-1-6 0,8-2-17 16,1-1-11-16,11 0-17 0,13-7-9 0,7 10-5 15,6 4-1-15,6-10-24 0,-7 8 9 0,10-3-15 16,-9 3-9-16,1 0 3 0,-8 3-14 0,-9-5-12 16,-11 5-5-16,-12 0-4 0,-17 0-2 0,-49-4-2 15,-2 0 0-15,-3 0 1 0,-9-2 6 0,-5-2-4 16,-29 3-7-16,-5-3 16 0,-16 3 4 0,-8 1-3 16,-5 0 23-16,-4 0 7 0,-4 0 4 0,-8 0 0 15,1 2 4-15,-2-4-2 0,1 2-11 0,-1 1-5 16,-7 3-1-16,5-5-2 0,-5 5-2 0,0 0-3 15,0 0-40-15,0 0-56 0,-29 10-58 0,7-3-60 16,-7 0-51-16,-2 2-62 0,-15 5-76 0,-2-1-196 16,-3-5-618-16,-5 0 274 0</inkml:trace>
  <inkml:trace contextRef="#ctx0" brushRef="#br0" timeOffset="8038.4243">38080 10103 20 0,'-54'3'286'0,"16"0"-10"16,2 4-11-16,12-5-15 0,9 1-18 0,1 1-11 15,4 2 2-15,5-3-2 0,5-3 1 0,15 7-7 16,14-11-12-16,33 4-13 0,30-11-7 0,60-6-18 15,18 3-7-15,1-8-10 0,6 6-19 0,11-11-23 16,1 7-4-16,0 0-6 0,-3 0-10 0,-8 4-4 16,-5-4-20-16,-5 5-3 0,-18 2-5 0,-41 0 0 15,41 2-5-15,-53 2-11 0,0-2 0 0,-6-3-6 16,-4-3-2-16,-28 12-5 0,-6-3-1 0,-17 3-7 16,-9-2 3-16,1-1 8 0,-11 3 4 0,0 3-1 15,-4-3 4-15,-6 4-8 0,2-4 7 0,-3 5-13 16,-6 0-6-16,0 0-14 0,0 0-24 0,0 0-51 15,0 0-36-15,-37 10-43 0,15-3-50 0,-5 4-55 0,-2-1-63 16,-11 10-290-16,-4-5-661 0,-2-2 293 16</inkml:trace>
  <inkml:trace contextRef="#ctx0" brushRef="#br0" timeOffset="8728.7501">38916 10133 278 0,'0'-10'283'0,"3"0"-22"0,-3 0-20 0,4 7-20 15,-4 3-5-15,0 0-6 0,0 0 4 0,6 18 4 16,1 1-18-16,-3 10 3 0,3 2-17 0,6 16-6 16,-6 1 2-16,0 10-1 0,-4 21-4 0,11 0-11 15,-7 0-8-15,1 0-8 0,6-1-8 0,-7 1-1 16,3 4-13-16,-5 0-13 0,2 2-6 0,0 2-7 15,-4-4-5-15,-1-5-11 0,-2 3-7 0,-4-25-8 16,4-1-10-16,-6 1-4 0,4 3-1 0,-7-8 0 16,4-3-8-16,-8-7 0 0,4 0-5 0,0-16-3 15,3 1-10-15,-1-7 9 0,5-6-1 0,-3 2-2 0,3-3 5 16,-3-4 1-16,3-7-11 0,2-1-2 16,0 0 1-16,0 0-6 0,-22-17 1 0,16 3-3 15,-3-6-4-15,2-1-5 0,-5-7 5 0,0-2-10 16,-3 0 2-16,-2-6-9 0,2 4 6 0,-4-8-5 15,3 4 3-15,-2-4-10 0,-5 7-5 0,1-5-3 0,-2 5 4 16,4 6-4-16,-4-8 5 0,2 7 0 16,5-13-1-16,-4 17 2 0,6 1-1 0,7 10 2 15,-6-3 0-15,12 6-2 0,-5 1 1 0,1 0-3 16,6 2 0-16,-2 2-1 0,2 5 3 0,0 0-2 16,0 0 4-16,22 12 0 0,-12 4 2 0,11 9-4 0,-6 3 6 15,2 0-1-15,2 0 0 0,1 6-2 16,3 7 10-16,-1-1-4 0,5 0-10 0,-5-7 0 15,-3-3 13-15,0-4 2 0,-2-3-2 0,5 0 4 16,0-3-3-16,4 4 0 0,-2-6-2 0,6-4-3 0,-8-3 1 16,-1-5 6-16,11-3-4 0,2 1-8 0,0-8-12 15,2-8-26-15,12-4-33 0,-7 1-31 0,8-5-39 16,-3 0-47-16,-1-1-40 0,-3-2-51 16,-1 2-51-16,2-3-50 0,-16 4-262 0,18-4-701 0,-8-3 311 15</inkml:trace>
  <inkml:trace contextRef="#ctx0" brushRef="#br0" timeOffset="12170.5751">37661 13231 63 0,'0'-6'101'0,"0"6"-9"0,1-15 17 0,1 14-23 16,2-3 4-16,-3-4 3 0,-1 8-7 0,4-12 4 0,-1 9-5 15,-3 3-8-15,7-5-3 0,-7-3-10 16,0 8-3-16,3-9 3 0,-3 9-7 0,5-8 1 16,-3 6-15-16,3-4 1 0,-1-3-2 0,2 4-4 15,1-1 0-15,2 3-5 0,-1-3 3 0,-3 5-5 16,2-7 4-16,0 4-1 0,-4 0-4 0,6 0 1 0,-6 0 3 15,-3 4-1-15,9-4 6 0,-7-1-7 16,-2 5 4-16,0 0-2 0,8-7-7 0,-8 7-2 16,7-5 0-16,-7 5-3 0,9-3 0 0,-9 3-2 15,6-7 0-15,-6 7-3 0,9-5 2 0,-9 5-2 16,14-6 1-16,-13 4-3 0,-1 2-1 0,0 0-3 0,16-4 7 16,-16 4-7-16,6-1 3 0,-6 1 2 0,7-3 0 15,-7 3-2-15,0 0-1 0,0 0-1 0,0 0-3 16,0 0 4-16,0 0 0 0,16 1 3 15,-16-1-2-15,8 2 0 0,-3 3 2 0,-5-5-2 16,0 0 4-16,4 4-6 0,2 4 6 0,0-5-3 16,0-2 1-16,-2 4-1 0,3-3-5 0,-1 3 2 15,-6-5-4-15,7 7 4 0,0-1-2 0,-5 0 2 16,5 2 4-16,-2 0 2 0,-2 4 0 0,4-7-2 16,0 7-1-16,-6 2 0 0,6-4 2 0,-2 8-1 15,1-11 3-15,-1 12-2 0,0-3 1 0,2 3-3 0,-2-3 2 16,-2-2 0-16,4 0 2 0,-4 2-1 0,-1-1 1 15,5 3 0-15,-2-3 2 0,-2 1 0 0,1-2-3 16,-2 3 3-16,-1-3-4 0,3 3 7 0,-3 3-2 16,-1-9-7-16,0 8 2 0,2-8 0 15,0 7 5-15,-2-3 3 0,0 0-2 0,0-3-2 0,3 5 1 16,-3-6 2-16,-3 1-2 0,6 1-1 0,-6-5-2 16,3 7 2-16,-2-7 1 0,0 12 3 15,2 0 3-15,0-5 7 0,-1 3-4 0,-3-1-6 16,3-1 0-16,-1-4-2 0,-2 4 4 0,4-1-1 15,-1 0-1-15,1 2-1 0,0-6 1 0,-2 1 3 0,2 0 2 16,-2-1-12-16,-1-2 3 0,3 0-3 0,-2-2-6 16,2-7 9-16,-5 16-1 0,5-10-8 0,0-6 7 15,-3 6-6-15,3-6 5 0,-2 13 7 16,2-13-11-16,-5 6-5 0,5-6-6 0,0 0 19 16,-7 3-12-16,7-3-2 0,0 0 7 0,-3 10-3 0,3-10 0 15,0 0-1-15,0 0 12 0,0 0-13 0,0 0 3 16,0 0 4-16,0 0-2 0,0 0 2 0,0 0 0 15,0 0 8-15,0 0-11 0,0 0-8 16,0 0 2-16,-4-30 1 0,2 22 0 0,2 8-2 0,0-22-2 16,-1 10 6-16,1-4-6 0,0-4 0 0,-5 4 1 15,5-3-3-15,0 2 2 0,5-2 1 0,-5-3 3 16,1-4-15-16,-1 5 6 0,6-3 2 0,-6 1-4 16,1-1 5-16,1 1-3 0,0-3-1 0,1 4 10 15,-1 2-15-15,3-5 4 0,-2 2 2 16,2 6 0-16,4-8-4 0,0-2 2 0,-3 6-1 0,3-5 5 15,4 2-5-15,3-1 1 0,-1 2-3 0,2-4 1 16,0 2 1-16,4 1 1 0,-4 0 4 0,5 3-1 16,0-4 5-16,-1 5-12 0,-6 9 5 0,2-6 2 15,3 6 0-15,-4-1-5 0,-1 0 2 0,1 5 14 16,1 3-12-16,-5-1-1 0,-1 2-7 0,3-1 0 16,-2 6 4-16,0-2-4 0,3 6 3 0,1 1-7 15,-3 1 10-15,1 9 1 0,0-7 1 0,-2 15-1 16,1 3-1-16,-1 0 0 0,0 3 1 0,-3 7 2 15,-3 4 0-15,1-2-1 0,2 2 2 0,-9-3 1 16,5 4 1-16,-3-12 2 0,-2 11-6 0,-7-1 5 16,12 1 10-16,-5-13-12 0,0-1 4 0,0 0-13 15,0 3 8-15,0-2 4 0,2-2 2 0,-2 2 2 16,0-2-1-16,0-6 1 0,0-1 1 0,3 2 0 16,-3-9-2-16,3 3-6 0,-3-5-4 0,2 0 6 15,-2-2-6-15,5-4-1 0,-3 1-7 0,-2-1-24 16,5-1-15-16,-5-4-19 0,9 3-23 0,-9-3-14 15,15-3-18-15,-7-1-27 0,1 1-30 0,5-5-34 16,1-1-34-16,0-2-31 0,2-1-195 0,4-14-511 16,-4 4 227-16</inkml:trace>
  <inkml:trace contextRef="#ctx0" brushRef="#br0" timeOffset="12995.5467">38897 12647 67 0,'-19'-22'154'0,"1"3"-23"0,-3-4-5 0,-1 3-7 15,-2 8 2-15,-5-8-9 0,2 0-15 0,-6 4-5 0,1 0-1 16,-6 5-2-16,-6-7-15 0,-2 0 5 0,5 5-17 16,-3-1 9-16,-2 4-8 0,1-1-8 0,-1-1-6 15,0-1 6-15,-5 3-12 0,10 1 0 0,-1-2-3 16,-6 4 4-16,2 1-6 0,-5 1-3 16,5-3-4-16,-6 2-2 0,6 6 4 0,-3 0-3 0,-2 3 0 15,1 0-2-15,1 2 7 0,5 3-9 0,-8 0 2 16,6 2 3-16,-3-2-3 0,1 1 1 0,2 10-3 15,0-12 5-15,5 13-1 0,-3-4-6 0,-1 4 1 16,6 7 3-16,-3 1 3 0,2 3 2 16,3 9-1-16,-2 5 2 0,1 2 10 0,4 0-3 0,-10 21 8 15,1 0-4-15,12 3 6 0,9-22 4 0,-2 7-5 16,2 20 1-16,7-23 3 0,-4 5 1 0,7-2 4 16,4-1 2-16,2 1 2 0,0 1 2 0,9-1-5 15,0 1 8-15,9 18 3 0,-1-15 3 0,11 14-5 16,-5-21-10-16,5 3 1 0,14 20-3 0,-7-25 10 15,12 17-7-15,-5-17-4 0,11 14 15 0,-9-21-34 16,15 16 17-16,-11-12 4 0,18 3-5 0,-11-10-6 16,-3-1 3-16,6-2-4 0,-1 0-8 0,19 1 8 15,-16-11-7-15,8-2-1 0,-3-8-1 16,25 9 2-16,-23-7-13 0,23-3 2 0,-1-5-8 0,-23-7 2 16,5-5-3-16,-4 2 1 0,1-5-2 0,-3-5-5 15,6-8 2-15,-5 4-2 0,5-4-1 0,-4-2-1 16,-1-4-20-16,-2-2 7 0,17-8 13 0,-21 4 0 15,-2-3-9-15,0-1 7 0,3-3-4 0,-2-1 5 16,0 2-10-16,0-1 10 0,-1-1-7 0,10-16 2 16,-18 8-1-16,2 7 3 0,-1-3-8 0,-6-5-11 15,12-15 15-15,-19 18 3 0,-1-3-3 0,-2-5-8 16,0 2 8-16,-3-2-5 0,-1-3 3 0,-6 0 13 16,5 1-1-16,-9-3 8 0,-1 2-1 0,1-4 7 15,-6 1-12-15,-6 2-4 0,0-6 2 0,-3 2 1 16,-6 1 4-16,-1 0-4 0,-17-18 2 0,9 20-6 15,-4 4-1-15,-8-2-2 0,-2 8-1 0,-4-3-11 16,1 4 7-16,-11 2-23 0,-1 2 22 0,-4 7 1 16,-3 2-1-16,1 7-4 0,1 2-8 0,1 10-6 15,-3-2-18-15,3 8-17 0,-3-1-18 0,5 11-23 16,-5 4-19-16,8 5-18 0,1 1-17 0,11 7-25 16,2-3-23-16,3 5-30 0,-1 9-31 0,17-2-24 15,-2 3-53-15,2-3-177 0,10-1-551 0,1 3 244 16</inkml:trace>
  <inkml:trace contextRef="#ctx0" brushRef="#br0" timeOffset="13911.3622">39467 13538 185 0,'-36'2'248'0,"5"-1"-7"0,9-1-13 0,7 4-4 16,-8-1-13-16,13-3-14 0,-2 0-15 0,4 1-6 15,8-1-6-15,0 0-5 0,0 0 6 0,0 0-10 16,46 7-2-16,-10-7-13 0,15 0-15 0,5 0-10 16,5-2-8-16,23-3-11 0,3 2-9 0,-2-2-6 15,4 0-15-15,0 5-2 0,6-7-6 0,-1 4-6 16,-4-5 3-16,2 2-14 0,6 4-7 0,6 1-11 15,-7-5 1-15,12 1-6 0,-5-1 1 0,3 0 3 16,3 3-9-16,-1-2 4 0,-4 2-7 0,-2-2 4 16,-4 4-4-16,-4-5-5 0,-8-2-8 0,-3 5 4 15,-18-2-3-15,-4-5 1 0,-8 3-1 0,2 2 1 16,-6 1-5-16,-13 0 7 0,-6-6-5 0,-9 4-3 16,-1-1 3-16,-3-2-1 0,5 1 2 0,-10 2-3 15,3-1 0-15,-8 0-3 0,4-1 6 0,-3 1-4 16,-1-1 5-16,-1 0-2 0,-5 3-1 0,3-3 11 15,-4 1 2-15,-1 0-4 0,0-3-3 0,0 2 2 16,-3 5-2-16,-4-4-4 0,-3 1-3 0,-2-2 3 16,-8 2 10-16,4 1-19 0,-6 2 10 0,0-2-1 15,-5 2 0-15,-6-1-1 0,1 3-2 0,-4-3 0 16,5 1 7-16,-1 3-11 0,0-1 9 0,3-3-1 16,8 4-2-16,-3 0 2 0,7 0-16 0,2-1 10 15,1 1 1-15,1-4-4 0,4 8 7 0,9-4-4 16,-15-7 3-16,15 7 3 0,0 0-5 0,-7 0 6 15,7 0-1-15,0 0-3 0,0 0-2 0,46 0 0 16,-17 3 4-16,7 2-4 0,-4 2-2 0,0-1 8 16,4 4-1-16,0-1-6 0,-5-2 5 0,1 6-5 15,-1-2 5-15,-2 2 6 0,-5 6 2 0,-9-4-4 16,0-1 0-16,-8 1 11 0,2 4-3 0,-4 1 1 16,-10 1-6-16,-4 0 8 0,-4 10-2 0,-4-7-4 15,-19 9 7-15,-3-3 1 0,-7 2-6 0,-1-1-24 0,-4-1-13 16,-2 1-39-16,6 6-32 0,-4-4-26 15,4-3-41-15,1 3-41 0,7-2-58 0,3 1-47 16,-3-4-239-16,14-4-590 0,-3-8 262 0</inkml:trace>
  <inkml:trace contextRef="#ctx0" brushRef="#br0" timeOffset="14790.68">37216 16254 126 0,'0'-3'201'16,"-2"-6"-22"-16,-3 5-19 0,5 4-9 0,0 0-3 16,0 0 15-16,-2 23-8 0,2 3-2 0,2 17-8 15,3 7-4-15,-3 3-8 0,-2-1-11 0,0 4-11 16,0 4-9-16,-2-1-11 0,-3 1-9 16,3-3-6-16,-3 2-7 0,3 18-4 0,1-25-9 0,-5 0-4 15,5-5-7-15,1-1-11 0,-5-4-16 0,5-12-14 16,-7 3-27-16,5-4-20 0,0-2-19 0,-3-7-27 15,-3-4-20-15,1 0-20 0,0-3-16 0,5-9-17 16,-4 3-30-16,-3-5-113 0,9-2-331 0,0 0 147 16</inkml:trace>
  <inkml:trace contextRef="#ctx0" brushRef="#br0" timeOffset="15076.1396">37125 16123 180 0,'7'-29'197'0,"5"-2"-9"0,0 7-9 16,10-4-17-16,0 4-13 0,2 8-8 0,5 0-11 15,2 5-10-15,-1 6-3 0,6 4-11 0,-3 4-5 16,9 6-13-16,-8 0-3 0,-5 11-10 0,2-4-5 16,-7 3-8-16,-2 6-8 0,-1-2-5 0,-8 5-1 15,-9 4-4-15,1-3-4 0,-10 11-5 0,-4 3-2 16,-8-5-4-16,-5 8-1 0,-5 2 1 0,-6-4-6 15,-3 2 1-15,-3 2-3 0,-14 9-1 16,9-16-8-16,5-2-1 0,-2 1-18 0,0-1-17 0,10-2-8 16,1-6-45-16,7 3-29 0,8-12-35 0,7-1-36 15,1-2-171-15,0 1-377 0,10-7 167 0</inkml:trace>
  <inkml:trace contextRef="#ctx0" brushRef="#br0" timeOffset="15416.7526">38442 16186 56 0,'-4'-27'226'15,"4"8"-2"-15,-3 2-14 0,-1-1-5 0,4 7-12 16,-3 0-10-16,-2-2-19 0,-2 10-14 16,-1 2-7-16,8 1-9 0,-19 4-2 0,5 13-4 0,-3 6-8 15,-2 4-6-15,1 14 0 0,2 3-5 0,-4 6-9 16,6 5-8-16,4 23-3 0,-4 1-8 0,7-22-5 16,-1 31-7-16,8-8-5 0,0 0-4 0,7 1-5 15,-6-23-1-15,6 3-11 0,9 14-5 16,-8-19-14-16,-1 0-17 0,5-2-28 0,-4-3-21 0,1 0-27 15,-2-4-27-15,1-3-35 0,1 1-28 0,-2-15-39 16,1-2-33-16,-3-3-188 0,2-9-453 0,-3-4 200 16</inkml:trace>
  <inkml:trace contextRef="#ctx0" brushRef="#br0" timeOffset="15742.8992">39564 16301 249 0,'0'-14'275'16,"2"6"-14"-16,-1-1-18 0,-2 3-20 15,1 6-14-15,0 0-6 0,0 0-4 0,0 0-9 16,-29 23-9-16,13 0-15 0,-1 9-8 0,-2 6-15 0,-6 2-10 15,1 3-7-15,-5 2-1 0,0 1-19 0,5 2-10 16,-5 2-5-16,-2-1-12 0,2 3-7 0,2 0 3 16,0-1-12-16,-2-2-6 0,3-4-21 0,4 0-15 15,-7-4-33-15,4-3-25 0,-3-2-28 16,3-6-28-16,2-3-37 0,3-4-39 0,5-1-45 0,-1-6-40 16,8-4-214-16,-1-4-507 0,-4-1 224 0</inkml:trace>
  <inkml:trace contextRef="#ctx0" brushRef="#br0" timeOffset="15959.8535">38871 16421 174 0,'-1'-16'271'0,"1"1"-17"0,0 3-24 0,0 4-22 15,1 7-10-15,-1 1-2 0,0 0-2 0,29 11-9 16,-6 9-6-16,7 13-15 0,6 0-16 0,-3 7-9 15,4 0-10-15,1-4-20 0,-3 4-10 0,-4 3 0 16,3 1-12-16,-3-2-7 0,-2 3-8 0,-7 1-4 16,2 0-16-16,-4 1-28 0,-3-4-30 0,6-3-40 15,-1 2-45-15,0-5-41 0,-7-7-58 0,6-4-44 16,-6 2-210-16,4-6-480 0,3-5 213 0</inkml:trace>
  <inkml:trace contextRef="#ctx0" brushRef="#br0" timeOffset="16175.4853">40103 16963 2422 0,'-7'-10'29'0,"-5"-3"-10"0,3-2-3 16,1 2 65-16,-1 2 10 0,4 2-15 0,4 2-15 16,-5 0-6-16,6-1-11 0,6 2 4 0,2-2-9 15,1-3 1-15,6 2-7 0,7-2-1 16,7 3-2-16,4 0-3 0,2 6-4 0,3-1-3 0,10-4-16 15,-14 4-16-15,13-3-20 0,-16 4-23 0,0-2-27 16,-9 4-31-16,7 3-46 0,-10-2-42 0,0 6-222 16,-11-7-458-16,1 4 203 0</inkml:trace>
  <inkml:trace contextRef="#ctx0" brushRef="#br0" timeOffset="16323.6218">40195 17145 250 0,'-7'2'265'0,"0"-1"-24"0,7-1-21 16,0 0-17-16,0 0-26 0,0 0-19 0,33 0-12 0,-11-3-21 16,7-5-30-16,1 4-58 0,1-5-57 0,0-3-57 15,5 4-63-15,-12-5-140 0,6-1-304 0,1 1 135 16</inkml:trace>
  <inkml:trace contextRef="#ctx0" brushRef="#br0" timeOffset="16892.3525">41116 16845 2019 0,'-11'-16'64'0,"-6"-9"-40"15,2-2 20-15,3 1 34 0,2-2 24 0,6 2 0 16,4 1-24-16,7-2-15 0,0 0 3 0,8-1-3 15,1 5-7-15,8 3 11 0,-4 2-2 16,4 3 1-16,3 7-2 0,-1 0-8 0,3 4-4 0,0 8-6 16,2 2-3-16,-6 3 1 0,2 7-8 0,-1 5 2 15,-4 3 2-15,-5 4 2 0,5 10-4 0,-6 3 7 16,-9 3-9-16,-1-1 0 0,-4 3-2 0,-2 0 4 16,-8 2-6-16,-1-1 2 0,-5-4-3 0,2 0-3 15,-6-2 6-15,9-13-4 0,-4-1 6 0,1 1-1 16,0-10 20-16,5 2-12 0,-2-5 4 0,3-5 0 15,-1 0 11-15,3-2 0 0,-3 1 12 0,2-6 7 16,5-3-6-16,0 0-4 0,0 0-9 0,0 0-4 16,0 0-7-16,0-23 1 0,7 6-1 0,2-1-15 15,3-10-2-15,1-4 3 0,6-4-7 0,-2-6 2 16,4-2-4-16,1 1-8 0,2-4 0 0,-2 4 6 16,2-2-13-16,5 1 1 0,0 9 1 0,-4 3-4 15,-3 8-2-15,-5 4 2 0,0 5-4 0,-1 2 1 16,1-3-2-16,0 12-6 0,2-3 4 0,-7 7-3 15,6 3 4-15,1 4 2 0,0 5-1 0,0 6-3 16,-4 0 8-16,0 3-2 0,-6 7-7 0,3 3 3 16,-4 10-1-16,1 6 2 0,-2-3-2 0,-9-1 3 15,2 2 2-15,-5-4-2 0,3-1-2 0,-3 2 1 16,3 2-3-16,-4-12 0 0,4-1 3 0,-3-1-1 16,3-3-3-16,-3 1-19 0,5-8-21 0,5-4-33 15,-5 2-37-15,2-8-33 0,-2 2-25 0,5-4-46 16,-3-4-52-16,6-1-49 0,6-3-300 0,-14 0-666 15,29-9 295-15</inkml:trace>
  <inkml:trace contextRef="#ctx0" brushRef="#br0" timeOffset="17172.4027">42199 16267 101 0,'8'-16'280'16,"1"3"-20"-16,3 1-15 0,-2 0-16 0,2 6-15 16,-2 1-9-16,7 1-4 0,0 11-6 0,4 5-8 15,4 6-1-15,8 10-12 0,-1 9-13 0,-1 5 3 16,-6 5-10-16,-4 1 4 0,1 7-21 0,-7-1-12 16,1 3-17-16,-5-3-2 0,-9 4-9 0,5-5-6 15,-7 3 12-15,-7 4-32 0,5-4-10 0,-11 1 0 16,-3-1-16-16,3 0-7 0,-9-6-20 0,5 2-33 15,-12-1-35-15,1-3-29 0,-1 0-30 0,-6-2-37 16,2-1-32-16,-1 1-55 0,2-11-46 0,-8 5-236 16,5-9-557-16,6-10 246 0</inkml:trace>
  <inkml:trace contextRef="#ctx0" brushRef="#br0" timeOffset="17676.4067">38399 18536 72 0,'-61'12'256'0,"1"-5"-4"0,11-1-10 15,-1-3 0-15,14 2-4 0,9 0-4 0,7-4-4 16,6 0-12-16,2 3-20 0,-2-1-4 0,6-2-23 16,8-1-10-16,0 0 3 0,0 0-11 0,0 0-8 15,48-13 16-15,6 3-24 0,35-3-4 0,10-2-4 16,46-1-19-16,-33 0-7 0,47-5-14 0,6 3-9 15,-1 0-5-15,3 4-9 0,12 1 0 0,-3 12-7 16,-2-5-8-16,-2 5-13 0,-3-7-3 0,-9 4-1 16,-1 4-3-16,-8-5-25 0,1 9-4 0,-53-4-2 15,7 0-14-15,1 0 3 0,-8-4-5 0,-2 8-12 16,-8-11-2-16,-24 7-15 0,-5-4 2 0,-8-4 2 16,-16 4 1-16,-2 0-2 0,-5-1 4 0,-5 0 1 0,-5 2 5 15,-2-4 2-15,-7 3 3 0,2 1-12 16,-2 2-14-16,-3-3-26 0,-7 4-24 0,0 0-25 15,0 0-38-15,0 0-34 0,0 0-25 0,0 0-43 16,-46 11-206-16,16-3-513 0,-15-3 227 0</inkml:trace>
  <inkml:trace contextRef="#ctx0" brushRef="#br0" timeOffset="18061.2736">38773 18719 106 0,'-53'6'264'0,"5"-1"-15"15,19-2-8-15,14 0-7 0,-1-3-8 0,9 2-12 16,7-2 0-16,0 0-10 0,35-6-12 0,-3-1-20 16,34-1-7-16,25 1-13 0,18-4-13 0,44-4-8 15,1-1-10-15,-1 4-23 0,3 0-9 0,2 0-4 16,6 3-7-16,-9 3-6 0,0 5-15 0,0 1-4 15,-44-4-6-15,45 3 3 0,-51-1-6 0,6 1-8 16,41 9-2-16,-50-12-3 0,4 4 5 0,-7 0-19 0,-9 0 12 16,-6-3-4-16,-25 3-14 0,-9-1 4 0,-16-3 4 15,2 4-4-15,-17-1 12 0,1-2 12 0,-3 3 21 16,-5-2 13-16,-2 2 4 0,-3-1 1 16,2 0-12-16,-9 1-2 0,8-5 5 0,-8 5 0 15,0 0-8-15,0 0-4 0,14 0-1 0,-14 0-14 0,0 0-20 16,0 0 21-16,0 0-10 0,8 5-4 0,-8-5-21 15,0 0-30-15,0 0-37 0,-7 12-32 0,7-12-24 16,-8 8-28-16,1-5-35 0,7-3-27 16,-12 7-43-16,5-4-28 0,-1 5-28 0,1-4-246 0,-1-1-596 15,8-3 265-15</inkml:trace>
  <inkml:trace contextRef="#ctx0" brushRef="#br0" timeOffset="19276.3843">41605 16266 25 0,'-7'-28'177'0,"-1"3"-1"0,-1-2 6 0,2 9-9 16,1 1-8-16,-1-1 1 0,0 2-6 15,0 2-6-15,4 1-10 0,-1 10-9 0,1-5-14 16,-2 4-2-16,5 4 8 0,0 0 2 0,-9 28 4 16,9-1 4-16,0 3-7 0,0 15 1 0,0 9 4 15,0 2 8-15,0 21-3 0,2-3-8 0,-2-14-4 0,5 16-6 16,-10-1 6-16,2 1-7 0,-3-20-8 16,0 4-7-16,-3-3-8 0,2 0-6 0,0-3-20 15,-1 0 3-15,-1-5-2 0,-4-2-4 0,4-4-5 16,-4-1-6-16,4-11-9 0,-5-5-3 0,6-3-1 15,-1-8-6-15,3 5-4 0,2-8 1 0,1 1-8 0,1-6 3 16,-1-3-4-16,-1 1 0 0,4-5 1 0,0 0-6 16,0 0-5-16,0 0 0 0,7-34-3 15,-2 12-3-15,5-4-6 0,6-4 2 0,2-14 1 16,1 0-13-16,5-4-15 0,5-8-11 0,10-16-3 0,-10 18-3 16,17-16-7-16,-3 7 7 0,-4-6-11 0,-6 22-3 15,4-5 0-15,-6 4 1 0,15-19 7 16,-9 22 3-16,-2 1 2 0,-3 4 5 0,-1 1 8 15,-11-1-6-15,6 3 7 0,-9 9 4 0,-4 0-3 16,3 5 2-16,-8 4 4 0,2 4 4 0,-1 4 1 0,-2-3-6 16,-4 6 2-16,-1 3 2 0,-2 5 7 0,0 0-1 15,0 0 4-15,-17 27 6 0,2-4 3 0,-3 2 5 16,-4 12-2-16,0 2-1 0,-2 1 5 0,-3 0-8 16,-4 2 14-16,1 3-8 0,-1-2-1 15,2 0 0-15,-2 0-2 0,-3-1 0 0,0-1 1 0,3-6 2 16,1 0-3-16,-1 0 2 0,9-11-2 0,0 3-10 15,3-7 11-15,-2 0-6 0,6-6 14 0,0-4 5 16,1 3-20-16,4-2 1 0,1-6 13 16,2 2-10-16,1 1 1 0,-1-4 1 0,5 1-1 15,2-5 0-15,0 0 2 0,0 0-10 0,0 0 4 0,0 0 1 16,0 0-3-16,22-17 3 0,-6 8 4 0,1-1 1 16,12-2-8-16,-4 3 1 0,4-3 0 0,4 4 2 15,1 0-2-15,-2 4 9 0,4-3 5 16,-4 11 7-16,1 3-6 0,1 2 5 0,-3 5-2 15,8 8 7-15,0 4 5 0,-2 3 1 0,-2 1 6 0,-5 4-2 16,4 2 2-16,-3 4 3 0,-2-4-2 0,-5 0-4 16,3 4 0-16,-3 0 0 0,0-4-2 0,-12-3-4 15,7 5-4-15,-7-10-5 0,3-1 2 16,-3-2 1-16,2 7-5 0,-3-14-13 0,1-2-17 16,0-2-25-16,4-2-32 0,1-4-31 0,3-2-30 0,-3-4-26 15,7-1-28-15,-9-2-33 0,6-3-36 0,-4-5-46 16,3 2-38-16,-2-6-226 0,2-7-610 0,-5 3 271 15</inkml:trace>
  <inkml:trace contextRef="#ctx0" brushRef="#br0" timeOffset="21074.2461">41738 15924 55 0,'4'-14'147'0,"-1"-6"-6"0,0 1-3 0,1-9-8 15,1 4-9-15,2-3-14 0,-4-1 1 0,6-4 4 16,-3 4-3-16,1-1-10 0,2 2-3 0,-2-1 5 15,1-2-8-15,-1 4-6 0,7-2 0 0,-4 4 2 16,-3-3-3-16,6 2-7 0,-4-3-9 0,6 2-6 16,-1 0-1-16,3-1-4 0,-2 4-6 0,4-3-6 15,-4-1-1-15,6 2-6 0,-1-2-3 0,4 4 2 16,7-6-5-16,-4 9 0 0,2-2-2 0,-3 0 0 16,13-1-7-16,-8 4-2 0,3 1 2 0,7-2 0 15,-2-4 0-15,2 3-2 0,0 1-3 0,5 5 0 16,-7-5-1-16,10 10 0 0,-9-3 5 0,6 0-3 15,-9 3 0-15,-4 0-1 0,14 2 4 0,3-1 0 16,-4-1 0-16,5 1-7 0,0 5-2 0,-1-1-3 16,3-5 2-16,-2 7 2 0,5-1 0 0,-3 3 6 15,5-1-5-15,-4 2-1 0,11 0 1 0,-7 2-1 16,2-1 1-16,8 3-3 0,-7-1 1 0,6 9 3 16,-6-4-5-16,23 10 6 0,0-3 2 0,-23-1-4 15,29 3-1-15,-8 8 6 0,3-2-5 0,-3 1-2 16,-20-8 1-16,-1 6-2 0,21 11 0 0,-5 2 0 15,-24-12-3-15,-2 5 11 0,2 0-7 0,-6 2-4 16,-1 2 1-16,4 3-5 0,-4-4 0 0,-5-1 6 16,5 3-9-16,-9-2 2 0,6 2 2 0,-6-3 6 15,4 5-2-15,-3-2 1 0,-1-1-11 0,3 0 2 16,-10-5 6-16,8 5-7 0,-1 1 3 0,1-5 3 16,-1-5-2-16,1 9 0 0,1-3 4 0,4-1 2 15,-2-2 3-15,-2-4 5 0,-3 4-3 0,1-1-7 16,-13-4 5-16,12 7 0 0,-12-10-1 0,0-1 3 15,0-2-4-15,-9-2 3 0,2 3-6 0,-2-5 1 16,-4 3 4-16,2-5-3 0,-3 5 4 0,2-3 6 16,-5-3 0-16,-2 0 2 0,6-3 2 0,-6 3-3 15,1-4 1-15,1 2-3 0,-5-4 3 0,-2-2 2 16,10 8-1-16,-10-8 4 0,12 7 4 0,-12-7-4 16,14 1 2-16,-14-1 3 0,0 0 2 0,15 0 8 15,-15 0-4-15,0 0-12 0,0 0 4 0,17-8 0 16,-17 8-17-16,7-10 9 0,-7 10-7 0,0-10 2 15,5 4 8-15,-5 6-1 0,0-15-11 0,0 3 3 16,-7-1-5-16,1 2-2 0,-1-5-1 0,5 1 0 16,-5-5-5-16,0 7-3 0,6-6-9 0,-6 3 12 15,0-1 2-15,-2-10 3 0,3 7-8 0,-5-5-3 16,6 6 6-16,-2-1-6 0,-1-5 8 0,1 2-20 16,4-4 15-16,-1 2 2 0,-1 5-6 0,-2 0 1 15,4 4 2-15,-7-1 1 0,8-1-8 0,-1 1 3 16,-1 2 7-16,1 2-8 0,1 2 5 0,0 2-11 15,1-1 7-15,-3-3-15 0,3 6 22 0,1-2-7 16,0 1-13-16,0 8 19 0,-2-9-4 0,2 9 0 16,0 0 1-16,0-8-3 0,0 8 0 0,0 0 2 15,0 0-7-15,12 25 1 0,-2-10-4 0,-1 2 10 0,4-1 1 16,-1 10 1-16,3 0-5 0,1-2 6 16,-3 2-3-16,3-2 8 0,-1 2-2 0,1 4 2 15,-3-5-6-15,-3-2 2 0,4 2-4 0,-12-7 3 16,3 2 6-16,-3-2-6 0,3 3 4 0,-5-2 3 0,-5 1 0 15,-2 0-10-15,-9 3 5 0,1 2-3 0,-7-6-11 16,1 0-22-16,-4 2-12 0,1 3-35 16,2-8-32-16,-2 4-37 0,2-7-41 0,-2 5-48 15,9-8-47-15,-3 4-80 0,3-5-192 0,0-1-602 16,3-4 266-16</inkml:trace>
  <inkml:trace contextRef="#ctx0" brushRef="#br0" timeOffset="22030.6885">45771 17036 160 0,'-5'-27'303'0,"5"2"-16"0,0 9-21 0,0-2-22 16,0 8-21-16,5 2-26 0,-3 2-11 0,-2 6-3 0,0 0-1 15,7 22-8-15,1 2-14 0,-1 8-5 0,5 12 8 16,-9 5-19-16,3 9 14 0,-6-3-23 0,-6 6-8 16,6 23-13-16,0-9-4 0,-1-18-10 15,1 22-6-15,1-25-17 0,6 5-2 0,-2-2-10 16,-3-3-3-16,5 0 1 0,-5-4-10 0,3-1-2 0,-2-6-40 15,4-1-18-15,-4-12-20 0,-3-2-21 16,2-10-22-16,-2-8-12 0,-2 2-14 0,2-4-16 16,-3-3-12-16,3-5-8 0,0 0-16 0,0 0-3 15,0-33-6-15,-2 14-1 0,1-10 7 0,-3-11 6 16,4-5 12-16,-3-5-2 0,-2-6 18 0,3 2 18 0,-7-4 6 16,3-2 11-16,-3-21 3 0,-3-2 9 0,5 7 20 15,4 0 12-15,3 17 18 0,0-18 22 0,2 16 17 16,-1 6 0-16,13-1 23 0,1 3 4 15,6 4 7-15,1 1 0 0,4 6 9 0,4 3 7 16,6 8 1-16,2 4 5 0,-8 13 2 0,3 3 1 0,1-1 1 16,-7 6 0-16,4 6-4 0,-9 4-1 0,0 4-1 15,2 7-4-15,-4 5-2 0,-4 3-5 16,-8 8-1-16,-3 2-7 0,-8 11-9 0,-7 2 1 16,-12-3-10-16,-7-1-2 0,-4 2 5 0,-4 1-14 15,-4-1 3-15,0-2 0 0,-5-5-7 0,7-1-25 0,-1 0-24 16,3-4-28-16,10-11-26 0,3-3-44 0,8-2-37 15,8-4-35-15,1-4-52 0,0-4-176 16,7-4-460-16,0 0 203 0</inkml:trace>
  <inkml:trace contextRef="#ctx0" brushRef="#br0" timeOffset="22726.5">46254 17470 138 0,'3'-3'304'15,"-1"-6"-22"-15,5-1-25 0,1 1-17 0,4-3-14 16,2-3-7-16,1-3-21 0,7-4-15 0,-5 5-15 0,1-6-6 16,4 0-16-16,-7 0-17 0,7 0-6 0,-5-4-7 15,-3-1-17-15,1-8-11 0,1-4-6 16,-8-1-3-16,-8 10-10 0,5-12-7 0,-10 1-9 0,2 2-3 16,-4 12-6-16,0 1-2 0,-1 4 3 15,-4 2-4-15,3 2-12 0,2 9-6 0,6 0-4 0,-13 7-2 16,5-2-9-16,9 5-1 0,-22 7-8 0,7 4-2 15,5-1-11-15,5 5-3 0,-2 6-2 0,7-1-4 16,0 5 4-16,10 2 9 0,-2-2-9 0,3 1 4 16,4-1 4-16,2 6-2 0,5-6 2 15,0 0-1-15,6-2 3 0,-4 0-1 0,-2 4-1 0,0-1 4 16,-3 0-1-16,3-3 0 0,-7 3 7 0,1-1-6 16,2 1 6-16,-6-1-4 0,0 2 2 15,-5 1 2-15,0-3-6 0,-5 2 5 0,-1-8 1 16,1-1 0-16,1 1 4 0,1-4-8 0,-4 2 6 15,3-5 0-15,-1-4-1 0,1-2-1 0,4-1 1 0,0-4 3 16,8-2-7-16,-15 1-9 0,28-11-7 0,-11 3-3 16,0-5-5-16,-4-3 3 0,11-4-1 0,-8-7 1 15,6 3 0-15,-7-3 2 0,7-14-1 0,-5 14 3 16,4-14 5-16,-9 10 1 0,0-11 0 16,-4 12 9-16,2-2-2 0,-4 1 6 0,4-1 13 0,-3 12 9 15,-4 4 2-15,4 3 5 0,-5 1-4 0,1 4-2 16,-1 6-1-16,-2 2-3 0,0 0 8 0,0 0 0 15,-14 22 0-15,7-7 12 0,0 11 2 0,1 5-9 16,4-3 2-16,-5 3 5 0,7 0-1 16,0-3-9-16,3 1 0 0,1-1 10 0,3-2-12 0,1-8-11 15,4 0-3-15,3 5 3 0,4-4-2 0,7-6 1 16,1-2-1-16,2-2-1 0,-12-6 1 0,14-3 6 16,-9-1-6-16,0-5-1 0,0 0-2 15,-1-2 9-15,-2-1-16 0,-6-10 5 0,1 9-5 0,-1-15 0 16,-4-3 5-16,0-4 7 0,-8 1-13 0,-1-9 8 15,-7-5-1-15,-1 17-8 0,-6-3 20 0,2-2-26 16,-8 6 9-16,-2 4 9 0,0 6-15 0,-1 5-1 16,-2 1-18-16,3 6-23 0,1 4-28 0,-3 4-25 15,2 5-30-15,3 3-38 0,1 4-56 0,7-1-46 16,-2 4-223-16,6 3-532 0,7-1 236 16</inkml:trace>
  <inkml:trace contextRef="#ctx0" brushRef="#br0" timeOffset="23245.2547">47494 16554 162 0,'0'-21'293'15,"-4"5"-17"-15,1 5-28 0,3 3-16 0,0 1-24 16,0 7-7-16,0 0-6 0,0 0-3 16,-7 36-4-16,7-9-13 0,3 3-1 0,1 18-11 15,-1 5-13-15,2-1-5 0,2 0-14 0,-3 8-5 0,-1-2-17 16,4 0-8-16,-5-5-8 0,4 3-18 0,-6-3 6 15,9-4-17-15,-4-1 1 0,-3-4-7 0,-2-9-2 16,7-7-3-16,-7 1-14 0,1-5 9 16,6-9-23-16,-7 1-4 0,0-1 4 0,5-5-16 0,-3-2 2 15,-2-1 6-15,0-7-9 0,0 0-10 0,0 0 0 16,0 0-12-16,0 0 1 0,2-33-2 0,3 16 0 16,-4-11 0-16,6-3-5 0,0-12-2 0,0 3-6 15,3 0-6-15,4-2 0 0,6 6 1 16,-3 10 1-16,7-1 16 0,-2 9-7 0,7 4 2 0,0 0 2 15,-7 10 0-15,9-1-1 0,0 5 1 0,1 5-1 16,-4 1 6-16,-1 8 1 0,-5-2 6 0,-2 2-5 16,-9 2 9-16,1 0-4 0,-4 3 4 0,-6 2 3 15,-2-1-2-15,-7 4 5 0,-8 2-4 0,-1-1-2 16,-1-1-3-16,-12 0 4 0,-8 5-4 0,6-9-20 16,-10-1-35-16,10-2-38 0,6-2-59 0,-6-5-56 15,14-8-82-15,3-2-180 0,4-1-515 0,10 1 229 16</inkml:trace>
  <inkml:trace contextRef="#ctx0" brushRef="#br0" timeOffset="23401.5237">48531 17223 143 0,'0'0'223'0,"0"0"-38"0,0 0-49 15,0 0-63-15,0 0-75 0,0 0-125 0,0 0-137 0,0 0 61 16</inkml:trace>
  <inkml:trace contextRef="#ctx0" brushRef="#br0" timeOffset="24308.3555">49223 16998 12 0,'2'-20'299'15,"-4"-5"-19"-15,0 5-25 0,-3 0-16 0,2-1-17 16,-6 2-6-16,-1 2-21 0,0 1-13 0,-2 5-7 16,0 3-16-16,-4 1-19 0,-2 7-15 0,-4 0 0 15,3 7-7-15,-5 6-12 0,-3 2 0 0,4 8-24 16,1 2 0-16,7-1-8 0,-2 4-10 0,-4 11-1 15,13-10-4-15,-1 0-6 0,6 5-1 0,-1-4-7 16,8-5-3-16,1-5-6 0,2 1 2 0,6-4-5 16,5 2-11-16,-5-3 1 0,4-4-1 0,4-4-2 0,-4-1 5 15,5-6-9-15,0 1 1 0,2-5-7 0,-4-4 4 16,9-1-1-16,-3-4 3 0,-2-1-6 16,-5-1 6-16,-1-7-15 0,5 0 5 0,-8-3-1 15,-3-3-4-15,-2 1 4 0,-3-8 3 0,-5 3-10 16,4-10 8-16,-4 0-4 0,-4-1 5 0,-6 2-14 0,1-1 1 15,-3 14-5-15,-2-1 0 0,5 0-3 16,-5 5 1-16,-3 3 2 0,3 4 2 0,-2-1-4 16,-1 5 4-16,0 0 1 0,-1 1-2 0,4 5-5 15,-7-1 4-15,9 4-7 0,-2-2 1 0,2 3 4 16,10 2-5-16,-15 0 0 0,15 0 4 0,-14 0 0 0,14 0 2 16,0 0 0-16,0 7 2 0,0-7 1 15,0 0 8-15,0 0-5 0,24 7-3 0,-5-12 4 16,-4 5 1-16,4 0-1 0,3-2-1 0,7-5 4 15,3 1-4-15,-4 1 0 0,4-2 3 0,-1-5-2 16,-1 3-4-16,-1-5 2 0,4 5-3 0,1-3-2 0,-3-1-4 16,6-13 3-16,-6 9 0 0,0 0 1 0,-2-3 5 15,-2 2-3-15,-5-1 0 0,0-2 2 16,2-4 3-16,-3 6-2 0,-4-5-1 0,-2-3 1 0,4 3 3 16,-7-3-2-16,0 8-18 0,-6 0 6 15,1 3 1-15,-2 4 7 0,0-1 6 0,1 5 3 0,-3 1 6 16,-1 0-1-16,1 1 0 0,-3 6 0 0,0 0 8 15,0 0 8-15,0 0 3 0,-19 16-2 16,14 4 8-16,-2 6 2 0,-5 5 11 0,4 12-2 16,-1 13 5-16,1 20 2 0,-4-2 1 0,3 6 7 15,3 6-6-15,-5 3-1 0,6 2 3 0,5 1-1 0,0-6 2 16,7 0-8-16,8 0-7 0,-1-3 0 0,-5-25-6 16,-1 18 4-16,4-18-9 0,-5-3-3 0,3-5 0 15,5 1-9-15,-4-6-9 0,2-8-14 16,-1-10-11-16,-2 3-9 0,2-12-12 0,-6-6-10 15,7-1-3-15,1-6-4 0,1-3 2 0,6-2-6 0,-1-3 0 16,6-8 2-16,-1-6 5 0,-3-7 8 0,2 0-1 16,-8-3 8-16,6-16 4 0,-2-2 3 0,-9 5 6 15,2-4-2-15,-6-4 2 0,-4 0 2 0,-3-2 14 16,-3 4-7-16,-6 1-2 0,-6 5 9 16,-4-2-3-16,4 18 4 0,-7-1-2 0,-9-5 1 15,0 13 2-15,2 1 0 0,-3 0 8 0,3 4 1 0,-5 0 7 16,13 5 7-16,3-1-3 0,1 5-2 0,6-2 0 15,3 0 1-15,6 0-6 0,2 5-10 0,10-13-22 16,7 4-36-16,14 1-43 0,12-10-50 16,8 1-58-16,2-1-61 0,-4 2-143 0,11-7-454 15,-5-2 202-15</inkml:trace>
  <inkml:trace contextRef="#ctx0" brushRef="#br0" timeOffset="26598.8986">51097 16633 139 0,'7'-24'230'0,"-7"-3"-16"0,0-1-20 0,0 0-8 16,-4-4-12-16,-6 7-14 0,5 10 0 0,-5-1-16 15,1-1-11-15,-6 6-17 0,-2 6-4 0,5 2-4 16,-10 6-5-16,1 2-4 0,1 5-12 0,-4 8 0 16,0 3-5-16,-1 5-9 0,1 10-3 0,2-1-7 15,4 6-8-15,5-8-1 0,6 7-3 0,-2-9-7 16,8 1-6-16,2-3 1 0,6 3-8 0,0-4 0 16,2 3-2-16,6-5 1 0,5-4 0 0,-1-3-6 15,3-3-1-15,-6-3 0 0,3-6-1 0,-2-2 3 16,3-3-9-16,-8-2 3 0,7-3-1 0,-2-4 2 15,0-1 5-15,-2-4 3 0,1 0-3 0,-3-4 4 16,-1-2 5-16,0-5-16 0,-3-5 12 0,-3 1-3 16,1-3-7-16,-5 2 7 0,-2-2-7 0,7 2 1 15,0 7 4-15,-9 6 1 0,4-1-8 0,-2 12-3 16,0-1 2-16,0 5 5 0,0 0-12 0,0 25 3 16,1-1 10-16,4 20-1 0,-3 4 9 0,-2 9 17 15,0 25-4-15,7-1 2 0,-2 3 1 0,-2 4 0 16,-3-4-2-16,7 6 2 0,2 2 8 0,-9-4-16 15,0-1 1-15,-4 2 0 0,-1-5-11 0,-2-7 2 16,4 2-1-16,-4-21-6 0,-6-5-4 0,-3-3 4 16,-6-4-9-16,3-3 4 0,-3-15-3 0,3-4-1 15,-1-9 0-15,1-6 0 0,0-1-3 0,-1-8 0 16,-9-3-6-16,3-10-1 0,-1-3-12 0,3-8-11 16,-5-14-13-16,14-11-11 0,-1-4-15 0,3-2-7 15,11-21-18-15,9-4-4 0,1 4-12 0,8 20 3 16,6-20-21-16,9 0-5 0,-9 28-8 0,15-24-1 15,3 5 8-15,-10 13-5 0,20-12 13 0,-6-1 9 16,-1 2 1-16,-13 15 15 0,15-19 7 0,-11 24 7 16,-2-5 6-16,-1-3 14 0,1 3-4 0,2 5 16 15,-6 2 3-15,1 6 5 0,-12 8 8 0,3 6 11 16,-8 8 17-16,0-2 0 0,-3 6 12 0,-2-6-3 16,-1 13 7-16,1-7 0 0,-5 8-1 0,5 1 1 15,-7 2 13-15,0 0 8 0,8 16 10 0,-8-8-10 16,4 5 1-16,-4-2-1 0,0 9 2 0,0 0-6 15,0-7-2-15,0 6-5 0,1-4 0 0,1 1-4 16,-2-3 0-16,5-2-1 0,2 3-2 0,-4-4-5 16,4-5 0-16,0 5 3 0,-2-7-1 0,4 0-3 15,-3-2 0-15,-6-1 0 0,18-5-5 0,-10-3 1 16,-1-3-1-16,-2 2 0 0,4-5-3 0,-8-9-5 16,1 7 8-16,1-14-7 0,-6 1 1 0,-4 5 1 15,4-4-4-15,-6 0 4 0,2 9-2 0,-1-1-3 16,-1 6 0-16,-3 0 0 0,4 6-1 0,-1 4 1 15,-3 6 9-15,2 3-2 0,-4 7-6 0,-1 4-2 16,0 8-1-16,-6 16 3 0,13-1 7 0,1-7 5 16,2 13 2-16,1-3 6 0,8 4 1 0,1-2 1 15,5 4 0-15,9-5-1 0,1-3-5 0,-4-11 3 16,3-2-4-16,3-6 3 0,12 7-2 0,-10-9-3 16,1-3-2-16,4 0 5 0,-1-8-6 0,-5-4-2 15,0 0 0-15,7-9-3 0,-8 2-3 0,6-9-5 16,1-3 3-16,-5-2-6 0,3-6-5 0,-2-10 3 15,6-3 4-15,-10-7-7 0,-1-4 3 0,2-2 2 16,-10-7-3-16,2 0 2 0,3-23 0 0,-9 2-2 16,6-3 1-16,-5 25 0 0,-3 6 1 0,0-3 10 15,0 1-13-15,-2 1 1 0,-4 2 2 0,3 3 0 16,-3 5 2-16,4 11-3 0,-8-3-1 0,1 1 0 16,-1 14 2-16,1-2 14 0,0 5 5 0,1 1 6 15,-2 7-2-15,1-3-5 0,0 7 0 0,3 2 0 16,-16 11-2-16,13-5 10 0,-9 14-5 0,0 3-2 15,7 5 2-15,-4 15 3 0,8 9 2 0,-3-4 5 0,4 9-1 16,-1 23 12-16,-6-4-7 0,15-1 3 16,-3-16-2-16,-1 17-3 0,1-23 5 0,2 2-1 15,6-3-2-15,-4-1-8 0,4-6 8 0,5-6-6 16,-5-7-7-16,3-4 0 0,-5-5-6 0,5-5 3 16,-3-6-7-16,3-1-2 0,1-5-6 0,5-4-12 0,12-4-8 15,-7-7 5-15,6-4-8 0,-6-3 1 16,9-14 1-16,-14 6-2 0,7-15 5 0,-7 4 2 15,2-8-3-15,-5-7 5 0,-4-6-3 0,1 2 10 16,-1-25-7-16,5-2 5 0,-11 5-2 0,-1 17 0 0,-8-5 2 16,7 5-2-16,-2 7-1 0,-1 3 5 0,-1 6 30 15,-3-1 3-15,0 15 2 0,0 2 5 16,2 11 7-16,-4 1 3 0,2 3 4 0,0 6-11 0,-3 1-3 16,3 5 0-16,-9-3-4 0,9 3 5 15,-17 20 4-15,4-4 10 0,-1 13 7 0,-1 11-11 0,6 4-18 16,1 10 26-16,1-1 2 0,-9 31-8 0,10-9 6 15,6 6-8-15,6-22 0 0,-6-2-1 16,0 5 0-16,0-6-7 0,2-2-3 0,5-4-1 16,1-5-5-16,4 5 0 0,-1-8-10 0,-5-15 2 15,8 0-8-15,-5-13-1 0,-1 1-24 0,7-1 16 0,1-4-9 16,3-1-4-16,-1-8-33 0,11-3 3 0,-1-6 4 16,2-4 2-16,1-1 5 0,-4-5-4 15,2-6 4-15,-7-2-19 0,2-11 12 0,-2-4 19 0,-3 0 6 16,-7 11-5-16,4-11-2 0,-5 11 2 15,-2 3 8-15,-7 8 29 0,5 3-13 0,-6 0 16 0,3 9-8 16,-3 1-3-16,1-1-4 0,3 5-2 0,-5 2-4 16,0 0 9-16,4 17 8 0,-4-9-5 0,-2 12 17 15,4 0-9-15,-2 6 4 0,0 2 3 16,-2 1-1-16,2-3-7 0,0 1-1 0,2 1-1 16,-2-7-18-16,3 3 7 0,0-8-4 0,2 3 18 0,2-3-1 15,2-4 1-15,-2-3 3 0,3-1-8 0,9-1-8 16,-7-3 0-16,6-4-2 0,1-5 6 0,2 0-21 15,9-4 7-15,-4 0 0 0,5-3 0 0,-2-3-7 16,0-2 21-16,-4 1-20 0,4-3-7 16,-7 2 18-16,-1 5-7 0,-3 0 2 0,3 1 5 0,-6-1-7 15,-4 5 2-15,-1 4-6 0,-2 0 14 0,-1 3-5 16,-7 0 3-16,17 3 3 0,-10 0 5 0,2 4 6 16,1 5-2-16,-5-4-3 0,0 4 7 0,4-3-2 15,-3 1-4-15,3 3 1 0,-2-2-7 0,1-3 2 16,2 0 13-16,-1-1-11 0,5-1 0 0,-2-1-8 15,6 2 10-15,-1-4-6 0,6-3 4 0,14 0-8 16,12-1 3-16,-2-1-4 0,-1 1-2 0,-11-2 8 16,-4-1-3-16,3-1 0 0,-3 0-4 0,-9-3 4 15,-3 2-2-15,8-8-2 0,-12 4-4 0,4-3 11 16,-19 13-30-16,27-27 27 0,-27 27 7 0,19-30-14 16,-10 13 4-16,-9 0 4 0,3-3 1 0,-5-5-10 15,-1 5 3-15,-4-8 4 0,-6 1-1 0,-4 4-6 16,-4 3-3-16,4 5 3 0,-10 4 5 0,-4 2-8 15,2 8 10-15,-2 2 3 0,-3 6-7 0,5 4 2 16,2 6 0-16,3 11-11 0,7-5 2 0,-3 4 5 16,3 10 1-16,6-9-9 0,6 4 13 0,3-1-2 15,4-2 1-15,3 6-2 0,-1-15-3 0,4 9 16 16,4-3-11-16,-2-8 0 0,9-2 0 0,-3-2-18 16,7 2-11-16,-4-11-4 0,0 0 16 0,3-2 8 15,-3-1-7-15,5-4 8 0,5-6-10 0,-5 3 9 16,5-6 0-16,-29 11-1 0,54-27 4 0,-20 10-2 15,5-2 1-15,-13-1 1 0,3 0 10 0,-5-8-8 16,-2 1 6-16,0-10 3 0,-10 6-1 0,0 2-3 16,-5 9 5-16,-7 20 4 0,15-35 8 0,-15 35-2 15,7-24 5-15,-7 24-10 0,0 0 1 0,0 0 6 16,0 0 10-16,0 0 10 0,0 0 4 0,0 0 0 16,-44 107 0-16,28-66 0 0,-2 5 1 0,-4 6-3 15,-1 4-4-15,3 0 3 0,-2 20 0 0,3-1-1 16,7-18-10-16,-3 2-3 0,3 17 2 0,-4-1-13 15,-2-19 9-15,2 1-5 0,1 3-27 0,0 13-20 16,-1-25 0-16,1-1-34 0,-7-4 10 0,13-13-7 16,-4-2-14-16,-3-6-17 0,6-2-23 0,5-6 5 15,-9 0-20-15,9-6-20 0,-5-4-12 0,10-4-20 16,-15 0-15-16,15 0-26 0,-26-17-13 0,12 6-27 16,4-5-249-16,-9 3-552 0,2-9 244 0</inkml:trace>
  <inkml:trace contextRef="#ctx0" brushRef="#br0" timeOffset="26839.0516">52166 16493 2206 0,'-22'1'117'0,"3"-1"-62"0,7-1-26 0,0-1-4 15,12 2 23-15,0 0 7 0,0 0-6 0,0 0-9 16,0 0-1-16,74-2-5 0,-15-2 2 16,3 1-3-16,25 3-6 0,3-6-10 0,-3 6-19 0,5-10-26 15,-3 3-42-15,-23 4-30 0,21-3-33 0,-25 2-46 16,4-1-39-16,-8 0-129 0,-5-1-376 0,-3-7 167 16</inkml:trace>
  <inkml:trace contextRef="#ctx0" brushRef="#br0" timeOffset="27568.3205">47802 18616 46 0,'0'-20'211'0,"-6"-7"-5"15,4-1-15-15,-10 4-4 0,-2-1-16 16,2 6-9-16,-1 4-17 0,-3 2-6 0,1 4-18 0,-2 6-5 15,-2 0-11-15,2 8-11 0,-5 2-8 0,-2 8-3 16,2 5-2-16,0 4-12 0,0 3-1 0,6 13-7 16,3 1-10-16,6-2-3 0,12 4-5 0,-3 5-4 15,11-6-1-15,-1 1-2 0,7 5-5 0,5-1-5 16,5-7 1-16,1 1-3 0,1 2-3 16,-2-2 0-16,0-7-1 0,-3 0-3 0,-8-7-3 0,-6-4-1 15,4 6 2-15,-13-8-2 0,-3-1 0 0,-3 3-6 16,-7-7 3-16,-11 8 0 0,-5-9 3 0,-4 1-1 15,1-1-2-15,-7-5-6 0,2 0 6 0,-10 0-4 16,6-8-7-16,2-1-14 0,-1-1-18 0,3-3-29 16,-1 3-28-16,8-9-24 0,5 5-39 15,3-3-41-15,2-6-185 0,4-1-410 0,2 1 181 0</inkml:trace>
  <inkml:trace contextRef="#ctx0" brushRef="#br0" timeOffset="29783.2347">48009 18688 228 0,'5'-20'267'0,"-2"3"-13"15,4-2-15-15,-5-1-20 0,3 5-19 0,-3 2-7 16,3 4-11-16,-4-3-15 0,-1 9-15 0,0-4-18 16,0 7-14-16,0 0-5 0,0 0-15 0,-10 27 2 15,3-4-6-15,0 2-9 0,1 7-3 0,-1-1-8 16,7 16-8-16,0 0-3 0,0 4-18 0,0-1 10 15,0 0-7-15,8 1-2 0,1-7-7 0,3-4-3 0,-2-8-3 16,2-3-7-16,5-2 0 0,-5-11-2 16,10 8-5-16,-5-9-3 0,-1-4 2 0,-1-1 0 15,2-3 1-15,5-6-1 0,-5-5-5 0,5-1 0 16,-1-4-3-16,1-7-7 0,2-4 10 0,-2-2-4 16,-5-6-3-16,4 0 1 0,-8-4-6 0,-1-7 3 15,-3-9 0-15,1 3-12 0,-3-3 13 0,-2 1-1 16,0 3-3-16,-3 12 3 0,4 0-7 0,-4 4 4 15,2 8-1-15,-4 8-5 0,1-1-1 0,1 7-4 16,1 1-5-16,-3 5 13 0,0 0-1 0,0 24 0 16,-3-9 3-16,3 10-4 0,3 7-3 0,-6 8 7 15,1 4 1-15,2 0 2 0,-5-4-1 0,2 6-3 16,3-4 1-16,1-11-3 0,5-3-4 0,2-1-15 16,1-7-7-16,-1 0-2 0,4-6-1 0,0 0 1 15,7-5-13-15,-4-1-4 0,4-4-4 0,3-4-9 16,-3-1 1-16,8-11-5 0,0 1 6 0,-1-6-5 15,1-3 9-15,-5-3 1 0,9-10 9 0,-2-2 6 16,-5-8-1-16,-5 2 8 0,3-3 2 0,-3 0 1 16,-7-4 6-16,0 0 0 0,-2-2 2 0,5 1 14 15,4 10 5-15,-11 13 3 0,9 3-2 0,-8 4 6 16,5 7-1-16,-6 3-3 0,1 4 3 0,-1 3 4 16,6 4 5-16,1 3 1 0,1 4-1 0,-1 2 1 15,-3 0-2-15,-2 2-1 0,2 3 5 0,-2 5-3 16,-5-3 0-16,7 0-2 0,-5-1-2 0,5-3-1 15,-3 3 5-15,-6-9-5 0,2-1 1 0,0 5 2 16,-3-6 10-16,-2-6 7 0,7 10-9 0,-7-10 3 16,0 0-9-16,0 0 2 0,0 0 0 0,0 0-5 15,0 0-2-15,-24-28 3 0,14 20-3 0,-1-8-1 16,0 4 3-16,-1-5-5 0,-9-4 3 0,13 4-5 16,-6 5-6-16,-3 3 6 0,-4-3-1 0,11 4-4 15,-3 4 2-15,-8 9-4 0,4 2 4 0,-2 6-8 16,0 6 8-16,4 10-5 0,-2 2 2 0,2 17-4 15,-1 1 3-15,4 6 0 0,1-7-3 0,5 4-1 16,1-5-3-16,10-3-3 0,2-12 0 0,3-5-9 16,9-1 3-16,0-3-7 0,3 1-10 0,9-12-3 15,0 2-9-15,4-8-16 0,3-2 2 0,8-4-2 16,-14-5-3-16,2-8 0 0,7-2 4 0,-10-4 12 16,0-1-6-16,-1 3 10 0,6-9 3 0,-3-3 8 15,-4-7 8-15,-5 11-4 0,3-10 5 0,-5-2 1 16,-3-2 6-16,-1 0-4 0,0-2 13 0,-3-1 0 15,0-2 4-15,2 9 3 0,-5 4 1 0,2 4 10 16,-2 6 5-16,0 6 2 0,-2 2-1 0,5 2 6 16,-6 3 1-16,-2 7 5 0,1 1 5 0,-8 0 4 15,16 13 4-15,-6-5 3 0,2 9-3 0,-5 2 5 16,6 6-6-16,-6-6 3 0,3 5-3 0,-3-8-5 16,7 7 3-16,-6-4-4 0,1-5-4 0,-2 2-1 15,-1 0 2-15,-4-5 2 0,5-2 6 0,-2 0 3 16,-2 1 6-16,3-5 0 0,-5-2-5 0,-1-3 3 15,0 0-7-15,0 0-6 0,16-15-4 16,-16 7-1-16,-2-4-1 0,-3-3-3 0,-4-1-2 16,2-1-4-16,-3-11 2 0,-3 16-5 0,-3-14 0 0,-1 1-1 15,-2 5-5-15,-3-1 2 0,5 1-5 0,2 4 2 16,0 4-1-16,-1 0-6 0,3 9 4 0,-3 2-1 16,1 5-3-16,-2 4 0 0,1 9 4 15,-1 2-1-15,-3 20-1 0,6-10 1 0,2 13 1 0,0 0 0 16,7 7 1-16,4 1 1 0,2-1 0 15,-1-7-1-15,12 1 3 0,-5-12-2 0,3 1 3 0,6-4-2 16,2-1-4-16,1-4 3 0,3-8 0 0,-1-2-2 16,4 2 3-16,-2-10-2 0,-1-4-1 0,2-1-2 15,-2-4 0-15,0-1-5 0,7-9 0 0,-4 1-9 16,3-2-6-16,-3-2 1 0,-1-7 4 16,5-9-2-16,0-2 1 0,-12 8 2 0,7-6-2 15,-9 2-4-15,-1-1 8 0,1 8-1 0,-6-1-2 0,5 6 2 16,-6 3-1-16,-1-5 2 0,1 1 1 0,-1 1-6 15,2 4 9-15,-2-1-5 0,-1-1 3 0,-4 7-2 16,5 2 2-16,-7-2 2 0,5 5-2 16,-3-2-1-16,3 4 0 0,-5 3 1 0,3-9 0 15,-3 9 1-15,0-4 1 0,0 4-2 0,0 0 1 16,0 0 6-16,0 0-6 0,0 0 6 0,0 0-3 0,0 0 1 16,0 0-2-16,0 0-1 0,0 0 3 0,23 1 3 15,-23-1 0-15,11-1-2 0,-4-2 2 16,-2-1-3-16,-5 4 5 0,12-8-1 0,-5 3 1 0,-3 2-1 15,2-1 1-15,1-4 4 0,-5 2-3 16,5-1 3-16,-2 0 4 0,-2-2-5 0,1 3-1 16,-1-4 7-16,2 6 5 0,-5 4 4 0,7-11 4 0,-5 7-7 15,-2 4 1-15,0 0-4 0,0 0 0 0,0 0-5 16,0 0 11-16,0 0-2 0,5 19 0 0,-9-7 2 16,1 3 1-16,5-3 2 0,-4 4-3 15,-1 4 2-15,1-2-2 0,0 5-2 0,0-9 2 16,-1 2-15-16,1-2 9 0,2-2-2 0,-1-1 6 15,1-2-3-15,1-1 5 0,1 0-8 0,3 0 4 0,-3-3 4 16,3-2-2-16,-5-3 0 0,3 5-3 16,-3-5-2-16,0 0-4 0,16-9 2 0,-16 9 4 15,5-12-2-15,-7 4 1 0,6-4 0 0,-4 0-2 16,-7-4 1-16,3 2-1 0,-4-6-8 0,-2 2 5 16,-1-2-5-16,-1 5-2 0,1 1 4 0,-5 0-1 15,3 3-4-15,4 9-1 0,-5 2 4 0,-3 2-1 16,-3 8-1-16,4 3 4 0,-1 12-2 0,-3 5-1 15,-2 7 5-15,3 8 3 0,4-7 4 0,3 14 3 16,5-8 2-16,-5 4-4 0,12-1-7 0,3 1 7 16,-1-5-4-16,5-3 2 0,1-11-2 0,6 3 1 15,1-9-2-15,8 1-3 0,-1-5-1 0,-5-9-6 16,5 0-3-16,12-4-4 0,-3-9 2 0,3 0-11 16,0-7 0-16,12-6-1 0,-14 2-4 0,-1-2-1 15,8-10-1-15,-1-3 3 0,-1-6-2 0,-6-5 7 16,0-3 2-16,0-5 2 0,1 7 4 0,-5-10-3 15,4-2 2-15,-11 3-3 0,1 2 2 0,-2 5 2 16,-4 1 3-16,-7 11-2 0,3 5-3 0,-1-1 8 16,-8 12 1-16,-2 6-5 0,0 2-1 0,0-2 5 15,0 9 4-15,-16-1-3 0,16 1 2 0,-15 13 4 16,8-5-4-16,4 4 12 0,-2 1-9 0,5 6-1 16,0 2 5-16,1-1-2 0,10 6-5 0,0 3 6 15,0-1-2-15,1 0 4 0,10 8 5 0,2 4-4 16,5-4-2-16,-7 4-13 0,-5-2 21 0,-3 0-5 15,-1-11-4-15,-3 1 1 0,-1 0 0 0,1-1-8 16,-8 1 2-16,-4-2 1 0,-3-1-1 0,0-3 3 16,0-2-2-16,-7-5 7 0,2 2-13 0,-9-5 4 15,4 1 2-15,-4-1-1 0,0-2 3 0,-3 0-5 16,5 1 3-16,-5-3-2 0,-1 3 1 0,8-5 1 16,-4 0-2-16,1-2-5 0,6 1 7 0,5-1-16 15,7-4 10-15,-12 4 0 0,12-4 5 0,-9 4-4 16,9-4-4-16,0 0 3 0,0 0-9 0,24-12-16 15,-5 4 6-15,0 0-14 0,0-1-4 0,8-2 0 16,3-6 6-16,15-3 4 0,1-3-3 0,-2 5-3 16,-1-4 0-16,-2 1 7 0,-2-4-1 0,2-5 3 15,-7 2-1-15,-3-5 7 0,-1-3 0 0,-1-1 3 16,-5-9 5-16,2 1 0 0,-7-3 1 0,-2 2 5 16,1-1 9-16,-7 4 1 0,1-2 2 0,-6 5 4 15,-2 7 7-15,-4 4 4 0,0 1 5 0,-2 9-4 16,-5 8-4-16,2-1 1 0,-3 7-8 0,-1 2 12 15,-1 3-3-15,-5 7 8 0,1 1-5 0,0 4 8 16,6 2-4-16,1 3 1 0,5 1-7 0,6 1 4 16,2 5-8-16,6 3 5 0,4-4-16 0,1 3 14 15,3 4-9-15,6 5 13 0,3-5 0 0,3 6 5 16,-1 1-14-16,-9 7 3 0,2-5-1 0,-14-5 6 16,0-6-8-16,-3 1-3 0,-7 0 7 0,-7-2-12 15,-3 2-2-15,0 2-14 0,-7-6-13 0,-5 1-11 16,0-4-26-16,-4-3-20 0,-3-1-31 0,-2-4-25 15,-1-1-37-15,-2-1-28 0,1-3-46 0,-9 5-257 16,4-8-542-16,6 0 239 0</inkml:trace>
  <inkml:trace contextRef="#ctx0" brushRef="#br0" timeOffset="30334.8174">47347 20125 43 0,'-7'-25'245'0,"-1"8"-11"0,1 3-16 15,-2 7-7-15,-3-2-19 0,2 8-17 0,-5 2-4 16,-6 11-8-16,-3 8-3 0,-5 15-13 0,-1 11 8 16,1 5-18-16,1 3-11 0,-1 19-4 0,2 6-1 15,10 2-6-15,2-2-4 0,-1 5-14 0,8 0-23 16,3-5-4-16,5 1-4 0,2-4-8 0,-2-20-6 15,6 5-3-15,-1-2-4 0,-3 1-1 0,3-3-5 16,-5-1 11-16,2-5-17 0,-2 0-20 16,-10-2-14-16,0-7-26 0,-1-8-23 0,1-4-22 0,-5-4-33 15,-1-3-37-15,-2-9-18 0,1-2-46 0,-4-6-21 16,4-6-198-16,-12-6-459 0,7-8 203 0</inkml:trace>
  <inkml:trace contextRef="#ctx0" brushRef="#br0" timeOffset="30646.908">46696 20918 202 0,'25'-16'196'0,"16"-4"-11"0,7 8-12 15,0-7-14-15,8 3-10 0,7 0-18 0,-2-1-11 16,23-5-11-16,-24 9-17 0,-6-2-12 16,8 1-2-16,-10 0-25 0,0 5-12 0,-5-7-16 0,-16 8-5 15,0 5-5-15,-2-9-2 0,-7 3-2 0,-7 1-4 16,1 0 0-16,-3-3-1 0,-4-2 5 0,-2 4-1 15,-2-10-4-15,-4 3 15 0,-1 1-8 0,0-2 13 16,-5 6 8-16,4-4-2 0,-1 6 9 16,-3-3 10-16,5 5-5 0,0 7 1 0,-2-5-11 15,2 5 7-15,0 0 9 0,0 0-1 0,-8 33-2 0,4-8 4 16,1 17-2-16,-2 1 0 0,3 5 2 0,-3 5 2 16,-4 5-7-16,2-1-7 0,6 2-2 0,-8-2 4 15,4-2-17-15,-2 5-21 0,6-5-20 16,1-10-33-16,0-11-31 0,6-3-44 0,-4-4-30 15,7-8-38-15,-4-5-193 0,2-6-414 0,-1-1 184 0</inkml:trace>
  <inkml:trace contextRef="#ctx0" brushRef="#br0" timeOffset="31510.5792">48075 21029 23 0,'7'-25'250'0,"2"-5"-22"16,1-1-8-16,3-12-16 0,1-2-16 0,-4-4-14 16,2 4-11-16,-3-1-16 0,-6-1-13 0,-6 2-9 15,-1 12-5-15,3 5-15 0,-3-3-13 0,1 16-10 0,-4-2-6 16,2 9-14-16,-2-3-8 0,-1 8 3 16,8 3-7-16,-23 9-2 0,10 1-3 0,-1 5-6 15,0-1-4-15,6 3-3 0,1 3-4 0,4-2-3 16,4 9-7-16,6-1-7 0,2 0-3 0,6-2-1 15,6-3-3-15,1 2-2 0,15 2 2 0,4-3 2 16,-2-1 3-16,4 1-10 0,-5 0 3 0,-1 2-4 0,-3 0 1 16,-12-3-2-16,0 6 2 0,-1-3 1 15,-9 3 0-15,2 1 0 0,-6 0 3 0,2 16 17 16,-6-12 7-16,-4 7-1 0,-2-8 5 0,0 0-2 16,-3-1 8-16,0-1-10 0,5-11-1 0,-5 3-2 15,5-8 7-15,0 1-11 0,0-4-2 0,5-2 3 16,-2-5-6-16,4 2 0 0,-7-5 0 0,28-8-1 15,-10 0-3-15,8-5-5 0,1-4 1 0,0-1-6 16,9-10-1-16,2-3 4 0,-7 0 0 0,-8 6 0 16,5-9-2-16,-6-3-3 0,-2-1-3 0,-3-2 4 15,-1 2-1-15,1-2-1 0,-7-1 1 0,-1 3 0 16,4 8-2-16,2 2 2 0,1-4-4 0,-9 16 5 16,8-11-8-16,-6 11 8 0,-4-2-4 0,-4 3 0 15,8 3 6-15,-9 4-2 0,10 0-3 0,-5-3 12 16,2 2-3-16,-2 2 2 0,-3 0 4 0,-2 1 2 15,7-1-1-15,-7 2 1 0,1-2-1 0,-1-1 0 16,0 0-1-16,0 8-5 0,-1-5 4 0,1 5-2 16,-7-8 1-16,5 1-6 0,2 7-2 0,-12-1 6 15,12 1-6-15,0 0 3 0,-15 9 0 0,6-2-3 16,3-2 5-16,4 10-3 0,-8-3 2 0,4 4-3 16,0-4 1-16,2 1-1 0,4 7-1 0,4-4 2 15,-4 3-6-15,1-3 6 0,6 6-3 0,2-3 3 16,4 4 3-16,3 3-3 0,6 0 0 0,-7 1-3 15,7-6 4-15,1 6-2 0,-10 1-3 0,4-2 7 16,-3 1-5-16,-2-3 5 0,0 2-4 0,-4-1 1 16,-3 1-3-16,-8-6 3 0,3-1 1 0,0 0 6 15,-5-1-4-15,-5-1-2 0,-9 2 1 0,4-2 0 16,-8-4-3-16,0 7 2 0,-5-12-4 0,-2 0-14 16,-6-1-26-16,8 2-23 0,-2-8-34 0,1 2-39 15,7-6-63-15,1-2-54 0,2-3-214 0,7 3-506 16,2-6 224-16</inkml:trace>
  <inkml:trace contextRef="#ctx0" brushRef="#br0" timeOffset="31767.0658">49284 20302 160 0,'0'-20'289'0,"-3"2"-8"15,3-1-9-15,3 10-19 0,-3-3-22 0,0 4-24 16,0 3-18-16,0 5-14 0,0 0-9 0,0 0-5 16,-8 28 0-16,1 0-6 0,7 13-14 0,0 1-6 15,0 4-8-15,0 7-13 0,0 2-15 0,8 1-14 16,-1 19 1-16,0-19-7 0,2 4-10 0,-6-5-7 16,2 2-20-16,9-1-23 0,-6-4-2 0,8 3-20 15,-3-11-38-15,3 4-38 0,-8-4-32 0,4-4-35 16,-3-12-30-16,-1-11-54 0,-1-2-50 0,-5-4-172 15,6-6-489-15,-3-4 217 0</inkml:trace>
  <inkml:trace contextRef="#ctx0" brushRef="#br0" timeOffset="31901.2451">49255 20875 73 0,'-8'-13'230'0,"-1"-2"-9"16,6 5-18-16,3 0-21 0,2 2-21 0,8 0-12 15,5-1-18-15,4 1-11 0,13 1-11 0,14-5-12 16,0 4-33-16,7 0-45 0,12 3-53 0,19-5-54 15,11 5-50-15,-11-3-113 0,3 8-269 0,-4-8 119 16</inkml:trace>
  <inkml:trace contextRef="#ctx0" brushRef="#br0" timeOffset="33354.2565">50643 20194 111 0,'4'-41'198'0,"-8"13"13"0,8 4-4 15,-8 11-19-15,4-3-11 0,-1 13-13 0,1-2-5 16,0 5-4-16,0 0 6 0,1 33 2 0,3-4-5 16,-1 18-3-16,-3 4-5 0,5 5-10 0,6 20-5 15,-8 2-2-15,4-20-12 0,-4 18-9 0,6-19-13 16,-2 17-8-16,1-18-10 0,-1 3-1 0,1-10-14 15,-1-5 2-15,2-3-11 0,4-2-6 0,-4-11 0 16,5-4-10-16,-6-6 5 0,7-1-16 0,-1-1-1 16,1-9-13-16,3 1-6 0,-5-8-9 0,4 0-3 15,-5-3-10-15,7-4-2 0,7-11-9 0,-11 3 7 16,2-12-4-16,0-1 5 0,5-9 2 0,-8-5-7 16,-4-4 2-16,-3 3 5 0,0-1-7 15,-2 0 2-15,-2 2-1 0,4-3 1 0,-2 6 5 0,-1 13 0 16,-4 6 1-16,0 8-5 0,3-1 3 0,-3 6 2 15,0 4-1-15,0 3 1 0,0 0 4 0,0 0-5 16,0 31 7-16,-3-7 2 0,3 5 3 0,0 13-1 16,-9 3 0-16,6-6-3 0,-1 2 7 0,-3 3-9 15,4-10 5-15,3-4 2 0,0-2-1 16,3-1 3-16,4-1 0 0,-7-4-4 0,9-2 3 0,1-5 0 16,0-2-4-16,2-1 9 0,0-9-4 0,3 3-1 15,8-4-5-15,-8-4 2 0,9-4-9 0,-4 3 1 16,2-1 0-16,7-11-6 0,-5-1-3 0,2-1-2 15,-7-6-4-15,3-1 2 0,5-8 3 16,-12 4 4-16,11-9-7 0,-7-5 8 0,-2 0-2 0,-4 0 2 16,1 1-1-16,-4 1 1 0,-3 10 5 0,2 2 0 15,4 2 8-15,-6 9-3 0,-5 3-5 0,5 0 1 16,-2 5 1-16,-4 6-1 0,5 0 0 0,-6 3 3 16,0 0 2-16,10 12 4 0,-5 4 4 0,-2 1 5 15,2 9-3-15,2 4 4 0,-12 1 10 0,10 1 0 16,-10 8 6-16,14 3-11 0,-9-14-1 0,3 15 2 15,-6-13 1-15,6-5 5 0,-1 1-7 0,-4-6 2 16,2 5-1-16,-3-9-4 0,6 2-1 0,-8-6 1 16,5-1 1-16,-2-4-1 0,-3-1-4 0,3-3 4 15,-3 1-4-15,5-5 1 0,0 0 2 0,0 0-6 16,-8-16 1-16,13 6 1 0,-8-7-2 0,6-2-1 16,0-10 1-16,4 0 2 0,0-4-8 0,2-7 3 15,6-2-8-15,-1 11 0 0,1 1 0 0,5 3 6 16,1 6-7-16,-1-1-1 0,4 4-1 0,-9 11 1 15,1 6 4-15,-1 2-5 0,1 5 5 0,-1 5 0 16,0 4 1-16,2 5 0 0,-5 7-3 0,-3 1 3 16,13 4-1-16,-15 0 9 0,1-2-5 0,-8 0 11 15,7-2 3-15,0-1-6 0,-5-1-1 0,-2-9 1 16,0 4 0-16,0-8 0 0,-2 2 4 0,4-2 6 16,-2-2 12-16,0-8 2 0,0 3 3 0,5-3-11 15,-5-3 8-15,0 0-12 0,0 0 1 16,13-11 0-16,-11 1-7 0,5-5 2 0,3-1-3 15,5-6-1-15,4-4-5 0,0-13 1 0,1 3 1 0,-1 3-9 16,7-9 9-16,-1 5-2 0,3-2 8 0,-4 3-12 16,-2 11 4-16,-4 5-8 0,-2 12 1 0,-1-2 0 15,-1 8-3-15,-1 4 1 0,-2 0 4 16,1 11-4-16,-2 7-1 0,5 4 2 0,-8 3 2 0,0 6-2 16,-2 1 4-16,-2 7-2 0,2-13-5 0,-1 16 6 15,3-15 0-15,-2 1 3 0,-3-1-3 0,3-1-7 16,-2-9-17-16,4-4-9 0,-2 2-4 0,2-6-11 15,-2-3-10-15,10 1-8 0,1-5-6 0,6-4-8 16,7-3-7-16,1-2 0 0,1-3-2 0,-2-4 8 16,-2-3-1-16,-1-5 11 0,-9 0 5 0,5-4 4 15,0-4 10-15,-6-9 4 0,6-1 5 0,-7 1 29 16,2-5 11-16,-1 7 8 0,-6 7 3 0,0 1 4 16,-3 7 9-16,-4 5 5 0,3 6-2 0,-5 2-5 15,3 2-1-15,-4 5 6 0,0 0 8 0,0 0 0 16,6 21 6-16,-2-6-3 0,-2 4-6 0,1-2 0 15,-3 2 4-15,7-2-2 0,-5-5-6 0,4 5 0 16,-2-8-7-16,1 4 3 0,2-7-5 0,-1 1-1 16,3 1 7-16,-2-4-12 0,1-1 3 0,3-3-2 15,-11 0 2-15,18-8-2 0,-6 0 5 0,-5 2 2 16,2-5-10-16,-3 1 6 0,3-6-1 0,-9-1-1 16,7-6 1-16,-9-4-6 0,-3-1 3 0,3 0-3 15,-5 1 0-15,-6 1-7 0,4 9 12 0,1-1-5 16,1 6-4-16,0 4 4 0,-5 7-4 0,4 2 4 15,-3 9 8-15,-4 3 6 0,3 11 5 16,-7 13-3-16,9 3 3 0,-2 3-6 0,4 4 1 0,4-14-2 16,4 7 2-16,0-11-2 0,5 1-3 0,2 0 0 15,5-7-15-15,7 2-20 0,-7-11-27 0,10 3-13 16,-3-10-33-16,3 0-34 0,0-2-39 0,9-5-35 16,-2-8-51-16,-7 3-223 0,-5-7-509 0,12-3 226 15</inkml:trace>
  <inkml:trace contextRef="#ctx0" brushRef="#br0" timeOffset="33640.2062">50521 20413 190 0,'0'0'240'0,"35"-4"-21"0,-9-1-15 0,27-4-16 16,3 0-21-16,24-5-20 0,11 2-13 0,-3 4-12 15,6-4-18-15,-10 0-17 0,6 1-27 0,-23 9-47 16,-4-1-44-16,2-9-65 0,-6 6-196 15,-9-1-315-15,1 2 139 0</inkml:trace>
  <inkml:trace contextRef="#ctx0" brushRef="#br0" timeOffset="34740.9686">48097 22034 143 0,'0'0'203'16,"-20"7"-3"-16,6 6-1 0,-5 5-12 0,6 9 1 16,-3 1-19-16,3 17-5 0,-4 3-8 0,5 3-13 15,0 2-10-15,5 2-8 0,2-4-10 0,3 1-9 16,-3-4-7-16,10-2-7 0,4 4-4 0,-1-13-4 16,6-10-13-16,3 1-4 0,2-6-7 0,3-4-9 15,5-6-5-15,4-3 1 0,-4-8-2 0,2-7-6 16,2 0-2-16,-4-4-4 0,2-2 4 0,10-9-15 15,-10 3 8-15,-5-2-16 0,-3-5 2 0,-1-3-6 16,-8 1 5-16,-3-2-3 0,1-8 2 0,-8-5-3 16,-4-2-5-16,-10-2 0 0,-2-3-6 0,-3 5-8 15,0-4-1-15,-3 7 2 0,-6 6-1 0,4 7-3 16,0 11-3-16,1 1 4 0,-1 10-9 0,5 5-2 16,-5 5 10-16,0 13-1 0,3 2-6 0,-3 5-2 15,3 4-6-15,7 2-3 0,0 0-3 0,2 12 2 16,8-9 2-16,2-2-2 0,5 9 0 0,6-12 0 15,1-2 4-15,6-3-1 0,-1-1 0 0,7-2 4 16,0-13-1-16,7 4 7 0,-2-1 0 0,2-8 3 16,4-2-2-16,-2-5 0 0,-3-5 6 0,1 2 0 15,3-5-2-15,-1 1 2 0,-1-6-4 0,6-9 5 16,-8 4 3-16,-1-1 6 0,-5 1 3 0,-2-13 9 16,9 3 3-16,-16 5-4 0,1 1 6 0,-3-1 1 15,-1 3 7-15,-1 2-3 0,-3 7 3 0,-3 4-2 16,-1 4-6-16,1 4-3 0,-5 4 2 0,0 0 5 15,0 0-2-15,8 27-1 0,-3-7 2 0,-3 5 0 16,5 5-2-16,-5 11 0 0,-2-6 1 0,1-6-8 16,3 4 3-16,-4-4 2 0,3 1 3 0,2-4-6 15,-3-6 1-15,6-2-3 0,1-1 1 0,1 1 6 16,-1-10-1-16,1 1 4 0,-2-6-3 0,11 3 10 16,0-7-5-16,-10-6-3 0,13-1-2 15,-7 3 2-15,11-12-7 0,-1 1-1 0,-1-4-2 0,-2-3-1 16,2-2 5-16,-2-2-6 0,0-13 4 0,-4 12-2 15,2-8 8-15,-8 13-6 0,0 0 8 0,-4 6-4 16,3 9-8-16,-8-1 0 0,4 6-1 0,-7 3 1 16,0 0 3-16,17 19-2 0,-14-1-3 0,1-2 0 15,1 7 1-15,-2 9 2 0,-3-2 1 0,0-2-8 16,4 1-22-16,-1-2-19 0,2 0-26 0,5 3-28 16,-1-7-23-16,6 2-31 0,6-6-44 0,1-2-36 15,-5-6-209-15,14-6-472 0,-2 0 209 0</inkml:trace>
  <inkml:trace contextRef="#ctx0" brushRef="#br0" timeOffset="35248.9653">50183 22006 176 0,'0'-26'349'15,"2"6"-8"-15,-2 3-12 0,0 4-25 0,0 3-24 16,-2-2-10-16,-1 4-22 0,3 5-23 0,0 3-19 0,0 0-12 15,0 0-5-15,-2 33-4 0,0-5-20 0,2 12-9 16,0 3-8-16,-3 5-11 0,3-3-14 0,0 4-9 16,0 4-7-16,-2-5-8 0,2 3-16 0,0 0-3 15,2-3-20-15,-2 0-3 0,-2-4-3 0,7 1-17 16,-3-5-32-16,-4-9-31 0,-1-3-34 0,1 4-17 16,2-12-24-16,-2 4-26 0,2-12-20 15,0-4-21-15,0-3-13 0,2 2-16 0,-2-7-9 0,0 0 12 16,15-20 12-16,-6 2 18 0,5-10 14 0,1-9 20 15,7-6 10-15,-8-3 17 0,4-2 33 0,1-5 15 16,3 3 23-16,-3 1 16 0,-3 2 12 16,6 7 17-16,-14 11 18 0,8-1 17 0,-3 6 21 15,-6 6 5-15,-4 0 2 0,4 8 7 0,0-1 1 0,-2 4-8 16,-1 0-3-16,-4 1-6 0,0 6 2 0,0 0 9 16,0 0 2-16,0 0-5 0,-9 25-2 0,-5-9-8 15,6 2-6-15,-7 7 2 0,-2-2-12 0,-6 2-4 16,-6 7 8-16,2 4-20 0,1-9-4 15,8-1 2-15,-11 5-1 0,8-4-7 0,3-2 5 16,4-5-5-16,5-2-9 0,4 0 1 0,5 1-7 0,7 0-4 16,7-5-3-16,-1 2-8 0,9-1-9 0,4 1 0 15,3 1-4-15,2-1-3 0,1-1-1 16,14 4-5-16,-15-6-6 0,0-5-8 0,4 7-9 16,-6 2-9-16,0-5-24 0,-1 0-16 0,-8-1-25 15,-3-2-27-15,2-1-37 0,-2-4-32 0,-3 0-220 16,4-1-478-16,-6-3 212 0</inkml:trace>
  <inkml:trace contextRef="#ctx0" brushRef="#br0" timeOffset="35733.7027">50809 21879 20 0,'5'-7'215'15,"-5"-6"-6"-15,2 5-20 0,-2 6-18 0,0 2-13 16,0 0 16-16,0 0-1 0,22 24-7 0,-14 0 1 15,-1 6-11-15,7 11 0 0,-6 6-7 0,3 6-11 16,-5-1-6-16,1 4 1 0,-2-1-15 0,-3 2-6 16,0-6-13-16,-2 5-5 0,3-1-13 0,-3-4-6 15,0-2-13-15,0 0-6 0,0 1-24 16,-5-5-30-16,5-5-28 0,-5-8-35 0,3-7-36 0,-5-3-38 16,6-8-60-16,-1 1-21 0,-3-7-203 0,5-4-451 15,0-4 199-15</inkml:trace>
  <inkml:trace contextRef="#ctx0" brushRef="#br0" timeOffset="36228.0237">50712 22352 61 0,'13'-6'183'16,"-4"3"-14"-16,13-5-14 0,0 4-21 0,16-3-9 16,11-1-9-16,1-1-17 0,-4 1-5 0,6 2-7 15,3-4-13-15,-7 2-6 0,0 3-9 16,-13-1-5-16,-2 1-4 0,-8-3-7 0,-2 3-8 15,-1-3-11-15,-7-3 4 0,-3 2-5 0,-2-2 4 16,-3 0-7-16,-2-5 1 0,-8 0 2 0,1-1 3 16,-3-6 4-16,-4-2 16 0,3 5-10 0,-3 2 8 0,2-2 15 15,2 3 6-15,-5-1-4 0,6 1 0 16,-2 4 8-16,-1 4 0 0,0 0-8 0,4 3-5 16,-3 2-7-16,6 4 3 0,0 0-1 0,-10 19 8 15,7 0-2-15,-1 4 3 0,1 11 0 0,3 6 8 16,3 5-10-16,-3 9 1 0,2 0 7 0,-2-2-4 15,-2 4-6-15,4-6 12 0,-2 6-19 0,2-4-2 0,-6-3-3 16,4-1-7-16,-3-5-3 0,6 3 4 16,-1-16-8-16,0-3-6 0,3-10-3 0,-5 0 4 15,2-8-2-15,3-1-1 0,-2-5-1 0,6 0-4 16,-9-3-4-16,25-11-5 0,-9-1 2 0,2-10 2 16,3-2-1-16,-4-2-3 0,7 2-1 0,1-18 2 15,-4 0-4-15,6-1 6 0,-10 5-6 0,10-4-1 16,-10 14-1-16,1 3-1 0,-7 9 1 0,0 1-3 15,-4 8 2-15,4-3-8 0,-2 10 1 0,-9 0 5 16,15 16 2-16,-4 0-4 0,-6 4 0 0,5 8-4 16,-3 0 7-16,0 2-1 0,-6 4 3 0,6-3-17 15,0 2-25-15,1-3-19 0,1-5-26 0,1 4-26 16,-1-6-34-16,1 4-36 0,2-10-41 0,0-5-37 0,3 0-193 16,-1-7-488-16,-2 0 217 0</inkml:trace>
  <inkml:trace contextRef="#ctx0" brushRef="#br0" timeOffset="37311.9291">49098 24135 37 0,'0'11'151'0,"0"1"-8"0,2-3-7 16,0 0-4-16,0 1-5 0,3 1 0 0,0-9-2 15,-2 11 0-15,-1-6 3 0,5-2 3 0,-7-5-2 16,13 0-2-16,-13 0-5 0,14-12-12 0,-4 4-6 16,6-2-13-16,-5-8-8 0,3 3-5 0,-2-8-7 15,-3-9 1-15,3 5-7 0,-2-2-10 0,-2-1-1 16,-4-10-3-16,-1 7-7 0,-3-13-4 0,0 1-1 15,0-1-8-15,-3-4-5 0,-2 1-4 0,-9-6-1 16,5 2-1-16,-1 0-2 0,-5 7-1 0,3 1-5 16,3 15 2-16,-6-2-6 0,8 14 2 0,-1 0-2 15,4 13-5-15,-3 5 1 0,7 0-3 0,-13 13-2 16,8 7 4-16,-4 7-1 0,2 14 1 0,-3 3 4 16,5 5-3-16,3 1-3 0,1 6 2 0,-5-2-1 15,12-2 1-15,-5 1 0 0,1 4 3 0,7 2-4 16,-4-3 2-16,12-4 1 0,-4-9-1 0,8 1 2 15,-11-19-2-15,4 2-1 0,3-6-3 0,-2-1 5 16,0-12-3-16,-3 4 0 0,0-4 2 0,9-3 0 16,-6-5 0-16,7-5 0 0,0-7-2 0,2 1 2 15,7-9 0-15,8-6-5 0,-1-5-1 0,-2 2 1 16,-1-11-8-16,-7-3 0 0,1 2 7 0,-5-2-11 16,-2-5 1-16,-7 4 6 0,0 3 1 0,-8-2 1 15,2 3-2-15,-9 10-2 0,0 4 2 0,0 4-1 16,0 9 4-16,0-5-1 0,-7 12-2 0,7-5-1 15,-2 10 1-15,2 1 3 0,0 0-2 0,-22 16 0 16,15-6 0-16,-1 7 1 0,1-5 4 0,-2 9-2 16,3-1 0-16,-1 1-2 0,10-1 6 0,-3 0 5 15,10 5-8-15,-8-7 0 0,12-2 2 0,-2 0-4 16,5-5 5-16,0 2-5 0,5-1 3 0,0 3-2 16,-1-7-3-16,4 12 4 0,2-8 1 0,-3 6-2 15,-3-1-3-15,-4 0 4 0,-2 5-1 0,0 3 3 16,-1 1 0-16,-2-4-3 0,-5 4 1 0,-2 1 4 15,-2-4-5-15,-3 2 1 0,0-2 4 0,0-3-1 16,0 0-1-16,0-3-2 0,-3 4 0 0,1-10 3 16,2 4 0-16,0-4-1 0,5-2-2 0,-5-2 1 15,4-2 8-15,-1 0-12 0,-3-5-2 0,16 0-9 16,-16 0-3-16,30-10-5 0,-14 3 1 0,6-1 1 16,-2-2 5-16,4-7-7 0,0 1-3 0,3-4 4 15,-5-1-1-15,-6 7 3 0,1-9 3 0,3-2 0 16,-3 7 4-16,-1-10-2 0,1 0 1 0,-4-2 0 15,4 1 7-15,-6 2 3 0,1-2 6 0,-6 10 7 16,6-6 11-16,-8 10 8 0,4-2 2 0,-8 6 3 16,0 2-3-16,4 3 2 0,-4 6-7 0,0 0 6 15,0 0-2-15,0 0 4 0,0 0 3 0,-16 23 1 16,6-3-6-16,-2 11 5 0,4 13-5 0,-3-16 1 16,3 3-1-16,-1 7-1 0,1 1-9 0,3-5 6 15,3-6-7-15,4 1-1 0,1 0-3 0,2 3-3 16,6-8 3-16,-8-4-2 0,5 0-18 0,-1-5-19 15,2-2-23-15,1-6-29 0,2 0-27 16,-3-2-45-16,13-5-49 0,-4-4-62 0,1-4-140 0,-3 0-431 16,6-11 190-16</inkml:trace>
  <inkml:trace contextRef="#ctx0" brushRef="#br0" timeOffset="37430.8049">50596 23572 131 0,'-16'9'90'0,"15"3"-36"0,1-2-43 16,3 7-59-16,0-8-52 0,6 13 23 0</inkml:trace>
  <inkml:trace contextRef="#ctx0" brushRef="#br0" timeOffset="38192.6647">50911 24031 162 0,'-13'-23'195'15,"-8"0"-15"-15,2-5-8 0,-1 3-9 0,-2 12-11 16,-1-10-16-16,1 6-14 0,7 10-8 0,-2-1-10 15,0 3-1-15,-2 4-5 0,0 2 5 0,1 11-5 16,-6 1-5-16,5 4-8 0,-3 6-2 0,-7 12-6 16,8 6-3-16,4-1-6 0,2 3-6 0,5 1-3 15,-2-4-5-15,10 0-7 0,-3 7-1 0,5-14-10 16,5-5-2-16,2 0-2 0,5-1-1 0,0-3-4 16,-2-5-2-16,5-6-1 0,4-3-3 0,-2 0-4 15,-2-6 0-15,3 0-1 0,-3-6 6 0,4 0-10 16,-1-7-3-16,5-2-1 0,0-3-1 0,0-1 3 15,-1-5 0-15,-5-2-5 0,5-1 1 0,0-2 1 16,-3-4-1-16,-7 1 0 0,0-4 0 0,-2 4 5 16,2-15-3-16,-3 18 10 0,-3 2 8 0,-2 3 1 15,-1 12-5-15,-1-4 1 0,0 5-5 0,-2 7 0 16,0 0 2-16,0 0-1 0,0 0-2 0,-16 42 1 16,8-17-3-16,-1 6 2 0,1 12-5 0,3-14 0 15,-2 4 2-15,3-1-3 0,-3 0 2 16,7-2-6-16,0-2 3 0,0-2 2 0,4 0-6 0,-4-9 5 15,7 0-5-15,1-3 0 0,2-3 33 0,-4-5-1 16,9 2-13-16,-3-5-12 0,7-5-13 0,-2-3-2 16,1 1-5-16,3-4-4 0,3-7 1 0,0-2-8 15,0-3-4-15,1 0 5 0,-4 0-1 16,14-13 0-16,-12 6-3 0,-1 3 9 0,3-12-7 16,-4-7 3-16,1 5 1 0,-5-8 3 0,-2-1 5 15,-3 1-2-15,0-5 1 0,2-1 3 0,-2 0-5 0,-4 0 5 16,1 1-6-16,-6-2 5 0,1 3 0 0,-1 1-2 15,-3-3 3-15,0 6 3 0,-3 4-5 16,-1 11 3-16,3 4 1 0,-1-2 9 0,-10 0 8 16,12 6 1-16,-4 7 8 0,-1 1 9 0,5 5 6 15,-1-2 2-15,-4 4-1 0,3 1-6 0,0 1-5 16,2 6-5-16,0 0 5 0,0 0-2 0,-8 16 10 16,1 10 3-16,-7 18-2 0,4 5 9 0,-2 1-2 15,2 10-5-15,3-2-2 0,-7 24-3 0,4 0 2 16,-2 0-5-16,4-2 2 0,-3-4-1 0,6 0-9 15,-2-25 8-15,6 8-11 0,1-11 0 0,1 1-11 16,-1-1-24-16,7-5-19 0,-2-10-34 0,-1-4-29 16,8-4-29-16,-2-7-43 0,-2-2-38 0,8-5-83 15,-3-8-232-15,5-2-565 0,2-5 250 0</inkml:trace>
  <inkml:trace contextRef="#ctx0" brushRef="#br0" timeOffset="38348.5355">51663 24224 2400 0,'0'0'86'0,"0"-9"-55"16,2 1-13-16,0 3-9 0,-2 5-9 0,0 0-1 15,0 0 0-15,-4-5-2 0,4 5-11 0,0 0-28 16,0 0-40-16,0 0-64 0,0 0-54 0,-13 22-143 16,7-17-371-16,3 1 164 0</inkml:trace>
  <inkml:trace contextRef="#ctx0" brushRef="#br0" timeOffset="38695.2089">48803 23782 255 0,'-8'-6'251'0,"-2"3"-25"0,1-3-18 0,6 1-11 15,3 5-24-15,-4-7-8 0,4 7-16 16,28 4-12-16,-3-4-11 0,21 1-13 0,14-2-11 15,29-3-11-15,4-6-11 0,6 4-16 0,7 0-24 16,0 0-18-16,1-2-25 0,-1 1-26 0,-2 7-29 0,-10 0-36 16,1 0-29-16,-10 5-53 0,-23-2-144 0,-2 1-345 15,-8 4 152-15</inkml:trace>
  <inkml:trace contextRef="#ctx0" brushRef="#br0" timeOffset="39111.5052">48290 25055 1734 0,'-90'30'-9'0,"4"-8"23"15,-4 4-15-15,0-4 9 0,6 3 24 0,-1 4 39 0,5-1 12 16,23-5 14-16,5-3-12 0,0 4 17 15,8-4 13-15,13-8-2 0,13-8-4 0,2 8 6 16,4-6-2-16,11-1-7 0,2 0-2 0,15-5-4 16,18-1-14-16,31-3-2 0,37-14 0 0,51-17-12 15,14 10-11-15,9 0-6 0,12 11 3 0,3-8-14 16,7 21-2-16,11-3-10 0,-9 4 3 0,11 4-9 16,8 10-12-16,-11 3 0 0,3 3-6 0,-10-9-2 15,1-5-2-15,-15 13 4 0,-3-10-6 0,-11-8 17 16,-5 3-21-16,-16 4 0 0,0-4 0 0,-60-3 12 15,-2-1-14-15,-25 2-1 0,-5-1 4 0,-11 4-3 16,-15-3-8-16,-13 3-12 0,-1-1 5 0,-15-2 2 16,-1 0 3-16,-4-2 4 0,-7 8-11 0,-8-4-22 15,-7 0-25-15,3 5-5 0,-15-1-32 0,1 0-41 16,-11-2-56-16,13-3-69 0,-15-2-198 0,15-1-507 16,-6-1 225-16</inkml:trace>
  <inkml:trace contextRef="#ctx0" brushRef="#br0" timeOffset="53144.8173">21266 10225 24 0,'-2'-9'205'0,"-3"-2"-9"0,1 0-2 16,3 2-12-16,-6 0-15 0,0-1-18 0,0 5-11 15,0-3-13-15,-3 8-9 0,-2 0-14 0,12 0-11 16,-31 9-11-16,6 6-2 0,-13 10-9 0,-4 7-8 15,4 6-6-15,-6 5-7 0,-11 16-3 0,2-1-1 0,9-14-5 16,3 4-3-16,2-5-23 0,1-6 2 16,4-1-2-16,10-12 2 0,9-4-4 0,0-5-8 15,1 0 0-15,9-7 5 0,2 1 0 0,3-1 0 16,6-3-2-16,6-5 0 0,7 0-3 0,3-2 1 16,14-8 0-16,5 2 0 0,8 4 0 0,6 0-1 15,0 2 1-15,-4 4-1 0,0 4-5 0,-3 1 6 0,-16 6-2 16,4-6-1-16,-7 11 2 0,-2-5 0 15,-5 6 0-15,-6-5-3 0,-4 3 5 0,-4 9 1 16,-6 1-3-16,-6 0 1 0,-4 2-3 0,-6-1 4 16,-4 0-6-16,-3 9 8 0,-6 1-9 0,-4-5-3 15,0-1 7-15,1-2 2 0,1-8-2 0,3-2 0 0,-1 2 1 16,-2-4 1-16,3-3-2 0,2-2 3 16,2-4-3-16,2-1 2 0,1-1 1 0,-1-11-4 15,4 3-1-15,1-3 0 0,6-4 2 0,-4 1-1 16,-1-9 1-16,11 1-4 0,-4 0 4 0,2-3-3 15,-2 5 0-15,12 2 1 0,-3-1-3 0,-2 7 7 16,12-1-3-16,-2 6-7 0,5 1 6 0,6 5 2 16,-3 6 5-16,8-1-2 0,5 11 2 0,-1 13 1 15,-2 1 0-15,-3 4 6 0,1 8-1 0,-2 2-2 16,-2-1 2-16,-8 7-2 0,1 4 3 0,-5 16-1 16,-3-19-1-16,0 2-3 0,0 17 0 0,-7-17-1 15,-2-5-16-15,-3 1-11 0,5-1-13 0,-7-2-21 16,5-3-25-16,2-1-27 0,0-17-39 0,0 9-44 15,-5-13-145-15,5-6-359 0,5-2 160 0</inkml:trace>
  <inkml:trace contextRef="#ctx0" brushRef="#br0" timeOffset="53717.3335">21910 10607 95 0,'-2'-17'192'0,"1"7"-8"16,1-2-12-16,-4 4-19 0,8 4-1 0,-4 4-7 15,0 0 2-15,10 24-5 0,-5-4-5 0,5 4-6 16,-8 18-8-16,5 0-12 0,-4 1-10 0,-1 0-11 15,-9 3-5-15,2-2-2 0,0-1-17 0,-2 1 2 16,0-4-10-16,-5 4-8 0,2-2-4 0,3-9-3 16,4-2-13-16,-4-2-11 0,-3 3-10 0,5-12-9 15,-7 0-3-15,10-2-1 0,-5-4-2 0,7-5 0 16,-7 3-3-16,7-9 3 0,0-3-2 0,0 0-2 16,0 0 5-16,0 0 0 0,-1-28-2 0,-4 13 3 15,11-3-3-15,-6-3 3 0,12-5-4 0,-1 2 3 16,4-3 1-16,2 3-5 0,5-3 6 0,5 7-12 15,6-9-6-15,3 1-10 0,-2 3-13 0,-4 8-5 16,3-1-2-16,8-6 4 0,3 3-9 0,-5-1-1 16,-8 3 3-16,0 1 9 0,-2-1-4 0,-4 1 13 15,1 1 0-15,-7-2 6 0,-4 2 10 0,-3 4 1 16,-2-6 7-16,2 1 27 0,-2 0 7 0,-3 1 11 16,-5-3 9-16,5 3 17 0,-11-3 8 0,4 1-7 15,-3-1-1-15,-4 5 18 0,5-2 4 16,-4-2-10-16,-3 6-1 0,4 5 6 0,3 0-7 0,-5 0-8 15,1 4-4-15,6 4-7 0,0 0-5 0,-9 24 1 16,9-4-5-16,-3 13-2 0,-3 9-8 0,6 1 0 16,0 0-5-16,-3 7 0 0,5 4-4 0,-4-5-17 15,-5 2-23-15,2 3-36 0,-2-1-33 0,7 2-44 16,-3 1-58-16,3-6-35 0,-5 3-181 0,5-5-437 16,5-3 193-16</inkml:trace>
  <inkml:trace contextRef="#ctx0" brushRef="#br0" timeOffset="53969.6762">23022 11284 2201 0,'0'-12'20'0,"-3"-3"-15"0,-1-3 41 16,-1 8 50-16,3-1 23 0,2 2-39 15,-1 3-24-15,1 6-10 0,0-10 1 0,0 10 3 16,0 0 16-16,0 0-4 0,0 0 0 0,3 18-6 16,2 0-4-16,-3 0-8 0,3 10-7 0,-5 4 3 15,0 3-10-15,0-6-31 0,0 10-48 0,-3-4-47 0,1 4-41 16,2-6-65-16,0-3-65 0,-2-2-144 16,2-5-444-16,0-3 196 0</inkml:trace>
  <inkml:trace contextRef="#ctx0" brushRef="#br0" timeOffset="54390.6312">23658 10683 2549 0,'-19'-27'13'0,"1"3"-19"0,-3-1 4 0,-1 1 44 16,7 5 54-16,1 3-4 0,9 7-24 0,1 2-15 15,-2 0-12-15,6 2-1 0,0 5 12 0,13-7 1 16,-4 6-11-16,13-6-1 0,9 6 1 0,6-6-3 16,16 2-10-16,2-3 0 0,1-2-6 0,2 4-11 15,0-6-37-15,-4 0-18 0,-2 2-8 0,-5 0-14 16,-11 3-6-16,-10-2-6 0,3 2 4 0,-9 3-15 0,-1-2-10 16,1-2 1-16,-9 3-4 0,2 3 3 15,-6-3 7-15,-7 5 0 0,9-2 13 0,-9 2 4 16,0 0 4-16,0 0 14 0,0 0 0 0,-17-8 11 15,3 8 8-15,-1 0 1 0,-4 0 15 0,2 0 11 16,0-1 21-16,0 2 20 0,3-1 9 0,-1 0 19 0,1-1 6 16,2 1 0-16,2-4-4 0,1 9 2 15,-1-1-5-15,2 4 5 0,1 2 3 0,2 5 3 16,1 7 1-16,-1 7-5 0,5 13-4 0,-2 6-3 16,4-3-3-16,-2 7-7 0,0 0-2 0,-2 4 1 15,2 3-8-15,-3-2-13 0,1-1-21 0,2 23-42 16,-1-22-47-16,1-2-47 0,3-1-56 0,0 1-235 15,-1-5-456-15,7-2 202 0</inkml:trace>
  <inkml:trace contextRef="#ctx0" brushRef="#br0" timeOffset="54930.6945">24738 10004 81 0,'0'-29'220'0,"5"1"-17"0,0 3-3 0,0 7-15 16,-5 0-16-16,0 5-17 0,9-4-14 0,-8 11-17 0,4 1-11 15,4 1-10-15,-9 4-7 0,0 0-6 16,22 13-4-16,-15-4-4 0,1 10-5 0,4 8 1 15,-3 13-10-15,-1 1-5 0,1 6-4 0,-2 2-3 16,-2-1-8-16,0 5 0 0,2-6-1 0,1 4-3 16,-1-4-4-16,0-3-2 0,0-1-3 0,-2-10 0 15,7 6 0-15,3-10 0 0,-1-2-10 0,3-2 1 16,3-4 1-16,4-6 2 0,-2 5-9 0,1-5 0 16,6-2 0-16,-11-3-3 0,4-2 3 0,-1-3-5 15,-4-1 0-15,3-3 1 0,-4-1-3 0,-3-1 0 16,-4-3 1-16,1-1 6 0,-3-1 14 0,2-2 16 15,-3-3 2-15,-4 2 3 0,1-1 7 0,-1-5 11 0,-2 0-8 16,-5-1 0-16,3 0-2 0,-4 3-3 16,-1 2-8-16,2 0 0 0,-2 5-5 0,0 3-1 15,-5 3 0-15,12 0-12 0,-22 15 5 0,3 6-1 16,5 2-7-16,-8 10 8 0,5 9-3 0,0 4-2 16,4 6-1-16,-1 0-8 0,4 8-5 0,3-2 9 0,0 15 1 15,0-13-5-15,7 16 1 0,0 0 11 16,0-15-18-16,0 17 0 0,0-18-12 0,2-4-24 15,3 2-28-15,-12-4-32 0,7-3-26 0,-2 0-35 16,-9-2-36-16,2-9-53 0,2-8-47 0,-8-3-258 16,8-6-579-16,-2-6 257 0</inkml:trace>
  <inkml:trace contextRef="#ctx0" brushRef="#br0" timeOffset="55379.9945">21955 13198 30 0,'-64'19'280'0,"5"-1"-30"0,-1-2 3 15,7-2 0-15,2-1 4 0,17-5 1 0,3 4-5 16,11-5-15-16,-1-4-8 0,4 3-16 0,7 1-5 16,3-3-16-16,2-4-5 0,5 0-24 0,0 0 1 15,36 3-4-15,-5-3-9 0,20-6-21 0,5 1 0 16,33-11-17-16,8 0-8 0,12 1-13 0,51-18-8 16,-1 4-6-16,1-5-6 0,-3-5-8 0,-2 8-11 15,2-4 0-15,-10 8-15 0,-36 10 2 0,39-9-11 16,-4-7 1-16,-40 9-17 0,39-9-6 0,-46 8-3 15,0 5-6-15,-2 3-1 0,-5-4-3 0,-27 6 2 16,-7-3 6-16,0-1-9 0,-20 12 4 0,-8-1 2 16,-8 4 8-16,-1 0-12 0,-9 3 15 0,0-4-15 15,-4 4-5-15,-8 1-19 0,0 0-24 0,0 0-13 16,0 0-23-16,0 0-27 0,-29 7-26 0,-1 0-20 16,1 5-36-16,-17 2-23 0,-4 3-26 0,-3 1-16 15,-5-1-23-15,0 4-220 0,-5 4-547 0,-20-2 243 16</inkml:trace>
  <inkml:trace contextRef="#ctx0" brushRef="#br0" timeOffset="55763.1023">21951 13541 140 0,'-102'32'223'0,"10"-8"5"0,3-2 1 16,28-10 0-16,8 4 8 0,10-6 12 0,9 2 0 15,17-9-7-15,3-1-27 0,1-2-12 0,13 0-25 16,0 0-13-16,0 0-1 0,51-15-10 0,2 1-4 15,32-6-9-15,7-4-10 0,17-3-21 0,60-14-4 16,-2 0 0-16,5 1-6 0,-1 1-4 0,3 5-7 16,-2 1-14-16,-6-4-6 0,-3 8-14 0,-4-5-10 15,-1 1 3-15,-9 3-10 0,-4-3-3 0,-43 7 5 16,4 4 5-16,-4 1-20 0,-10 1-4 0,-10 0 6 16,-26 5-8-16,-4 3 11 0,-18 4 17 0,-4 1 3 15,-9 6 33-15,-4-6 12 0,-5 6 20 0,-2-3 9 16,-3 1 4-16,-7 3-7 0,12-5-1 0,-12 5-3 15,5-1-6-15,-5 1-7 0,0 0-5 0,0 0-7 16,0 0-10-16,10-2-7 0,-10 2-6 0,0 0-2 16,0 0-13-16,5-4-6 0,-5 4-7 0,0 0-1 15,0 0-1-15,0 0-24 0,0 0-25 0,0 0-25 16,0 0-35-16,0 0-40 0,0 0-31 0,0 0-34 0,0 0-45 16,0 0-38-16,-19 11-31 0,8-8-37 15,-5 3-47-15,-1-1-29 0,-8-2-304 0,-6 0-765 16,-5-6 340-16</inkml:trace>
  <inkml:trace contextRef="#ctx0" brushRef="#br0" timeOffset="56498.7063">17560 12009 63 0,'-12'0'221'0,"12"0"-17"0,-15 0-17 0,15 0-20 15,-7 2-9-15,7-2 0 0,0 0-8 0,22 6-6 16,0-4-10-16,10 2-11 0,6-1-13 16,15-5-6-16,7-1-14 0,23 1-4 0,-15-1-7 0,23-4-8 15,6-2-6-15,-5-2-5 0,0 3-5 0,4-4-8 16,-3 3-7-16,-2-6-3 0,-8-1 2 15,8 0-5-15,-30 3-5 0,2-3-4 0,2 2-8 16,-10-1-9-16,-1-3-4 0,-8 6-2 0,-15 1 1 0,3-1-3 16,-15 7 3-16,0-5 1 0,-6 0-2 15,-4 4 3-15,-2 3-2 0,-4-6-3 0,-3 1 2 0,0 8 1 16,-14-9-2-16,-1 3 1 0,-2-1 1 0,-4 3 2 16,-6 0-4-16,-9 4-3 0,-8-3 3 0,-4 3-3 15,-3-2 6-15,7 2-1 0,6-2 4 0,6 1 8 16,-1-3 1-16,11 3 6 0,2-6-7 15,3 2 1-15,5-2-2 0,7 3-1 0,6-1 0 0,-1 5-5 16,14-10-3-16,1 6 2 0,9 3-3 0,5 2 3 16,2 3-2-16,3-1 1 0,2 4-2 0,-5 1 0 15,-1 4 2-15,-2 4-3 0,-3 2 2 0,-3 2 2 16,-6 8 0-16,-6 4-1 0,-3-1-3 16,-7 2-12-16,0 9-22 0,-11 3-9 0,-4 1-29 15,-7-3-37-15,0 0-43 0,0 0-27 0,-1-3-223 0,0-5-432 16,2-10 193-16</inkml:trace>
  <inkml:trace contextRef="#ctx0" brushRef="#br0" timeOffset="61190.5715">23003 8679 103 0,'0'-7'101'16,"-1"2"-18"-16,1 5-5 0,0-10-12 0,0 10-6 16,0 0 0-16,0 0-6 0,0 0-8 0,0 0 15 15,1 28-10-15,3-12-14 0,-4 8 4 0,1 7 4 16,1 1-4-16,-2 9 9 0,5 2-3 0,-3 5-2 16,0-1 1-16,3-2-4 0,0-1-3 0,2 1 1 15,-4-2-9-15,2 1-4 0,-1 3 5 0,1-17-6 16,-2 1 3-16,4 1 0 0,-2-4-8 0,-1 3 0 15,2-3-1-15,-1-8 0 0,-3-3-8 16,0 1 10-16,1-1-8 0,-1-7 3 0,0 0-3 0,5 0-1 16,-7-2 2-16,0 0 10 0,0-3 0 0,0-5 10 15,0 8-9-15,0-8 1 0,0 0-1 0,0 0-2 16,0 0-3-16,0 0 2 0,-29-15-5 0,20 6-3 16,0-3-9-16,1-4 5 0,-2-1 0 0,-2 0-3 15,-2-8 0-15,2 2-4 0,-3-3 2 16,-1-4 0-16,3 7 1 0,-1-5-1 0,-1 6-5 0,1-2 1 15,-1 2 1-15,5-1 2 0,-4 3-5 0,5 5-2 16,-4-4 3-16,4 5-2 0,2 0-1 0,1 5 0 16,-1 2 2-16,5-5-4 0,-5 7 5 15,7 0-4-15,0 5-4 0,-1-10-1 0,1 10 7 0,0 0-7 16,0 0 6-16,0 0-2 0,0 0 0 0,0 0-1 16,1 27 5-16,6-19 0 0,2 9-2 0,-3-2 15 15,8 5-5-15,-5 3 1 0,6 3 0 0,5 4 5 16,-4-5-1-16,-1 3 5 0,2-7 2 0,4 6 0 15,-3 0-2-15,-2-2 2 0,-1-4-3 16,0 4 0-16,-3-11-1 0,-1 2-1 0,2 0 0 16,-2-4 3-16,0-1 6 0,3 1 1 0,-4-6-2 15,-1 3-1-15,-1-4-2 0,-1-2 1 0,0-1-3 16,2 2-1-16,-1-4-4 0,-8 0 0 0,21-8-2 0,-13 3-3 16,-1-1 4-16,7-1 1 0,-6-1-4 0,1-2-1 15,-1 0 0-15,-1 0 1 0,5-3-3 16,-9 5-1-16,4-4 1 0,-2-1 2 0,-1 6-6 15,1-3 0-15,-4 0-8 0,-1 7-21 0,0-5-17 16,6 0-15-16,-6 8-17 0,-6-11-19 0,6 6-17 16,0 5-14-16,0 0-2 0,0 0-8 0,0 0-14 0,0 0-101 15,0 0-269-15,0 0 119 0</inkml:trace>
  <inkml:trace contextRef="#ctx0" brushRef="#br0" timeOffset="61762.5854">23431 9018 60 0,'0'0'69'16,"0"0"14"-16,0 0-21 0,2-10-17 0,-2 10 16 15,0 0-5-15,0 0-5 0,0 0-6 16,0 0-10-16,0 0 4 0,0 0-9 0,-15 19-1 16,13-6 4-16,-3 2-3 0,1 3 13 0,-1 3-12 15,0 4 12-15,-2 2 5 0,-1 2-9 0,-2 3-3 0,1-2 3 16,2 1 1-16,-1 0-1 0,1-2-18 0,-2-2 10 16,3 2-5-16,-3-1 1 0,-1-9-2 0,5-1-5 15,-2 1-1-15,-2 1-2 0,4-6 2 0,-2-1-5 16,1-3 3-16,4 0 2 0,-5-2-3 15,7 0 0-15,-2-1-7 0,-3-4-1 0,5 2 12 16,0-5-6-16,0 0-1 0,-3 9 15 0,3-9-18 0,-5 4 2 16,5-4-2-16,0 0 2 0,0 0 1 0,0 0-10 15,0 0 3-15,0 0 1 0,0 0-1 0,0 0-2 16,0 0-9-16,0 0-4 0,0-21 0 16,0 21-13-16,5-8-9 0,-5 1-8 0,0-1-13 15,0 8-6-15,-5-10-4 0,5 3-2 0,0 0 0 16,0 7-16-16,-2-9-11 0,-3 2-70 0,5 2-173 15,0 5 76-15</inkml:trace>
  <inkml:trace contextRef="#ctx0" brushRef="#br0" timeOffset="63790.2812">21891 12176 48 0,'0'0'111'0,"0"0"-15"16,0 0-8-16,0 0-12 0,0 0-8 0,0 0-4 16,0 0-13-16,0 0-3 0,0 0-5 0,0 0-9 15,0 0 2-15,0 0-6 0,0 0-7 0,0 0 5 16,0 0-7-16,0 0 4 0,0 0-18 0,0 0-8 15,0 0-11-15,0 0-2 0,0 0-20 0,0 0-15 16,0 0-5-16,0 0-69 0,12-8-132 0,-12 8 59 16</inkml:trace>
  <inkml:trace contextRef="#ctx0" brushRef="#br0" timeOffset="64490.5271">22031 12319 14 0,'0'0'45'0,"0"0"-8"0,0 0-21 15,0 0-35-15,0 0-20 0,31-8 8 0</inkml:trace>
  <inkml:trace contextRef="#ctx0" brushRef="#br0" timeOffset="64781.8339">24448 11918 51 0,'8'-1'112'16,"-8"1"-8"-16,0 0-13 0,7-5-11 0,-7 5-14 15,0 0-30-15,0 0-25 0,0 0-26 0,0 0-75 16,0 0-97-16,0 0 43 0</inkml:trace>
  <inkml:trace contextRef="#ctx0" brushRef="#br0" timeOffset="68374.9975">26347 6529 30 0,'0'0'151'0,"0"-12"-14"0,0 12 1 16,4-7-15-16,-4 7-10 0,0 0-11 0,-4-8-7 16,4 8-11-16,0 0-10 0,0 0-6 0,-1-6-2 0,1 6-9 15,0 0 3-15,0 0-18 0,0 0 0 16,-2-6 3-16,2 6-8 0,0 0 0 0,0 0-4 15,0 0-7-15,0 0-2 0,0 0 3 0,0 0-11 16,0 0 4-16,0 0-9 0,0 0 8 0,0 0-10 16,0 0 4-16,0 0-2 0,0 0 1 0,0 0-3 15,0 0-1-15,0 0 2 0,0 0-8 0,0 0 3 16,0 0-4-16,0 0 3 0,0 0-8 0,0 0 4 16,0 0-7-16,0 0 5 0,0 0 2 0,0 0-2 15,0 0 1-15,0 0-3 0,0 0 4 0,0 0 2 16,0 0-3-16,0 0 1 0,0 0-2 0,0 0 10 15,0 0-12-15,0-8 1 0,0 8 0 0,0 0 3 16,-3-8-6-16,3 8 7 0,-2-5-6 0,2 5-3 16,-3-8 7-16,3 8 1 0,-4-8 4 0,4 8-4 15,0-6 5-15,0 6 8 0,0-8-4 0,0 8 5 16,-3-9-5-16,3 9-3 0,-4-6-2 0,4 6 9 16,0-11 6-16,0 11 5 0,-1-8 7 0,1 8-1 15,-4-6-5-15,4 6 2 0,-3-8-6 0,3 8 4 16,0 0-5-16,0 0-1 0,0 0-4 0,0-6 0 15,0 6-1-15,0 0-3 0,0 0 0 0,0 0-2 16,0 0-2-16,0 0 3 0,0 0-4 0,0 0 0 16,0 0-1-16,0 0 3 0,0 0-4 0,0 0-2 15,0 0 4-15,0 0-2 0,0 0 2 0,0 0-5 16,0 0-4-16,0 0 4 0,0 0 7 0,0 0-6 16,0 0 1-16,0 0-2 0,0 0 1 0,0 0 6 15,0 0-3-15,0 0 4 0,0 0-2 0,0 0 0 16,0 0-1-16,0 0 1 0,0 0 6 0,0 0 1 15,0 0 1-15,0 0 2 0,0 0 2 0,0 0-3 16,0 0 6-16,0 0-2 0,0 0 4 0,0 0-4 16,0 0 4-16,0 0-3 0,0 0 3 0,0 0-1 15,0 0-1-15,0 0-1 0,0 0-4 0,0 0-1 16,0 0 8-16,0 0-9 0,0 0 3 0,0 0-3 16,0 0 2-16,0 0 0 0,0 0-2 0,0 0 7 15,0 0-3-15,0 0 0 0,-16 0-3 0,16 0-3 16,0 0 3-16,0 0-4 0,0 0-1 0,-17 6-5 15,9-2-2-15,8-4 4 0,-14 7-3 0,7 2-1 16,-1-2-1-16,-1 0 2 0,1 6-5 0,-2 0 4 16,-1 10-2-16,1-3 0 0,-2 3-4 0,2-5 7 15,3 9 2-15,0 1-7 0,0 4 31 0,1-1-6 16,2 1-4-16,4-3-1 0,4 3 8 0,1-6-12 16,2 1-5-16,3-2 2 0,5-2 1 0,6-1-3 15,1-1 4-15,0 2-6 0,5-2 3 0,1 1-3 16,4-4 1-16,-5 1-6 0,6-3 3 0,-9 0 3 15,-1 0-2-15,-2-5-1 0,-1 1-2 16,-9 1-1-16,-3-1 3 0,6-1-3 0,-6 6 4 16,-8-9 5-16,0 5-1 0,-8 1-1 0,-6 2 7 0,-3 4 1 15,-12-2-2-15,5 0 0 0,-13 6 0 0,-6-1-3 16,0-2-4-16,-1-1-11 0,1-1-23 0,11-8-24 16,0-3-20-16,-4 4-29 0,7-6-22 0,7-4-33 15,5-4-38-15,3 1-38 0,5-4-176 16,-4 2-436-16,8-6 193 0</inkml:trace>
  <inkml:trace contextRef="#ctx0" brushRef="#br0" timeOffset="71130.6438">26670 6961 2 0,'8'-13'215'0,"-4"-7"8"0,3 3-9 0,-7-4-16 16,0 0-13-16,0 1-14 0,-4 4 5 0,8-3-7 16,-11 4-5-16,5 0-11 0,-5 4-17 0,4 4 1 15,-2-2-10-15,0 5-14 0,-4 0-11 0,9 4-13 16,0 0-4-16,-17 20-10 0,10-4-8 0,0 11-9 16,4 5-4-16,-2-3-8 0,5 7 2 0,0 3-9 15,2-5-5-15,3-3 0 0,1 0-2 0,1-3-2 16,2 4 2-16,-1-6-11 0,6-3 2 0,0 2-1 15,4-7-10-15,-9-1 6 0,5-6 0 0,3 1-4 16,-4-4-1-16,-1-3 2 0,-2-3-1 0,7-4-1 16,-3 2 1-16,1-9-1 0,1 3-5 0,-1-5 1 15,0 1-1-15,-1-8-2 0,-5 1 2 0,-1-3 1 16,6-5-4-16,-6 1-5 0,-1-12 8 0,0 4-5 16,-4-8 0-16,3-7-1 0,-6 2-2 0,-2-1 4 15,-3 4 0-15,3 13 0 0,0-2 2 0,2 11 5 16,-3 5-3-16,3 2-7 0,-2 6-2 0,2 3 2 15,0 4 2-15,0 0-4 0,5 20 1 0,-1-1 4 16,3 6-2-16,-1 5 0 0,3-1 0 0,-2 4 0 16,0-1 4-16,1-2-4 0,-1 3 10 0,3-4-7 15,-1 0 1-15,4-3-6 0,-1 1-3 0,0-11-8 16,-2 2-19-16,2-3-11 0,-3-4-6 0,4-5 1 16,3 1-1-16,-1-1-4 0,6-6-1 0,-4 0-3 15,5-6 1-15,0-1 3 0,2-6-5 0,3-4 5 16,-3 1-2-16,2-7 9 0,-4-1 3 0,0 0 2 15,-7-6 6-15,2 3 4 0,6-18-2 0,-1 3 6 16,0 3 1-16,-10 10 2 0,7-10 3 0,-11 13 0 16,7 4 1-16,-3 6 5 0,-3-3-3 0,6 10 4 15,-1-3 4-15,-6 7 1 0,1-2 5 0,3 7 5 16,-9-1 5-16,-3 1 3 0,21 8-2 0,-14-3 2 16,1 2 3-16,-1-1-1 0,0 1 0 0,-4-4 3 15,-1 4 4-15,3-1-2 0,-3 1-4 0,1-3 4 16,-3-4-3-16,2 8 2 0,-2-8 1 0,-7 8-1 15,2-3 4-15,5-5 13 0,-12 2-2 0,5 3-3 16,7-5-5-16,-20-4-2 0,4 3-6 16,1-1 1-16,-2-2 1 0,-4-2-5 0,-1 3-2 15,-8-1 1-15,7 8-3 0,-7-3-1 0,8 1-5 0,3 8 2 16,-2-3-4-16,3 6 4 0,-1 7-5 0,5-2 2 16,2 5-1-16,0 3 6 0,4 2-7 0,4 0 1 15,4-4 1-15,0 3 1 0,9 2 1 0,-1-2 1 16,3-4 1-16,2 3 1 0,-2-10-3 15,6 0 2-15,0 0-3 0,5 0 4 0,-3-8-3 16,3 3 1-16,-4-6-1 0,8 0 1 0,-4-3 1 16,2-4 1-16,-2 1-3 0,7-6-1 0,-7 1 1 0,4-5 0 15,1-4-1-15,-3 1-3 0,-2-5 0 0,1-1 0 16,-5-3-2-16,1-3-2 0,5-10 2 16,-5-3-3-16,3 1 1 0,2-3-2 0,5-4 4 15,0 2-1-15,1 2-2 0,-1 2 2 0,-6 15-1 16,-6-3-2-16,3 10 4 0,-5 0-4 0,-3 8 1 15,-1-2-1-15,1 7-2 0,-1 2-1 0,-2 2 4 16,-9 0-1-16,20 9 2 0,-14-1-3 0,4-1 8 16,-5 1-1-16,9 7 5 0,-3-3-3 0,-7-1 3 15,4-2-1-15,-1 3 3 0,2-1 2 0,-2-3 8 16,1 0-8-16,-1 1 1 0,0-5-2 0,0 4 4 16,-1-4-3-16,-4 3 4 0,5-4 5 0,-7-3 5 15,0 0 1-15,0 0 2 0,14 0 3 0,-14 0 2 16,0 0 5-16,8-10 9 0,-6 5-1 0,-2-2-4 15,0-1 1-15,5 0-5 0,-10-4-3 0,3 0-5 16,0 3 1-16,-4-5-8 0,-6 0-1 0,8 5-5 16,-8-4 1-16,4 4-2 0,-1 3-2 0,2 0-4 15,-8 10 0-15,0-2-1 0,-7 7-3 0,6-1 1 16,-8 13-2-16,9 3 3 0,-2 5-4 0,3-1 2 16,2 9 2-16,4-4-5 0,4-3 5 0,1 1-1 15,0 0 0-15,4-2-3 0,6-1 8 0,2-5-10 16,4 2 1-16,-2-2-1 0,7-1 7 0,1-4-1 15,0-6-4-15,0-2 5 0,10-2-6 0,-4-2 2 16,2 1-10-16,-4-10-5 0,6-2-2 0,-11 2-4 16,11-6 2-16,0 2-2 0,-3-2 7 0,1-5-2 15,-5 0 2-15,1-5 4 0,-6-4-6 0,6 2 5 16,-2-6 2-16,4-10-5 0,4-2 3 0,-5-4-1 16,0 1 1-16,-2 1 4 0,6-2-1 0,-6 7-1 15,-7 9 4-15,2-1 0 0,-3 1-3 0,-4 7 4 16,2 3-7-16,-3 1 7 0,-3 3 4 0,-2 5 6 15,1-2 2-15,-3 1 7 0,-1 1-2 0,4 2 6 16,-3 4 0-16,-2 2-10 0,5-7 2 0,-3 1-3 16,-2 6 0-16,2-7-7 0,-2 7-2 0,0 0 4 15,0 0-1-15,0 0-2 0,0 0 2 0,0 0 1 16,0 20-2-16,0-20-2 0,3 7 1 0,-3-7-5 16,0 8 8-16,0-2-8 0,0-6 4 0,0 0-1 15,0 11 2-15,2-7-1 0,-2-4 0 0,2 12-1 16,1-8 2-16,-3-4-10 0,2 4 9 0,-1 0 1 15,-1-4-3-15,2 11 8 0,-2-11 1 0,0 0-4 16,3 4 6-16,-3-4-2 0,0 0 4 16,0 0 6-16,0 0 5 0,0 0 10 0,0 0 0 15,0 0-3-15,0 0 3 0,0 0-6 0,0 0-3 0,0 0-1 16,0 0 3-16,-5-23-6 0,5 23 0 0,-3-11-4 16,-2 5-3-16,3-2 1 0,-3 2-5 15,-2 0-1-15,0 3-1 0,4-4 0 0,-4 3 4 0,7 4-11 16,-8-8 3-16,8 8-6 0,-9 0 7 15,9 0-4-15,0 0 1 0,-26 8-4 0,18-4 4 16,-1-1-25-16,3 5 25 0,-3 1-1 0,1 1-3 16,1-1 4-16,0 2-2 0,0-2 0 0,4 2 6 0,-4 0 2 15,2-1-6-15,1-2-3 0,-2 0-3 16,0-1 1-16,6 0-1 0,-6 3 8 0,4-3-3 16,2-2-1-16,-2-1-3 0,2 6 6 0,0-10-6 15,2 10-1-15,-2-5 2 0,0 3 3 0,2-2 2 16,4 0-5-16,1 2 6 0,2-2-7 0,3 0 3 15,-2 1 0-15,2-3-1 0,5 3 3 0,-2 2 0 0,1 2-3 16,4-3-1-16,-5 4 8 0,4-4-5 16,0 4 15-16,0 0-16 0,-4-3 2 0,0 2 1 15,1 1-2-15,-1-1 2 0,-1 0 0 0,-6 0 2 16,6 0-22-16,-11-3 20 0,9 0 0 0,-5 4-4 16,-4-4 6-16,3 5 2 0,-5-5-2 0,-2-2 2 15,-5 7-2-15,5-5 0 0,-6 0 0 0,-2 4-3 16,1-5 6-16,-6 2-6 0,-5-1 4 0,1 3-6 0,-1-3-17 15,-7 0 31-15,6 1-11 0,-1-1 0 16,1-4-1-16,1 4 4 0,-1-2 0 0,3-1-9 16,-2 0 5-16,7-3-1 0,0 3-1 0,4-4 8 15,-1 1-5-15,9-2 0 0,-14 2-20 0,14-2 21 16,-8 3-4-16,8-3-7 0,0 0 6 0,-7 1-23 16,7-1 32-16,0 0-5 0,0 0-3 0,0 0 1 15,0 0-5-15,0 0 7 0,31-14-4 0,-24 8 4 16,8 0-5-16,-7-2 5 0,6-1-3 0,0-4-3 15,1 1-1-15,7-8-5 0,-6 8 0 0,2-12 0 16,-2 3-2-16,2-1 13 0,-2-1-6 0,-1-2 0 16,-3-3 0-16,2 3 1 0,-7 1-4 0,1-3 5 15,-1 0 1-15,0 1-4 0,-7 4 1 0,0 4-4 16,0 0 8-16,-5-2-3 0,3 11-2 0,-5-12 7 16,0 11-2-16,-1-3-7 0,-1 3 3 0,-4 0 2 15,4 5 2-15,-8-5-3 0,2 7 0 0,-2 1-4 16,-2 1 0-16,3 2 1 0,1 4-1 0,0 5 5 15,-2 3 1-15,-2-1-3 0,2 8-1 0,2 5 1 16,-1 1 2-16,8 3-4 0,1 0 3 0,0 2 3 16,5 9-22-16,2-9 22 0,2 3 2 0,5-4 1 15,1-2-2-15,-1-3 0 0,9 3 1 0,4-5 5 16,-3 1-7-16,5-7 12 0,0 2-8 0,-3-9-2 16,2 3 1-16,-1-8 2 0,-1 3-1 0,3-4-2 15,-5 0 2-15,4-4-5 0,2-4 4 0,0 0-2 16,-1-2 3-16,-5-3 1 0,12-5-5 0,-9 3 3 15,2-9 1-15,1 0-5 0,-1-3 0 16,-3-5-1-16,-2 0 1 0,8-13-2 0,-3-2-22 16,-1-2 15-16,1-3 9 0,7 4 2 0,-5-3 1 0,0 2-5 15,-2 10 1-15,0-5 6 0,-8 12 1 0,1 7-8 16,-6 3 15-16,3-3-10 0,-9 4-7 0,4 2 4 16,-7 3-2-16,0 4 2 0,5-2-3 0,-10 0-17 15,5 10 20-15,-7-10 5 0,7 10-3 16,-15-5-20-16,15 5 17 0,-23 7-2 0,15 3 2 15,1-4-5-15,-3 6-10 0,-4 0 15 0,7 2 2 16,7 1 0-16,-6-3-1 0,6 4 1 0,0-1 0 0,6 4-2 16,-2 1 3-16,6-3-2 0,-1 0 6 0,6 6-3 15,0-7 0-15,1-2-1 0,6 8-3 0,5-7 8 16,-8 6-15-16,1-8 13 0,4 1 4 16,-7-1-1-16,9 3 0 0,-11-2-2 0,0-1-3 15,1-1 4-15,-1 1-2 0,0-3-1 0,-3 3-4 16,2-1 4-16,-7 0 1 0,-2-1 2 0,-2 1 1 15,-3 4-17-15,-3-3 24 0,-2 4-4 0,-2-1-4 16,-7-1-1-16,2 1 0 0,-3-5 3 0,-4 2 10 16,1-1-15-16,-5 1-5 0,3-5 6 0,1 2 2 15,-1 0-7-15,4-3 8 0,1 1 9 0,1-5-5 16,6 1 2-16,8-4-1 0,-15 8 0 0,8-7-1 16,7-1-4-16,0 0-1 0,-9 4 5 0,9-4-8 15,0 0 8-15,21-17-1 0,-6 10 0 0,0-2 1 0,2-2-2 16,9-1-7-16,-7 0 9 0,-2-1-3 15,10-7 1-15,-1 5-4 0,-1-5-8 0,4 0-1 16,-5-4 12-16,3 2-5 0,4-11 1 0,-7 11-3 16,-4-6 3-16,-2 5-4 0,4-7-1 0,-5 2 2 15,5-10-4-15,-10 8 2 0,3 3 0 0,-3 1 24 16,-5 1-25-16,1 5 1 0,-4-1-15 0,-1 6 15 16,-4-5 1-16,1 9 2 0,-2 4-20 0,-2-3 23 15,1 3-12-15,-2 4 9 0,5 3-4 0,-12-4 1 16,12 4 4-16,0 0-11 0,-14 7 5 0,13 1-1 15,1 2 8-15,3-1-4 0,2 9-1 0,2-7 6 16,3 2 2-16,0 6-3 0,8-7-1 0,-1 0 4 16,5 4-1-16,3 8-3 0,6-4-9 0,-7-3 7 15,5 5 2-15,-9-1 4 0,3 0-21 0,-13-2 34 16,3-4-11-16,-4 10-9 0,-1-1-19 0,-1 4 2 16,-7-6-43-16,0 4-26 0,-3 1-25 0,-9 0-33 15,3 1-20-15,-6 0-41 0,-5 1-35 0,4-2-41 16,-8-1-250-16,0-4-574 0,-11 5 255 0</inkml:trace>
  <inkml:trace contextRef="#ctx0" brushRef="#br0" timeOffset="71665.3313">28271 7574 188 0,'-7'-22'258'16,"0"6"-7"-16,1-4 1 0,4-1-8 0,-5 6-14 15,5 3-17-15,-3 0-22 0,4 4-23 16,1 4-11-16,0 4-14 0,0 0-4 0,0 0-5 15,0 0-1-15,17 29-12 0,-5-6-5 0,-2 7-16 16,-2 11 3-16,11 1-13 0,-9 1-23 0,4 1 16 16,-6-1-15-16,1 4-7 0,3-6-7 0,-2 7-17 15,0-8 14-15,1-7-4 0,-6-2-8 0,7 4 1 0,-4-10-17 16,1 5 8-16,-2-4-2 0,-1-6 3 16,0-5-7-16,-5 1 2 0,1-4-12 0,0 0-5 15,1-2-1-15,-3-4 1 0,-3 0-2 0,-1 0-5 16,4-6-5-16,-15 4-1 0,15-4 6 0,-21-4-12 15,6-4-6-15,-2 0 5 0,0-4-3 0,-2 0 1 16,0-2 3-16,-8-1-4 0,12 3 2 0,-2 1 1 16,1 2 1-16,-2 1-6 0,9 1 3 0,1 7 9 15,8 0-9-15,-16 8 3 0,11 0-1 0,3 4-1 16,-1 2 2-16,3 4 2 0,3-2 2 0,6 3-2 16,5-2 7-16,-6-1-2 0,13 4 4 0,-4 0-1 15,3-9 2-15,4 1-6 0,2 0 3 0,3-3-22 16,-7-1-27-16,0-4-34 0,7 3-32 0,-10-6-41 15,6 3-45-15,-6-8-42 0,0 4-244 0,-4 0-527 16,4-6 233-16</inkml:trace>
  <inkml:trace contextRef="#ctx0" brushRef="#br0" timeOffset="74165.6941">28242 8724 120 0,'-14'-12'234'0,"6"-5"-11"0,1 7-6 0,-1 2-22 15,-6 0-17-15,2 6-17 0,-7 2-16 0,4 6-11 16,-4 8-13-16,-1 3-12 0,-2 4-11 0,4 4-11 15,3 3-5-15,0 10-4 0,-1 0-8 0,8-7-11 16,1 0-5-16,2-3-5 0,5-5-5 0,-2-3-5 16,9-7 0-16,-4 5-5 0,6-8-5 0,1 6 1 15,0-9-3-15,4 5-4 0,1-9-1 0,3-1-1 16,-1-2 1-16,1-4-1 0,-1 0-3 0,0-5-1 16,4 1 1-16,-6-8 0 0,1 7 1 0,-1-6 6 15,0 2 5-15,-1-2-4 0,-6 0 20 0,1-1-6 16,-4-1 4-16,-3-1 12 0,-2 0-11 0,0-2 1 15,0 5-4-15,-2 0-3 0,2 0-8 0,0 2 0 16,0 1-9-16,-5 7-1 0,5 5-2 0,0 0-4 16,0 28 1-16,-2-3-2 0,2 8 3 0,0 9-5 15,2 7 0-15,3 13-1 0,2 14 0 0,-4 5 2 16,4 2-5-16,0-7 4 0,7-3 1 0,-8-18-3 16,5 4-9-16,-6-1 8 0,0-3 2 0,2-6-1 15,-2 1 0-15,-3 0-3 0,-4 0 0 0,-3-6 3 16,1-12-3-16,-3-3 6 0,-1-6-3 0,-6-4-5 15,6-6 3-15,-6-3-1 0,4-5 6 0,-4-1-4 16,14-4-1-16,-30-11-2 0,2-5 2 0,11-8-10 16,-3-12-20-16,3-2-4 0,-2-8-16 0,9-2-17 15,6-7-12-15,-1-1-14 0,10-4-11 0,6-17-9 16,0 3-7-16,1 13-4 0,11-11 1 0,-1 20 7 16,2-3 8-16,3 1 5 0,-3 4 7 0,5 2 21 15,0 5-3-15,-4 0 9 0,-1 3 10 0,-2 4 14 16,1 1 20-16,-8 12 17 0,-3 4 12 0,-2 2 3 15,-1 5 10-15,-1-2 4 0,-1 4 0 0,0 6-3 16,-7 0-1-16,0 4 4 0,0 0 6 0,0 0 4 16,17 20-2-16,-10-7 4 0,-1 6-3 0,1 5 1 15,2 1-1-15,-2-5 3 0,1-1 1 0,-1 7 1 16,2-8-4-16,-3 0-3 0,1-1-2 0,-5-5-3 16,5 1 1-16,1-2 1 0,-1 1 7 0,0-7 5 15,1 0 0-15,4-3-1 0,-12-2-7 0,16-2-3 16,-10-3 0-16,3 0-6 0,-6-3 8 0,4-1-4 15,-5-2-1-15,3-3 0 0,-5-7-6 0,0 8 0 16,0-6-2-16,-5-4 4 0,0-3-9 0,-7-1 4 16,3 4-7-16,-4 6-2 0,4 1-10 0,-6 0 7 15,6 2 0-15,-4 4-4 0,4 9 0 0,9 1-2 16,-22 18-3-16,13-2 5 0,-4 11-2 0,4 5-2 16,2-1 4-16,7 12-2 0,0-2-7 0,2 7 4 15,8-5 2-15,2-5 1 0,2-5-3 0,1-4 2 16,1-1 1-16,4 1 0 0,2-4 4 0,0-8-3 15,4 0-1-15,-2-4 1 0,3-3-1 0,-3-5 4 16,-2-4-2-16,0-5 0 0,1-1-5 0,4-6-5 16,2-5 0-16,-5-4 1 0,3-1 7 0,-8-4-7 15,10-12 0-15,-9 1 6 0,-3-4-11 0,4-4 2 16,-11-8 2-16,-5 0-1 0,-3 1 0 0,6-6 11 16,-8-2-8-16,0 0-2 0,-3 4 1 0,-2-1-4 15,0 5 1-15,0 3 7 0,-2 8-3 0,0 8 8 16,5 4 12-16,-3 8 14 0,-2-2-6 15,6 9-1-15,-4-3-1 0,3 9-3 0,0-1-9 0,-3 4-1 16,5 4 2-16,0 0-3 0,0 0-2 0,-7 34 5 16,5-14-4-16,-4 9 2 0,6 13 1 0,0 3-1 15,6 9 5-15,-4 1 9 0,10 3-4 0,-5 2 3 16,3-7-17-16,-1 1 16 0,4-4-3 16,3-6 2-16,-1 1-6 0,-5-14 0 0,4 0-3 15,1-3 2-15,6 0 0 0,4-3-6 0,-4-5 5 0,4-5-17 16,-3-6-5-16,7-2-10 0,-5-7-12 0,0-2-14 15,10-4-6-15,-8-6 5 0,1-4-3 0,-1-3 10 16,-6-4 4-16,-1-3 0 0,0-13 7 16,-7-5 0-16,-2 3 2 0,-7-13 3 0,1 3 1 15,-8-3 12-15,4 1 2 0,-8 1 3 0,-2-1 4 16,-4 5 11-16,0 3 0 0,6 16 2 0,1 2 4 16,-2 0 17-16,4 10 7 0,4 1-6 0,-5 7-18 15,5 2 7-15,-1-1-3 0,2 8 4 0,0 0 0 0,0 0-6 16,0 0 2-16,-15 24-3 0,15-4 0 15,-2 0 1-15,2 20-15 0,3 1 24 0,4 6 10 16,-2 1-7-16,0 1-4 0,2 3 2 0,0-4-1 16,2-3 3-16,3-3-33 0,1 0 24 0,-8-14 0 15,9 1 2-15,0-3-4 0,-4-1-5 0,2-9 0 16,-2 1-8-16,-3-5-15 0,8-3-8 0,-3-2-18 16,0-4-13-16,2-3-6 0,-14 0 5 0,32-10-2 15,-11 1 4-15,-6-7 5 0,0 0 7 0,1-6 3 16,-1-4 3-16,-3 1 3 0,-2-3 3 0,-5-2-8 15,2 4 17-15,-3-1 3 0,-4 6 6 0,5 2 1 16,-5 9-3-16,0 0 5 0,3 2 4 0,-3 8-5 16,5-7 10-16,-5 7-2 0,0 0 8 0,0 0-5 15,2 28 1-15,3-11-12 0,-5 1 16 0,0-1 0 16,2 5 0-16,3-2 4 0,-4 2-13 0,3-3 6 16,1-3-15-16,0-4 10 0,2 6 6 0,-2-8-3 15,5 3-17-15,-1-7 14 0,1 3 1 0,5-2-6 16,2-7 13-16,4 0-15 0,-1-7-7 0,6-2-6 15,5 2 1-15,-7-10 2 0,5 7 1 0,0-7 1 16,-6 3-10-16,0-8 13 0,-1 2 1 0,0-1 2 16,-7 6 0-16,2-5 11 0,-1-3-6 0,-4 6 5 15,-4 1 7-15,1 3 8 0,-3 3 7 0,1-2-3 16,0 7 1-16,-3-3-3 0,2 0-3 0,-6 8-1 16,5-5 0-16,-5 5-10 0,0 0-5 0,9-6 3 15,-9 6 4-15,0 0-5 0,0 0-2 0,0 0 4 16,22 15 1-16,-18-8-3 0,2-1 1 0,-4 3-1 15,2-2-3-15,-1 1 2 0,4-3-3 0,-7-5 5 16,7 11-8-16,-7-4 10 0,0-7 2 0,8 8-10 16,-8-8 2-16,14 8-5 0,-14-8 8 0,8 5-4 15,-1-1-4-15,-7-4 0 0,15 7 4 0,-15-7-4 16,14 4-4-16,-5-2 3 0,-9-2-2 0,0 0 4 16,23 0-3-16,-23 0-4 0,21 0 3 0,-11-5-3 15,9 4 7-15,-19 1-2 0,31-8 4 0,-14 4-6 16,0-3 3-16,-2-1 1 0,0 1 3 0,6 1 2 15,-6-1-24-15,2 1 19 0,-1-3-5 0,-8 4 6 16,-8 5-5-16,29-5 0 0,-20 2 7 0,-9 3-3 16,22-4 2-16,-22 4-1 0,15-4 2 0,-15 4 8 15,21-5-5-15,-21 5 5 0,10-7-3 16,-10 7-4-16,20-5 8 0,-11-2-10 0,-9 7 6 16,22-13-4-16,-7 6-1 0,1-1 2 0,1-1 2 0,-4-2-10 15,3 2 5-15,1-2 3 0,2 3-3 0,-1 0-4 16,11 0-1-16,-10 1-7 0,2 1 2 0,-3-1 1 15,-1-1 1-15,6 0-11 0,-6-1 17 0,-4 1-5 16,3 1 13-16,-8 3-6 0,7-8 2 16,-8 4 0-16,2-4 1 0,-2 0-6 0,-7 4 6 15,0-5 5-15,0 2 5 0,0 2 0 0,-7-10-2 16,3 10 0-16,-1-6-8 0,-3 3 7 0,-6-1 1 0,-1 3 3 16,1 5-3-16,6-2-7 0,-9-1 0 0,3 5-7 15,-5 3 2-15,4 10-19 0,-1-6 26 0,1 8-3 16,1 1-4-16,3 4-13 0,2 3 13 15,2 0 4-15,4 8 3 0,-1 3-4 0,4 3 2 16,4-5-1-16,-3 4-5 0,5-4 3 0,-3 0-12 16,4 0 13-16,0-6 1 0,-1-3 1 0,3 4-5 0,-2-8 5 15,0 0-11-15,-1-8-4 0,0 4-2 0,0-4 9 16,1-3-5-16,0-3 2 0,-7-2-12 16,17 1 11-16,-17-1 0 0,15-8-1 0,-8 5 4 15,7-9-3-15,-6 0-3 0,-1 4 8 0,0-4-8 16,-5 3 6-16,5-1 7 0,-6 5-4 0,6-2-4 15,-7 7 18-15,7-8-16 0,-7 8 6 0,15 0-6 16,-15 0 16-16,14 15-10 0,-6 0 0 0,1 5-5 16,-2 6 7-16,3 2-5 0,0 1 5 0,-3 4-2 15,-3 11-23-15,7 3 25 0,-5-6-8 0,-1 6 8 16,-4 2-25-16,-1-2 28 0,-3-1 5 0,-4 0-9 16,-1-6-2-16,1 4-12 0,-2-13-9 0,-1-2-17 15,0-2-34-15,0-2-6 0,-2-1-22 0,1-5-24 16,-1-6-22-16,-3 2-14 0,7-3-21 0,-6 1-23 15,-1-5-13-15,6-3-19 0,1-3-21 0,-13 3-178 16,21-5-467-16,-31 1 208 0</inkml:trace>
  <inkml:trace contextRef="#ctx0" brushRef="#br0" timeOffset="74391.6448">29078 8904 2204 0,'-24'-4'48'0,"8"0"11"15,3-3 0-15,3 3 6 0,1-2-4 0,2-1-10 16,2-1-11-16,5 8-8 0,7-16 3 0,8-3-5 16,14-1-3-16,7-3-3 0,14 0 1 0,8 0-8 15,22-5-20-15,7 3-22 0,-4-1-24 16,-4 2-48-16,4 8-36 0,-1-3-51 0,-20 10-197 15,2-3-413-15,-7 0 182 0</inkml:trace>
  <inkml:trace contextRef="#ctx0" brushRef="#br0" timeOffset="75015.5214">29560 10103 168 0,'-5'-33'257'16,"-5"5"-16"-16,1-1-12 0,-4 1-20 0,-1 5-8 15,1 7-9-15,2-1-20 0,-1 2-18 0,0 8-14 16,-6-1-18-16,-1 8-10 0,0-1-10 0,0 9-14 15,4-1-6-15,-5 2-10 0,3 10-9 16,-4 2-3-16,-1 7-7 0,12 0-5 0,-4 3-6 0,5 1-1 16,3 1-8-16,2-2 5 0,4 1-9 0,4 0-1 15,2-4-2-15,1-3-3 0,2 2 1 0,-1-11-7 16,6 0 3-16,-5 0-4 0,-1-4-1 0,6-5 1 16,-6-2-1-16,6-1 0 0,0-4-2 15,-4-2 0-15,10-5 6 0,-3-1 0 0,-1-3 0 0,1-5-2 16,-2-5 11-16,4-2-2 0,-7-2 2 0,0-3 3 15,-4-3 5-15,4-9 9 0,-7 8-3 0,-1 4 3 16,-1 0 6-16,2 1 4 0,-5 7-7 0,2 4-3 16,-2 8-13-16,2-4-5 0,1 8 1 0,-3 4 1 15,0 0-9-15,0 0-4 0,7 42 5 16,-2-10-13-16,2-3 6 0,6 11-18 0,-4 1-30 16,-1 4-32-16,-1-3-36 0,7 1-38 0,1-2-52 15,1-11-49-15,-1-2-47 0,0 1-191 0,7-6-518 0,2-9 229 16</inkml:trace>
  <inkml:trace contextRef="#ctx0" brushRef="#br0" timeOffset="75553.4781">30352 10025 2245 0,'6'-23'27'16,"-4"-9"32"-16,3 4-11 0,-10-5 25 0,3 2 46 15,2 1 3-15,0 2 1 0,-6 1-10 0,6 8-15 16,-7-1 24-16,5 8-9 0,2-3 19 0,-5 6-16 16,3 1-5-16,2 4-20 0,0 4-5 0,0 0-4 15,0 0-4-15,-3 31-10 0,6-13-12 0,-1 13 6 16,3 9-5-16,4-7-8 0,-3 10 0 0,3 2-9 0,-1 5 2 16,6-1-4-16,-7-1-12 0,1-3-22 15,1-3 13-15,-2-1-33 0,-2-11-17 0,-3 3-26 16,-2-6-21-16,0-7-33 0,0-4-16 0,0-1-8 15,0-5 1-15,0-3-7 0,0-3 10 0,0-4 12 16,0 0 14-16,0 0 7 0,8-21 15 0,-10 3 7 16,2-6 15-16,0-10 21 0,0-9 13 0,-1 0 7 15,1-1 3-15,1 3 15 0,1 6 3 0,5 6 0 16,0 2 4-16,0 4 0 0,3-2 2 0,4 2 0 16,3 2-1-16,5 1-1 0,-2 1-1 0,6 3-1 15,3 0-4-15,-2 0 7 0,-1 1-4 0,4 1 4 16,-8-3-2-16,2 3 1 0,-1 2-2 0,-1-5-1 15,-7 5 3-15,0-4 8 0,1 2 7 0,-1-1 7 16,-3 2 14-16,-3-4 8 0,-3 1 5 0,-2 1 6 16,-2-1 1-16,1 3 1 0,-3 2 17 0,2 2 9 15,-2 2 1-15,0 2-15 0,0 5-12 0,-5-10-6 16,5 10-8-16,0 0 5 0,0 0-11 0,-16 30 4 16,13-10-10-16,-2 6 0 0,3 5-7 0,2 11 1 15,0 3 0-15,-2-1-8 0,9-2-2 0,-2 3 3 16,7 8-4-16,2-5 3 0,-2 0-14 0,0-9-24 15,3 6-23-15,-5-2-20 0,2-10-32 0,0-5-31 16,-2 0-31-16,-3-6-39 0,2 2-24 0,-1-8-44 16,2-4-226-16,-3-4-529 0,5-7 233 0</inkml:trace>
  <inkml:trace contextRef="#ctx0" brushRef="#br0" timeOffset="76767.1413">31139 10176 94 0,'6'-31'186'0,"-3"-1"-2"0,2 5 3 15,-3-6 3-15,-2 18 8 0,0-3-7 0,7 2-11 16,-7 7-19-16,0 4-15 0,1-4-10 0,-1 9-8 15,7-4-6-15,-7 4-9 0,0 0 2 0,16 13-11 16,-8 1-3-16,-1-1-8 0,1-7-9 0,1 3-8 16,1-1-2-16,0 1-9 0,2-5 3 0,-3 4-8 15,3-4-5-15,0-4-1 0,1 1-6 0,-1-6-10 16,4-3 5-16,-1 3-2 0,0-5-9 0,-1-5-4 16,1 4 0-16,1-6-2 0,-8 0 0 0,2 0-6 15,1-3 4-15,-10 0 6 0,4 1 0 0,-3-9-3 16,-4 0-4-16,-3 0-1 0,-1 3 1 0,-3 6-2 15,1 2 1-15,1 5 3 0,-2 5-12 0,2 6-3 16,-8 1 0-16,1 9-1 0,2 7-5 0,-6 2 6 16,6 10-4-16,-2 0 3 0,2 1 1 0,7 4-1 15,0 8-4-15,5 1 9 0,2-3-4 0,1-7-7 16,2-6-18-16,5 1-20 0,-1-1-16 0,5-8-19 16,4-1-13-16,3 2-17 0,-2-8-1 0,10 0 9 15,1-4-6-15,8-5-21 0,8-2-4 0,3-3 9 16,-1-8 4-16,-4 3 4 0,-10 2 4 0,-3-3 11 15,-2-4 13-15,2-2 22 0,-9-2 20 0,0-3 36 16,0-1 25-16,-6-4 23 0,-3 2 19 0,-4-4 21 16,-1-2 22-16,-1 1 11 0,-5-4 3 0,-2 2 2 15,-2 4 6-15,0-6 1 0,-4 5-8 16,-1-2-29-16,-7-1 12 0,4 2-14 0,-2 2-1 16,-3 11-2-16,6-4-9 0,-6 4-12 0,1 5-10 0,-1 2-23 15,-2 8 7-15,0 0 1 0,-4 8 0 0,4 2-13 16,-3 10 0-16,3 2-1 0,3 2-9 0,4 7 2 15,3-3-1-15,2 5 1 0,5 11-5 0,0-12 0 16,2 1-2-16,3-2-2 0,1 1-2 16,3-4 1-16,0 0-3 0,2-9 3 0,-2-3 2 15,1 4 1-15,-3-10-3 0,5 3-2 0,-2-9 7 0,6-3-6 16,-8-1-8-16,-8 0 2 0,36-15-8 0,-19 6 6 16,-2 0-2-16,7-11 6 0,1-2 3 15,-8-4-5-15,5 1 2 0,3-9-3 0,-8 2-1 16,0-8 1-16,-4 13-4 0,-3-5-4 0,-1 4 19 15,0 3 2-15,0 5-2 0,-4 5 6 0,2-4 0 0,-3 11-4 16,1 0 3-16,-3 8-4 0,0 0 2 0,0 0-12 16,0 0 9-16,0 0-6 0,4 35 0 15,-6-22 0-15,0 6-11 0,2 4 7 0,4-6 3 16,-3 5-24-16,-1-2 22 0,4 0 3 0,-3-2-8 16,5 2-3-16,-3-1-14 0,2-5-14 0,-3-5-22 15,6 5-24-15,-1-7-30 0,2-3-9 0,3-3-13 0,6-2-19 16,-18 1 5-16,38-7 8 0,-7 0 11 0,-2-6 2 15,-6-7 13-15,6 4 9 0,-1-3 12 0,2-14 13 16,-9 8 18-16,1-2 14 0,0-9 19 16,0-4 18-16,-5 1 11 0,2 2 10 0,-2 8 12 15,-1 2 11-15,-8 4-3 0,6 3 2 0,-6 8 1 16,-8-1-8-16,7 6-5 0,2-1 2 0,-3 7-2 0,3-3-5 16,-9 4 1-16,15 9 0 0,-3-5-3 0,-2 3 2 15,2 6-4-15,-1-3 2 0,-5-1-3 16,3 2 1-16,0-4-16 0,-1-1 17 0,-3 3-8 15,5-2 3-15,-4-1 1 0,0 1-1 0,-1-4 8 16,-1 1-4-16,-4-4 12 0,8 4 12 0,-8-4 7 16,6 4 0-16,-6-4-7 0,0 0 0 0,0 0 4 15,8-14 4-15,-8 6 0 0,0 0-13 0,-5-4-6 16,3 2 4-16,-1-6-11 0,-4 5 4 0,-2-2-21 16,-2 3 17-16,2-1 1 0,-5 3-7 0,-3 1-3 15,9 2 1-15,-13 5-9 0,4 6-3 0,-5 1 3 16,2 6 3-16,3 7-4 0,-6 2 2 0,3 3-1 15,1 3 5-15,0 0-4 0,4 12-7 0,7-11 4 0,-3-2 3 16,4 3-1-16,2 0-2 0,4-4 4 16,1 0-12-16,0-6 8 0,5-4-6 0,-4-1-2 15,5-2-2-15,-3-9-21 0,6 7 0 0,-1-6-5 16,2-4 0-16,-10-1-1 0,34-10-1 0,-18 0-3 16,3-3 7-16,3-3 3 0,3-4 6 0,-8-4 2 15,5-4 3-15,6-5 1 0,-6-5 11 0,-5-3 14 0,3-7 4 16,-1-2 6-16,-5-4 8 0,-6-5-8 15,-1-22 11-15,2 6-5 0,-9-5 0 0,-2 4 9 16,-3 21 0-16,-4-5-2 0,1 8 7 0,-4 4 7 16,2 19-1-16,1 6-14 0,1 6 8 0,1 9-4 15,-7 1-9-15,7 11 1 0,-8 7-6 0,0 10 0 0,4 11 0 16,-2 11-4-16,-1 14 2 0,7 15-19 16,0 10 17-16,6-20 1 0,1 17-12 0,7-2-23 15,-6-18-29-15,-1 0-33 0,5-3-47 0,-10-3-37 16,5 3-49-16,-1-1-53 0,-6-8-73 0,0-5-335 15,-5-2-726-15,9-9 322 0</inkml:trace>
  <inkml:trace contextRef="#ctx0" brushRef="#br0" timeOffset="79169.066">36465 2874 12 0,'5'-5'81'0,"-5"5"-9"0,2-10 5 0,0 6-2 16,-2 4-1-16,5-6-3 0,-5 6 9 0,0 0-15 16,0 0-3-16,0-7 2 0,0 7 11 0,0 0-9 15,0 0 14-15,0 0-22 0,2-8 5 0,-2 8 3 16,0 0-6-16,0 0 10 0,0 0-8 0,0 0-2 15,0 0-10-15,0 0-7 0,0 0-9 0,0 0 3 16,0 0-13-16,5 25 9 0,-5-15-5 0,1 11 12 16,5 5-8-16,-3 3 2 0,-3 12-6 0,5-9 1 15,-3 16 0-15,-2-5 1 0,5 5 4 0,-2-3-2 16,2-1 5-16,-3 4-8 0,3-3 0 0,-1 5 2 16,-1-2 7-16,-1 5 15 0,5-5-7 0,-6 0 2 15,4-1 17-15,-3-3-9 0,3 0-4 0,-3-12-6 16,0-4-6-16,3 2 2 0,-4-12-9 15,-1 2-3-15,2-1 0 0,2-3-1 0,-4 2-5 16,0-8 0-16,0 2 0 0,1-4-4 0,-1 0 4 16,0-1-4-16,0-1 7 0,0 1 8 0,0-7 1 0,0 7 0 15,0-7-6-15,0 0-1 0,0 0-7 0,0 0 3 16,-1-28-9-16,-3 17 3 0,2-4-4 0,1-1-7 16,-4-9-4-16,3-6-12 0,-3 3-6 0,1-22-9 15,4 8 4-15,-5-2-29 0,4 2-3 0,-5-6-13 16,6 4 10-16,0-3-5 0,0 12 0 15,0-14-12-15,7 4 1 0,-2-1 8 0,2 3 6 16,-5-1 4-16,0 1 8 0,3 14 5 0,-4-11-1 16,1 10 5-16,3-4 2 0,-3 3 11 0,0 2-6 0,-2 2 2 15,3-1 4-15,-1 2 2 0,-2 6-8 0,5 0 14 16,-5 2-3-16,2-1 3 0,-2 10-2 16,-2-8 3-16,2 6-2 0,2-6 2 0,-2 7 9 15,0 1-8-15,1 0 6 0,1 0 1 0,1-1-7 16,1 4 10-16,4-3-6 0,3 6 8 0,-1-5-9 15,7 5 10-15,2 0-11 0,3 3 10 0,9 0-5 0,-1 3 6 16,3 6 3-16,4 1 0 0,-4 2-3 16,9 3 1-16,-9 1-5 0,-4-1 4 0,1 5-1 15,-2 0-2-15,-5 0 5 0,0 2-5 0,-13-3 6 16,5 4-1-16,-6-4 9 0,-6 1-3 0,-3-2-2 16,-3 4 3-16,-4-3 0 0,-8 6 0 0,-4-4-2 15,-12 11 0-15,0-4-1 0,-6-1 2 0,-1 2 3 16,1-5-2-16,-8 3-6 0,8-3-3 0,-1 3 9 15,1-2-13-15,8-9-25 0,5 4-35 0,2-4-38 16,10 1-20-16,-2-6-42 0,1 5-95 0,9-5-279 16,1 1 124-16</inkml:trace>
  <inkml:trace contextRef="#ctx0" brushRef="#br0" timeOffset="79587.9463">38039 2803 84 0,'0'0'209'0,"-5"-4"-14"0,5 4-10 0,-2-8-20 15,2 8-11-15,-6-5-19 0,6 5-12 16,0 0-14-16,0 0-10 0,-24 13-15 0,12-1-3 16,-4 3-5-16,6 6-4 0,-3 6-10 0,-3 2-1 15,-4 10-2-15,3 3-2 0,-4 0 1 0,4 3 3 16,4-2-5-16,-4 5 2 0,-1 1-8 0,3-2-5 15,3-1-3-15,-3 0 1 0,-2 13-8 0,5-8 1 16,0 2-6-16,5 0-1 0,-7-2-2 0,8 4 0 16,-1-6-3-16,3 1 0 0,-4-4-17 0,4-1-24 15,3 5-42-15,-1-22-25 0,2 20-37 0,0-13-36 16,2-6-36-16,-2-1-146 0,5-4-366 0,0-4 161 16</inkml:trace>
  <inkml:trace contextRef="#ctx0" brushRef="#br0" timeOffset="80220.7038">39334 2806 135 0,'-11'20'146'0,"-9"0"1"0,-7 13 1 0,-4 3-18 16,-1 0-9-16,1 3-1 0,0 2-4 0,-1-5 0 15,-1 6-4-15,-1 3-4 0,4-8-14 0,-8 2-5 16,7-10-11-16,-3 3-7 0,0 3-4 0,0-4-7 16,15-6-7-16,-6-3-2 0,-9 7-2 0,8-4-6 15,-1-2-17-15,1-3-22 0,2 2-23 16,9-7-44-16,0-2-30 0,-1 2-45 0,4-4-158 16,-3-2-320-16,6-8 142 0</inkml:trace>
  <inkml:trace contextRef="#ctx0" brushRef="#br0" timeOffset="80481.9896">38640 2776 54 0,'0'0'180'16,"0"0"-23"-16,0 0-11 0,0 0-19 15,0 0-1-15,22 10-11 0,-12 7-12 0,2 3 1 16,5 4-13-16,2 0-11 0,3 12-3 0,-2-8-7 16,6 10-5-16,-4-1-11 0,4-1-1 0,1-3-8 15,-5 3 2-15,2-1-7 0,3 5-3 0,-10-16-1 16,14 12-13-16,-4-4-30 0,-1 7-20 0,-6-13-35 16,9 4-45-16,-6-5-31 0,-8 2-111 0,4-4-268 15,3-2 118-15</inkml:trace>
  <inkml:trace contextRef="#ctx0" brushRef="#br0" timeOffset="80749.6172">39746 3276 129 0,'0'0'211'0,"4"-10"-25"0,3 8-14 0,1 0-20 15,11 2-11-15,0-6-25 0,10 4-1 0,3-4-17 16,4 4-8-16,8-3-11 0,11 2-19 16,-2 1-9-16,-1 0-27 0,1-1-35 0,4 3-19 15,-6 3-23-15,-4 1-39 0,-9-1-23 0,-7 1-106 16,3-1-239-16,-9 2 106 0</inkml:trace>
  <inkml:trace contextRef="#ctx0" brushRef="#br0" timeOffset="80927.8004">39956 3490 70 0,'0'0'158'0,"0"0"-15"15,0 0-19-15,0 0-3 0,0 0-10 0,44 0-16 16,-13 0-33-16,7-2-40 0,6-5-40 0,2 3-40 16,3 0-81-16,-14-1-150 0,19-5 67 0</inkml:trace>
  <inkml:trace contextRef="#ctx0" brushRef="#br0" timeOffset="81536.9745">41076 2832 143 0,'2'-8'206'0,"3"-2"-1"0,-3 2-9 15,-2 1-3-15,3-5-13 0,1 9 6 0,-4 3-14 16,0-8 1-16,0 8-13 0,-4-7-6 15,4 7-14-15,0 0-13 0,0 0-17 0,0-8-10 16,0 8-14-16,0 0-8 0,0 0-8 0,0 0-10 0,0 0-4 16,4 25-2-16,-4-12-6 0,7 3-4 0,-12 4-4 15,5 4-5-15,0 5 1 0,-2-2-11 0,2 1 7 16,-7-3-7-16,7 3 5 0,-7-1-11 16,7 1-1-16,-2-8-3 0,-1-4-4 0,0 4 5 15,3 0-4-15,-2-2-3 0,4-1 0 0,-2-1 3 16,0-3-7-16,3-2 2 0,0 5 3 0,-3-6 2 15,2-2-6-15,5 2 1 0,0-3 0 0,0-1 5 16,1-1-7-16,1 4 0 0,4-8-3 0,3 3-5 16,-1-4-8-16,5 0 5 0,-2 0-8 0,4-2 6 15,-2-1-3-15,-1-5 4 0,0 1-5 0,-2 2 4 16,0-7-4-16,0-1 1 0,3-1 0 0,-4 3-5 16,1-2 8-16,-2-5-1 0,-1 4 1 0,-2 1 1 15,-2-3 0-15,-2 2-3 0,-1-1 3 0,0-3-5 16,-5 3 9-16,3 3 1 0,-5 3 8 0,0-5-14 15,2 5 2-15,-2-7 1 0,0 5-3 0,0-1 0 16,-2 6 6-16,2-6 1 0,0 7 0 0,0 5-1 16,-5-6-1-16,5 6-2 0,-2-5-1 0,2 5-2 15,0 0 2-15,-7 16 0 0,7-4 3 0,-3 5 5 16,-1-1-5-16,3 11 2 0,-6 1 1 0,7 1 2 16,0-2 1-16,0 1-1 0,0 0-1 0,0 2 7 15,0-2-8-15,0 0 4 0,0-1-2 0,0 1 4 16,-4 0-3-16,4 0-6 0,-3-6-42 0,0 10-29 15,-2-9-35-15,-1 2-36 0,5 3-48 0,-6-8-53 16,0-6-138-16,5 4-416 0,2-7 184 0</inkml:trace>
  <inkml:trace contextRef="#ctx0" brushRef="#br0" timeOffset="81999.4644">41881 2519 99 0,'0'0'139'0,"0"0"-3"0,0 0-8 0,0 0-10 15,28 10-14-15,-18-3-3 0,4-4-14 0,3 2 1 16,-2 7-4-16,7 3-7 0,-3 1 4 0,0 9 2 16,1 0-13-16,9 14-1 0,-2 0 1 0,2 4-9 15,-5 3 3-15,5 4-5 0,-7-1-4 0,-5 1 5 16,6-2-10-16,-8 2-3 0,0-1-4 0,-3-2-3 15,-3-3-3-15,-1-1 0 0,-6-12-7 0,-2 2 3 16,5 10-4-16,-10-14 2 0,8 3-6 0,-3-4 1 16,-5 0-1-16,5-1-3 0,-7-11-6 0,4 9 5 15,-7 2-3-15,1 1 1 0,1-13-2 16,-2 2-18-16,-2-1-26 0,3-1-34 0,-5-1-30 16,6 0-39-16,-6-2-35 0,4-3-156 0,-4-1-348 15,8-2 154-15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22:04.603"/>
    </inkml:context>
    <inkml:brush xml:id="br0">
      <inkml:brushProperty name="width" value="0.05292" units="cm"/>
      <inkml:brushProperty name="height" value="0.05292" units="cm"/>
      <inkml:brushProperty name="color" value="#FF0000"/>
    </inkml:brush>
  </inkml:definitions>
  <inkml:trace contextRef="#ctx0" brushRef="#br0">29791 12851 123 0,'-2'-16'139'0,"2"3"18"15,-2 2 1-15,2 1-5 0,-3-4-8 0,1 6 3 16,0 0-12-16,-1 1-6 0,1-1-12 0,2 8-13 0,0 0-10 15,0 0-5-15,0 0 3 0,-8 23 2 0,6-3-1 16,2 10 1-16,2 15-5 0,-2-5-5 16,5 12-3-16,-4-7-9 0,1 3-2 0,-2 3-4 15,2 1-7-15,-4-4-5 0,4 2-7 0,1-2-3 16,-1-3-1-16,-2-2-7 0,2-2-2 0,-2 5-3 16,-2-16-4-16,-3 13-1 0,1-11-4 0,-2 1-1 0,-1-4-1 15,-2-2-7-15,3 4-10 0,2-2-12 0,-8-6-13 16,5-3-21-16,-1 0-22 0,1-4-26 15,4 2-22-15,-3-4-27 0,0-5-29 0,4-2-24 16,-3 5-176-16,5-12-396 0,-4 4 175 0</inkml:trace>
  <inkml:trace contextRef="#ctx0" brushRef="#br0" timeOffset="315.5295">29620 12750 106 0,'3'-20'136'16,"4"5"-12"-16,9-10-3 0,6 3-5 0,2 6-11 16,18-5 2-16,4 4-19 0,7 9-12 0,0-3-4 15,3 3 3-15,4 12-9 0,-7-3-9 0,1 4-8 16,-1-3 1-16,-7 6-2 0,-1 5-11 0,-15-2-1 15,1 3-4-15,-9 1 1 0,-8 0-9 0,-4 3 0 16,-3 0-4-16,0 1-4 0,-7 9 7 0,-7 0-3 16,-7-3 7-16,-10 15-10 0,-6-4 7 0,-8 5-13 15,-6-1 4-15,1-5-1 0,-6 3 0 0,-1-5 2 16,1 3-22-16,3-2-13 0,2-1-21 0,9-8-39 16,8-4-42-16,3-3-135 0,7-2-277 0,4-3 123 15</inkml:trace>
  <inkml:trace contextRef="#ctx0" brushRef="#br0" timeOffset="677.7501">30722 12698 157 0,'1'-16'234'0,"-1"5"-8"0,0-1-7 0,0 4-14 15,0 2-6-15,0-2-17 0,0 8-14 0,0-10-13 16,0 10-15-16,0 0-13 0,0 0-5 0,-13 33 2 16,4-6-12-16,1 14-10 0,1 5 0 0,-2 7 3 15,3 2-9-15,-8 20-6 0,4 1-11 0,5-16-6 16,-4 19-4-16,2-20-5 0,5 15-9 0,1 2-4 15,2-20-13-15,-1-1-4 0,9-1-13 0,-6 1-15 16,8-4-23-16,-3-3-21 0,-1 2-30 0,2 0-36 16,4-2-45-16,-4-5-38 0,6-9-34 0,2 3-208 15,-3-7-464-15,8-6 205 0</inkml:trace>
  <inkml:trace contextRef="#ctx0" brushRef="#br0" timeOffset="1011.7724">31893 12996 92 0,'10'-18'212'0,"-3"2"-2"0,-2 0-9 16,6-1-5-16,-10 6-5 0,1 2-5 16,0 0-15-16,1 1-12 0,-1 2-13 0,-2 6-9 0,0 0-6 15,0 0-1-15,-9 24-9 0,4-6-3 0,-5 8-2 16,-4 3-3-16,-8 9-15 0,0 3-9 0,-2 3-9 16,0 4-4-16,-5 0-13 0,-1 0-4 0,-6-5-1 15,-2 0-9-15,4-2-3 0,-3 3-6 16,-3-7-19-16,3-2-8 0,-1 1-30 0,3-4-45 0,0-2-33 15,3 0-38-15,8-12-44 0,0 3-31 0,9-7-52 16,0-3-135-16,1-3-429 0,4-2 190 0</inkml:trace>
  <inkml:trace contextRef="#ctx0" brushRef="#br0" timeOffset="1241.0211">31286 12894 213 0,'0'-12'206'0,"0"5"-16"0,5-1-18 0,0 5-10 15,-5 3-3-15,17 11-6 0,0-2-3 0,-1 10-10 16,6 5-7-16,5 6-7 0,7 4-13 0,-5 6-9 16,2-2-8-16,7 3-10 0,-6 3-7 0,-1 0-10 15,3 1-6-15,-5-3-7 0,-2-1-9 16,-1-2-15-16,-6 1-36 0,1 4-45 0,-6-7-44 15,7 2-50-15,-7 1-65 0,-1-3-134 0,-4-7-371 0,11-2 164 16</inkml:trace>
  <inkml:trace contextRef="#ctx0" brushRef="#br0" timeOffset="1472.7839">32603 13556 2151 0,'-17'-8'5'0,"-2"-4"-5"0,-3-3 6 0,6 6 46 16,1 3 17-16,6-2-9 0,3 3-13 0,-1-2-8 15,5 4-4-15,2 3-2 0,0 0-6 0,12-10-2 16,7 1-1-16,-4 8-1 0,7-4 3 0,9 4-10 0,5-1-2 16,10-1 0-16,-2 3-3 0,-10 0-16 0,4 0-18 15,-4 0-34-15,-2 0-38 0,-6 1-29 16,-6 1-54-16,3 4-189 0,-6-6-395 0,-5 3 175 15</inkml:trace>
  <inkml:trace contextRef="#ctx0" brushRef="#br0" timeOffset="1629.274">32657 13650 1971 0,'-30'9'90'16,"7"-4"-34"-16,5 3-8 0,-1-6 10 0,9 1-21 15,-2 4 3-15,3-4-2 0,9 2-3 0,0-5-10 16,0 0-1-16,21 7 2 0,-4-7-3 0,12 1-15 0,6-1-32 15,-2-4-32-15,13 3-52 0,2-5-43 16,-2-3-50-16,-16 3-123 0,6-3-350 0,-5 0 156 16</inkml:trace>
  <inkml:trace contextRef="#ctx0" brushRef="#br0" timeOffset="2148.8116">33553 13281 240 0,'-7'-11'274'0,"5"-2"-25"0,4-3-21 0,5 6-17 16,-1 1-17-16,10-3-11 0,-1 7-17 0,0-3-24 16,8 4-13-16,-1 6-16 0,0 1-14 0,2 7-6 15,0-5-9-15,0 12-7 0,1-1-8 0,-3 4-9 16,-6 2-5-16,-1 3 4 0,-3-1-11 0,-9 4-6 15,-3 1-4-15,-3 1-1 0,-4-1-7 0,-1 1-2 0,-4-1-3 16,-9 8-2-16,-3-2-5 0,2-8-3 16,-7 7 3-16,5-10-2 0,2-6 0 0,8-5 7 15,-1 4 6-15,0-9 9 0,-2 4 3 0,10-5 12 16,-2-3 3-16,-3-2 14 0,4 0 7 0,8-2-6 16,-9-8-1-16,9-3-14 0,0 0 0 0,9-6-8 0,6-3 0 15,7-5-3-15,9-6-7 0,-9-7-6 0,7 0-4 16,4-2-6-16,2 4-4 0,-2-4-3 15,-2 4 1-15,3 0-1 0,-7 4-7 0,-1 7 5 16,-8-2-1-16,3 4-2 0,-4 2 1 0,-9 2-2 16,4 3 1-16,-2-4-6 0,-4 10-3 0,0-2 2 0,-2 4 0 15,-4 5-1-15,5-7 1 0,-5 10-3 0,0 0 1 16,0 0 2-16,0 0-1 0,-29 23 0 16,15-7 2-16,-1 8-1 0,0 4-1 0,-1 13 2 15,-6 1-7-15,7 2 8 0,-1 3-5 0,6 1 5 16,-2-2-1-16,5 1 1 0,4-3 0 0,1-2 4 0,6-1-11 15,1 0-6-15,7-1-8 0,1 0-23 0,3-13-34 16,-1-3-26-16,-1 3-37 0,8-7-39 16,-5-4-59-16,12 2-47 0,-9-9-240 0,-1-7-563 15,12 1 250-15</inkml:trace>
  <inkml:trace contextRef="#ctx0" brushRef="#br0" timeOffset="2373.7464">34320 13183 14 0,'0'-9'298'0,"0"-8"-19"16,5 9-16-16,-3-3-15 0,5 7-17 0,-2 2-5 15,-5 2-12-15,17-2-9 0,-2 7-15 0,0 6-19 0,1 1-6 16,6 8-9-16,5 0-17 0,-8 7-8 16,5 8-13-16,1 6-7 0,-7-1-16 0,-1 4-6 15,-2 0-8-15,-7 4-9 0,1 1-7 0,-4-2-8 16,0 5-2-16,-1-4-22 0,-8-1-35 0,-1 6-47 15,-5-5-39-15,-6 3-44 0,1-3-59 0,0-4-52 0,-7 4-258 16,-4-7-541-16,-1-3 239 0</inkml:trace>
  <inkml:trace contextRef="#ctx0" brushRef="#br0" timeOffset="3732.7834">11303 13285 41 0,'-3'-7'223'0,"1"-1"-12"16,-2 3-11-16,1-2-14 0,3 7-17 0,0 0-18 16,0 0-11-16,0 0-12 0,0 0-3 0,0 0-4 15,7 31 0-15,-2-4-5 0,5 13-8 0,-1-7-11 16,4 7-7-16,-1 4-9 0,-1-5-6 0,-3 5 1 16,-1 1-15-16,1-7-5 0,-8 7-5 0,0-4-4 15,2 1-13-15,3 0-31 0,-5-2-30 0,0 2-38 16,-5-8-41-16,5-5-45 0,0 1-44 0,-2 2-167 15,2-13-391-15,0 1 174 0</inkml:trace>
  <inkml:trace contextRef="#ctx0" brushRef="#br0" timeOffset="4032.1385">12253 13788 101 0,'-2'-10'267'0,"-1"0"-22"16,3 7-17-16,-2-4-16 0,2 7-17 0,-2-6-19 0,2 6-10 15,0 0-13-15,0 0-13 0,7 20-10 0,-5-8-10 16,0 5-8-16,4 13-8 0,-1-2-13 15,-1 4-7-15,-1 4-4 0,-3 4-10 0,2 1-5 16,0 2-8-16,-1 1-10 0,5-2-17 0,-6 0-33 16,0-12-40-16,1 15-49 0,-1-6-56 0,4-11-44 0,-4 2-208 15,1-3-432-15,1-11 191 0</inkml:trace>
  <inkml:trace contextRef="#ctx0" brushRef="#br0" timeOffset="4412.1894">12671 13710 1838 0,'-2'-25'-5'0,"0"-3"10"16,-3 0 19-16,0 1 41 0,3-2 8 0,4 2 13 15,1 1-43-15,1 4-9 0,9-1-3 0,1 0-1 16,3-2-3-16,5 2 0 0,4 4-2 0,5 5-5 15,11-1-1-15,-6 7 0 0,2 4-3 0,-6 4-1 16,0 5 1-16,-1 7-2 0,-4 0-1 0,-3 7-5 16,-3 6 1-16,-9 2-3 0,1-1-4 0,-8 16 4 15,-8 0-2-15,-6 1 1 0,-6-1 2 0,-4 6-2 16,-6-3-1-16,-3-4-1 0,0 2 2 0,-1-2-4 16,-2-1 4-16,7-5 6 0,2-12 4 0,1-1 10 15,11-7 3-15,-4-2 1 0,8-3 4 0,-1-4 7 16,5 0 0-16,-1 0 7 0,-1-3 3 0,4-3-6 15,0 0-4-15,22 4 0 0,-6-9-5 0,13-5-3 16,1 1-5-16,15-9 1 0,-1 7-14 0,-1-14-36 16,6 7-49-16,1-1-60 0,1-6-61 0,0 4-253 15,-2 1-482-15,-4 1 214 0</inkml:trace>
  <inkml:trace contextRef="#ctx0" brushRef="#br0" timeOffset="4638.3555">13982 13680 301 0,'0'-8'282'0,"0"-4"-18"0,-2 4-7 0,2 1-9 16,0-1-20-16,-5 3-18 0,5 5-15 0,0 0-16 15,0 0-9-15,0 0-15 0,0 0-8 0,14 24-16 16,-12-8-4-16,-1 4-22 0,-1 7-2 0,0 6-21 15,0 8-6-15,0 9-33 0,0-2-37 0,4-5-49 16,-3 0-50-16,-1 3-62 0,7-6-72 0,-3 1-239 16,6-9-503-16,0-8 223 0</inkml:trace>
  <inkml:trace contextRef="#ctx0" brushRef="#br0" timeOffset="5061.8584">14541 13251 144 0,'4'-20'243'16,"4"-1"-26"-16,3 6-17 0,1 0-19 0,10-7-18 0,0 3-20 16,-2 9-13-16,6 2-12 0,3 1-6 0,-7 2-15 15,0 6-9-15,-3 3-10 0,1 3-6 0,-4 4-11 16,-1 6-6-16,-1-4-3 0,-1 7-7 0,-7 8-4 15,-3 5-6-15,-6-5-2 0,-6 2-3 0,2 3-3 16,-5-2-5-16,0 0 1 0,-3-3-4 0,1 0-2 16,-3-2 0-16,7-11-2 0,0 2-3 0,0-2 1 15,4-7 1-15,3-1 5 0,3-1 1 0,0-6 9 16,0 0-1-16,0 0-3 0,15-1-3 0,6-6-3 16,-4-2-1-16,5 5-1 0,2-9 0 0,5 6-3 15,-3-1 1-15,4 3-5 0,-6 1-2 0,-2 2 0 16,6 4-1-16,-6 3 2 0,0 5 5 0,-5-1-3 15,-2 4 5-15,1 2-1 0,-8 2 1 0,-1 2 7 16,0 7 1-16,-14 1 2 0,5 1-3 0,-11 0 0 16,-3 2 1-16,-6 11-4 0,-2-1-2 0,-5 0-1 15,-1-4-1-15,-1-3-5 0,-5-2-26 0,5 0-34 16,9-11-61-16,5-8-71 0,2-3-90 0,8-5-142 16,-2-8-446-16,9 4 198 0</inkml:trace>
  <inkml:trace contextRef="#ctx0" brushRef="#br0" timeOffset="5281.9792">15496 13611 137 0,'-3'-3'351'0,"1"-3"-31"0,2 6-33 15,-5-11-22-15,5 11-26 0,0 0-17 16,0 0-18-16,0 0-13 0,10 21-27 0,-8-5-14 0,2-3-16 15,-1 10-14-15,-1 5-13 0,3-1-14 0,-2 14-28 16,-1-9-35-16,1-1-32 0,1 2-32 0,1 8-39 16,-2-11-53-16,4-5-51 0,2 0-51 0,-4-4-179 15,3-4-440-15,4-5 195 0</inkml:trace>
  <inkml:trace contextRef="#ctx0" brushRef="#br0" timeOffset="5695.0839">15967 13270 2124 0,'-12'-45'8'0,"4"2"16"0,-6 0-5 0,7 13 59 15,-1-1 31-15,1 3-5 0,3 9-3 0,-4-1-15 0,3 7-3 16,5-3 13-16,-2 5 2 0,-3 3-10 0,2 3-7 16,3 5-5-16,0 0 2 0,0 0-4 15,8 32 5-15,-5-8-10 0,3 4-2 0,0 4-3 16,5 15-4-16,-3-8-2 0,7 7-9 0,-1-6 7 15,-5-8-14-15,4 7-1 0,3-8 5 0,-4-2-9 0,5-1-6 16,-2 0-6-16,2-3 4 0,-2 0-18 0,6-11-7 16,-6-2-1-16,-1-1-16 0,3-3-1 0,-2-2-9 15,1-7-2-15,1-3 5 0,-2-4-2 16,4-3 3-16,-7-2-1 0,0-6 3 0,-2-7-3 16,-2-5 5-16,3-13 2 0,-8 1 3 0,2-2 0 0,-3-3 2 15,0 2 8-15,-2 3 2 0,5 13 13 0,-5 2-4 16,0 10 9-16,-2 9-4 0,4 3 2 0,-1 4 1 15,-1 2 0-15,0 0-1 0,7 34-4 0,-2-5 0 16,-1 16 5-16,3 1-7 0,-1 11 5 16,3-6-6-16,-7 5-3 0,4 2-19 0,1 4-26 0,2 17-39 15,-2-24-39-15,6 3-67 0,-4-3-44 0,8 1-61 16,2-7-238-16,-2-2-569 0,5-12 252 0</inkml:trace>
  <inkml:trace contextRef="#ctx0" brushRef="#br0" timeOffset="5887.1469">16885 13493 258 0,'-6'-8'325'0,"1"4"-22"0,5-4-19 16,-1 4-22-16,1 4-19 0,-4-8-20 0,4 8-18 15,0 0-11-15,0 0-14 0,0 0-28 0,4 27-7 0,1-5-9 16,-4 6-22-16,6 2-10 0,-5 4-8 0,6 13-7 15,-1-1-28-15,0 3-40 0,2 2-46 16,-4-3-52-16,-4-3-68 0,11-1-64 0,-3-4-282 16,-6-14-529-16,2-6 234 0</inkml:trace>
  <inkml:trace contextRef="#ctx0" brushRef="#br0" timeOffset="6098.9329">17379 13086 2579 0,'-8'-33'-26'0,"1"5"32"16,2-1 7-16,-2 1 30 0,5 0 32 0,0 8-10 0,-3 3-8 15,10-3-9-15,-1 1-5 0,3 6-1 16,8-3-5-16,-3 2-1 0,5 2-5 0,9-3-2 16,1 7-7-16,4 0 1 0,-1 0-19 0,1-3-31 15,5 7-35-15,10-6-42 0,-14 4-43 0,14 2-25 16,-12-1-47-16,-8 5-181 0,-11-7-432 0,7 3 191 0</inkml:trace>
  <inkml:trace contextRef="#ctx0" brushRef="#br0" timeOffset="6394.1333">17429 12884 93 0,'-11'3'318'15,"1"4"-31"-15,-2-3-26 0,5 3-19 16,1-2-2-16,4 5 2 0,0-1-14 0,4 4-21 15,0-1-12-15,8 2-20 0,-2 3-17 0,4 0-13 16,9 6-17-16,-4-2-16 0,5 2-6 0,5 1-15 16,-3 0-9-16,5-6-1 0,3 9-9 0,-4-6-2 0,-1 4-16 15,-1-7 1-15,-3 2-4 0,5 0-11 16,8 3-1-16,-6-4 4 0,-8-1-9 0,2 4-6 16,-8-8 0-16,4 0 0 0,2 4-10 0,-13-5 14 15,-1 1-16-15,-3-2 3 0,-3 2-3 0,-2-4 13 16,-7 2-15-16,-1 0 3 0,-1-5-4 0,-11 5 2 0,4 0 4 15,-13 2-4-15,12-6 0 0,-13-1-20 16,4 0-39-16,4-2-42 0,-7-2-76 0,9 1-83 16,1-3-104-16,3-2-198 0,4-3-592 0,12 4 261 15</inkml:trace>
  <inkml:trace contextRef="#ctx0" brushRef="#br0" timeOffset="6613.4136">18141 13329 67 0,'0'0'434'0,"0"-12"-37"0,0 9-42 0,0 3-29 16,0 0-20-16,0 0-15 0,0 0-32 0,0 0-11 16,11 15-23-16,-8-3-28 0,-1 4-10 0,5 4-24 15,-1 4-13-15,-2 2-20 0,-1 4-24 0,-1-1-43 0,3 3-51 16,-5-1-58-16,2 0-57 0,-2 0-70 0,0-1-74 15,0 1-312-15,5-10-603 0,-3-9 267 0</inkml:trace>
  <inkml:trace contextRef="#ctx0" brushRef="#br0" timeOffset="6961.8966">18967 12819 2507 0,'-9'-26'7'0,"-4"3"-15"0,4 3 19 16,-5-3 32-16,6 6 57 0,-1 3-12 0,3 0-7 0,-3 6-8 16,2 1 6-16,-1 0 3 0,1 2-9 15,-2 4 3-15,9 1 5 0,-29 13 5 0,11 0 1 16,-1 14 0-16,-5 10 16 0,2 0-1 0,3 3-10 16,4 9 6-16,-1 1-9 0,10 0-9 0,2 1 0 15,8 2-6-15,2-1-5 0,6-1 7 0,9-6-18 0,1-2-9 16,3-2 3-16,4-6-10 0,2-3-1 0,0-4-10 15,-7-8-4-15,5-4-7 0,-7-1-3 0,0-10-11 16,0 2 4-16,-5-2-1 0,0-5-4 16,-3-5 8-16,1-2-5 0,1-1 0 0,-10-4-5 0,0-4 8 15,-3-1-6-15,-5-3-2 0,-8-3-2 0,0 3 0 16,0 1-1-16,-6 3-2 0,-6 4-16 0,0 4-31 16,-2 3-26-16,-7 4-41 0,-4 7-41 0,-3 2-50 15,-3 7-54-15,-2 4-52 0,-1 6-294 16,2-2-657-16,-10 2 291 0</inkml:trace>
  <inkml:trace contextRef="#ctx0" brushRef="#br0" timeOffset="7445.1159">14025 15066 196 0,'-103'19'267'0,"6"-3"-2"16,12 3-2-16,3 1-1 0,19-6-10 0,3 1-6 16,1 2 4-16,6-6-1 0,5 3-21 0,12-1-9 15,4-6-6-15,10-1-12 0,5-2-12 16,3 7-14-16,7-6-4 0,5 2-4 0,4-2-9 0,5 3-7 15,13-1-5-15,13-6-10 0,23-2-5 0,34-14-15 16,14-1-9-16,64-12-3 0,14-11-16 0,7-7-6 16,9 9-12-16,12-9-6 0,6-2-4 0,25-5-10 15,8 2 1-15,12 2-8 0,-5 3-4 0,-1-1-3 16,-7 2-3-16,-10 5-1 0,-7 0-4 0,-5 1-4 16,-19 0-3-16,-14 10-4 0,-8-4-2 0,-21-2 0 15,-10 3 0-15,-50 13-1 0,-2-1 2 0,-10 2-5 16,-2 0 1-16,-33 9 0 0,-27 0 3 0,-6 7 21 15,-7 1 28-15,0-6 25 0,-5 2 11 0,-3 3-2 16,-2 0-7-16,-7 2-14 0,5-4-3 0,-5 4-10 16,0 0-7-16,0 0-4 0,-22-5-21 0,22 5-35 15,-19 3-53-15,9 0-47 0,-4 0-56 0,0-1-55 16,2 0-53-16,-3 6-40 0,-5 4-45 0,3-4-46 16,-4 0-43-16,-8 4-269 0,-2 3-770 0,-13 3 341 15</inkml:trace>
  <inkml:trace contextRef="#ctx0" brushRef="#br0" timeOffset="7820.0052">13991 15392 90 0,'-46'9'298'0,"15"-2"-7"0,9-2-15 15,6-2-18-15,3 1-24 0,6 0-6 0,5-2-7 16,2-2-5-16,0 0-7 0,46-10-9 0,7 2-14 16,34-14-7-16,9-1-24 0,62-18-12 0,2-2-7 15,6 3-20-15,15-5-25 0,-6-3 2 0,-1 5 3 16,7-2-13-16,-7 12-7 0,-4 5-12 0,8 0-4 16,-14-4-6-16,-4-4 3 0,-3 14-15 0,-52 8-7 15,47-6 11-15,-44 8-11 0,-4-4-7 0,-2-3-5 16,-5 3-1-16,-10 3 2 0,-22 2 9 0,-7 3-1 15,-10 2 6-15,-18 0 2 0,-1 3 17 0,-12 2 26 16,-3-3 13-16,-4 3 6 0,1 1-1 0,-11 0-7 16,10 0-7-16,-10 0-13 0,0 0-5 0,0 0-8 15,-16 13-6-15,10-6-7 0,-8-2-11 0,-1 6-37 16,-1-2-55-16,4-1-68 0,-3 3-72 0,-4 1-64 16,0 1-53-16,4 2-84 0,-10-3-293 0,-1 1-747 15,4 2 331-15</inkml:trace>
  <inkml:trace contextRef="#ctx0" brushRef="#br0" timeOffset="8818.2941">19603 12251 162 0,'-21'-20'156'0,"4"-1"-10"0,-5 6 3 15,-3 0-11-15,-3-5-9 0,3 5 1 0,-3-2-6 16,1 1-5-16,-2 1-2 0,-2 2-7 0,-4 0-10 16,4-1-3-16,0 6-12 0,-6 0-6 0,1 3 15 15,2-2-37-15,0 6-5 0,-4 1 0 0,4 8 1 16,-2-3-1-16,-10 3 8 0,0 7-7 0,-2-3 1 15,1 12 3-15,-1 1 0 0,-3 6 6 0,5 0 3 16,-2 5 7-16,-19 17-7 0,28-10 8 0,-14 17-9 16,9 4 9-16,7 11 4 0,11-1 0 0,-1 1-1 15,5-3-2-15,6 7-1 0,13-20-1 0,1 21 3 16,4-4-8-16,5-16-1 0,3 16-8 0,2-19-3 16,5-3 2-16,0 0-3 0,7-3 2 0,5-1-10 15,0-2 3-15,8-3-6 0,4-5 0 0,9-4 2 16,-3-4 7-16,6-3-1 0,2-2-3 0,3-6 3 15,0-9-3-15,0-4-4 0,7 2 1 0,-4-15 1 16,-5 0-10-16,9-3 0 0,-4-4-4 0,23-12-6 16,-24 0 2-16,-4-4-3 0,17-12 2 0,-18 4-4 15,10-13-11-15,-9-6 0 0,-12 8-2 0,2-17-1 16,-8-8 1-16,-2-4 0 0,-11-1-4 0,-8-3 0 16,-3-7-4-16,-7 12 3 0,-6-10-3 0,-1 27-1 15,-6-15 1-15,-5 17 3 0,-4 0-1 0,0-4-5 16,-7 11 9-16,-7 2-12 0,-4-3 2 0,-11 5 0 15,5 1 3-15,-28-4-1 0,14 15-1 0,-7 5-1 16,-1 6-5-16,1 5 1 0,-1 6-2 0,6 11-4 16,-4 3-9-16,2 7-13 0,5 8-14 0,2 1-30 15,9 6-24-15,5 3-19 0,6 1-22 0,14-2-18 16,1 3-24-16,10 3-22 0,10-7-26 0,4 6-32 16,13-6-36-16,-7-1-198 0,23 0-538 0,-1-7 239 15</inkml:trace>
  <inkml:trace contextRef="#ctx0" brushRef="#br0" timeOffset="9557.9936">20113 12297 125 0,'-33'6'212'16,"-4"2"-3"-16,6-3-7 0,-5-1-8 0,9 1-7 16,0-3 1-16,5 3 1 0,3 2-10 0,0-6-16 15,4 1-10-15,-1 1-7 0,6-3-7 0,2 3-11 0,8-3-12 16,-16 1-8-16,16-1-6 0,0 0 1 0,0 0-9 16,0 0-7-16,0 0-8 0,0 0 0 0,33-17-15 15,-3 5-1-15,18-5-8 0,3-2-4 16,2-1-3-16,9-1-14 0,14-13 3 0,-16 11-1 15,24-5-7-15,-3-5-2 0,3 4 1 0,-1-3-8 16,10-4-3-16,-1 7-13 0,5-5-10 0,-14 1-3 0,1-1-2 16,-7 0-1-16,-18 7-2 0,-6 0-1 0,2 2 0 15,-9-1-1-15,-5 8 3 0,-16 0 1 16,-1 3 1-16,-10 1 5 0,-4 1 5 0,-3 5-8 16,0-5-5-16,-7 4 10 0,0 1 3 0,-9-2-7 15,-4 2 6-15,-4 0 2 0,-12 1-1 0,-2 2 0 0,-5 3 3 16,-12 1-2-16,-3 2 2 0,2 1-4 0,-4-2 1 15,-5 5 2-15,8 3-1 0,1-1 3 0,3-2 0 16,14 3 9-16,8-3-7 0,1-2 3 16,8 1-4-16,1-3-1 0,1 0 2 0,4-1-2 15,9 0-1-15,-7 1 1 0,7-1 3 0,0 0-4 0,29-3 1 16,4-4 3-16,3 1-3 0,10 1 0 0,1 2 0 16,3-1 0-16,-2 2-1 0,-4 8-1 0,2-3 0 15,-15 2 4-15,5 3-3 0,-4 0-3 16,0 4 3-16,-1 1 1 0,-2 3 12 0,-7-4-13 15,-5 7 3-15,4 4-6 0,-14-3 9 0,-2-3-2 16,-2 8 3-16,-3 2 1 0,-8 1-1 0,-9 4-1 0,-6 4 0 16,-4 0 4-16,-5-1 0 0,-1 2-7 0,-8-4-4 15,7 3-8-15,-2-6-25 0,14-9-40 0,-2 4-48 16,9-10-47-16,3-6-64 0,10 4-285 16,2-8-558-16,0-2 248 0</inkml:trace>
  <inkml:trace contextRef="#ctx0" brushRef="#br0" timeOffset="10412.3314">22084 11350 9 0,'14'-27'187'0,"-6"10"-6"0,-1-9-3 0,0 10-2 16,-5-2-11-16,-1 1-7 0,-2-2-3 0,1 3-5 15,0 5-7-15,-9 1-12 0,2 3-10 0,0 2-1 16,-1 2-13-16,-6 3-7 0,6 6-8 0,-11 3-8 16,0 8-12-16,-5 3-5 0,7 6-6 0,-5 12 2 15,0-3-16-15,7 6 1 0,1-9-4 0,7 8-7 16,4-9 2-16,-2-2-9 0,6-1-1 0,3-8 6 16,-1-1-12-16,6-1-1 0,-2-3 0 0,1-2-7 15,2-5 6-15,-1-2-3 0,4-2-3 0,-1-2 2 16,4-4-5-16,3-1-1 0,-1-2 0 0,1-3 1 15,-4-4-1-15,1 1-1 0,1-6 15 0,-7 1 1 16,4 1 13-16,-1-5-2 0,-4-4-5 0,-1-2-1 16,-1-2 3-16,-5-2 3 0,-2 6-3 0,0 0-1 15,-2-3 1-15,2 10 7 0,-7-2-6 0,6 7-3 16,-4 3 0-16,3 2-6 0,2 5-5 0,0 2 4 16,0 0-10-16,-9 27 15 0,9-2-7 0,2 8-11 15,-2 8 4-15,0 10-2 0,7 1-3 0,-5 3 2 16,4 22-6-16,1-17 4 0,2 15 1 0,4 1-5 15,-4-20 3-15,-2 7-6 0,1 13 1 0,-1-18 0 16,3 0 1-16,4-2 0 0,0 0 1 0,-4-8 1 16,0 1 0-16,-7-1-4 0,-1-3 2 0,-2-3 2 15,0-11-5-15,-3-12 5 0,-4-1-5 0,-2-1 6 16,-3-6-1-16,-5 1-1 0,2-5-5 0,-2-9 7 16,-5 0-4-16,1-7-3 0,-8-3-2 0,5-8-1 15,-5-2-4-15,-1-14-13 0,3-4-5 0,-1-3-17 16,4 0-11-16,9-13-23 0,1 0-6 0,11 1-15 15,3 0-9-15,5 3-11 0,7 1-15 0,3 5-19 16,9 3-19-16,4 7 3 0,2-1-12 0,3-2-4 16,4 2-9-16,2 6-3 0,-1-1-135 0,6 2-356 15,-5 1 158-15</inkml:trace>
  <inkml:trace contextRef="#ctx0" brushRef="#br0" timeOffset="11098.1788">22384 11322 56 0,'-12'-2'71'16,"12"2"-6"-16,0 0 0 0,-10-5-7 0,10 5-8 15,0 0 3-15,-7-1-4 0,7 1-7 0,0 0 11 0,-5-8-7 16,2 4-4-16,3 4-7 0,0 0 9 0,-7-3-2 16,7 3-1-16,0 0-3 0,-5-12-1 15,5 12-4-15,-4-3-6 0,4 3-1 0,0 0 3 0,0 0-1 16,-5-5-3-16,5 5-4 0,0 0 1 16,0 0-3-16,0 0-11 0,0 0 4 0,0 0-1 0,0 0 0 15,0 0 1-15,0 0 1 0,-1-7-4 0,1 7-3 16,0 0 8-16,0 0-2 0,0 0 1 0,0 0 2 15,0 0-13-15,0 0 3 0,0 0 1 0,0 0 6 16,0 0-5-16,0 0-14 0,0 0 15 0,0 0-6 16,0 0 2-16,0 0-6 0,0 0 1 15,0 0-5-15,0 0 13 0,0 0 3 0,0 0-7 0,0 0-3 16,0 0 0-16,0 0-2 0,0 0 4 0,0 0-2 16,0 0 0-16,0 0 6 0,0 0-3 0,0 0-3 15,0 0 4-15,0 0-4 0,0 0 1 16,13 15 2-16,-13-15-1 0,0 0-3 0,0 0 0 15,0 0 4-15,0 0 2 0,0 0-5 0,0 0 6 0,16 0-3 16,-16 0 0-16,0 0-4 0,0 0-9 0,0 0 11 16,0 0 0-16,8-5-2 0,-8 5 0 0,0 0 3 15,0 0-5-15,0 0 1 0,0 0-11 16,0 0 15-16,0 0-11 0,0 0 1 0,0 0-6 16,0 0-16-16,0 0-6 0,4 10-4 0,-4-10-4 0,6 3-8 15,-6-3-2-15,0 7-9 0,0-7-7 0,5 5-12 16,-5-5-54-16,0 8-147 0,0-8 65 0</inkml:trace>
  <inkml:trace contextRef="#ctx0" brushRef="#br0" timeOffset="14096.075">23184 10423 5 0,'-7'-19'182'0,"0"4"-12"15,2-1-5-15,0 6-9 0,0 0-19 0,3 5-12 16,2 5-11-16,0 0 3 0,0 0-8 0,2 25 4 15,3 2-1-15,4 19 0 0,-1 4-7 0,-1 2-7 16,0 23-7-16,1-22-9 0,-2 23-3 0,-3-20-7 16,2 4-6-16,-5-2-7 0,7-1-7 0,-5 19-4 15,3-20-2-15,-4 0-3 0,6-5-6 0,0 6-14 16,3-10-19-16,-3-2-22 0,2-6-30 0,3-8-35 16,-4-13-21-16,1-1-36 0,4-4-29 0,-3-6-158 15,4-5-354-15,3-4 157 0</inkml:trace>
  <inkml:trace contextRef="#ctx0" brushRef="#br0" timeOffset="14379.8013">22531 10828 56 0,'-9'0'219'0,"9"0"-20"0,0 0-18 16,0 0-9-16,0 0-16 0,57-13-15 0,-8 1-14 16,13 1-13-16,30-10-10 0,-4-1-9 0,-2 4-9 15,2 1-10-15,3-1-15 0,-11-4-29 0,-15 8-25 0,15-3-40 16,-21 3-18-16,-6 5-23 0,0-3-21 0,0 4-26 15,-7-2-23-15,-17 4-74 0,-3 3-237 0,-6-2 105 16</inkml:trace>
  <inkml:trace contextRef="#ctx0" brushRef="#br0" timeOffset="14607.6742">23668 10603 146 0,'-5'-3'205'16,"5"3"-7"-16,-10-10-8 0,3 8-5 0,7 2-7 16,-7-5-10-16,7 5-7 0,-8-3-10 0,8 3-20 15,0 0-10-15,0 0-10 0,-7 8-9 0,5 0-10 16,-4 4-12-16,6 8-3 0,0 4-8 0,0 0-7 16,6 8-3-16,-4-1-6 0,5 2-5 0,5 3-6 15,-9 11-5-15,13-7-20 0,-10 0-21 0,11 2-36 16,-6-13-43-16,1 5-51 0,8 0-28 0,-5-5-215 15,-4-1-409-15,-1-1 182 0</inkml:trace>
  <inkml:trace contextRef="#ctx0" brushRef="#br0" timeOffset="15176.8794">22819 10446 52 0,'0'-3'198'15,"0"-6"-28"-15,0 9-13 0,7-5-18 0,-7 5 0 16,0 0-8-16,8 28-7 0,-6-1-6 0,3 6-6 15,4 10-7-15,-2 1-10 0,1 1-13 0,-1 2-4 0,2 1-7 16,2 2-7-16,-2 3-5 0,-2-4-7 0,0-2-6 16,1-1-20-16,-1 4-20 0,-4-7-23 15,9 6-22-15,-3-2-32 0,-2-7-24 0,1 0-24 16,6 1-38-16,-9-11-98 0,0-2-276 0,5-3 124 16</inkml:trace>
  <inkml:trace contextRef="#ctx0" brushRef="#br0" timeOffset="16096.9539">24018 10608 30 0,'-2'-7'147'0,"2"-4"7"0,-1 5-6 0,2-2-7 15,-1 8-11-15,-7-8-6 0,7 8-19 0,0 0-11 16,0 0-6-16,0 0 1 0,0 0-2 0,16 25-12 15,-11-8 1-15,-2 2-3 0,2 0-7 0,2 1-3 16,0 6-5-16,-5-6-4 0,1-2-9 0,2 2-5 16,0 0 1-16,-5 0-6 0,0-7-2 0,2 4-7 15,-2-4-1-15,0-5 7 0,2 0-16 0,0-1 2 16,-2 2 0-16,3-5 5 0,-3-4 1 0,0 0-4 16,0 0 0-16,0 0-6 0,0 0 4 0,0 0-5 15,0 0 1-15,12-23-6 0,-7 10 1 0,2-7 2 16,0 0-2-16,1-4-6 0,1-5 5 0,-1-4-5 15,1 3-3-15,3 3 0 0,-4-1 6 0,2 5-3 16,4 5-1-16,-7 3 1 0,5 3-2 0,-4 8-5 16,3 0-1-16,-11 4 5 0,12 8 0 0,-2 4-2 15,0 4 2-15,-3 3 2 0,3 7 1 0,0 1 2 16,-3 1-8-16,-5 2 6 0,5-2-11 0,-1 1-17 16,-4-5-16-16,5 3-23 0,0-7-11 0,1 0-24 15,-1-6-17-15,2-3-8 0,-1 0-16 0,8-3-24 16,-4-4-84-16,3-3-269 0,0-1 120 0</inkml:trace>
  <inkml:trace contextRef="#ctx0" brushRef="#br0" timeOffset="16533.9476">24603 10528 80 0,'-2'-15'149'16,"-3"-1"5"-16,3 8-2 0,-1-5-15 0,-7 6-17 15,1 2-9-15,1 5-3 0,8 0-4 16,-26 8-3-16,7 0-11 0,4 8-8 0,-4 4-6 0,0 1-9 15,8 2-8-15,-3 1-1 0,2 2-4 0,9 0-4 16,3-6-9-16,0-2-1 0,3 0-8 0,2-2 0 16,9-1-2-16,1-1-1 0,2-6-9 15,4-1-3-15,-3 0-5 0,6-2-1 0,-2-4-3 0,1-1-1 16,-1-6 0-16,2 3-5 0,-2-2 2 16,0-7-4-16,-2-3 3 0,-4 7 2 0,-3-9-3 0,3 4 2 15,-6-5-1-15,-1-1-1 0,-1-2 1 0,-1-6-1 16,-2-1 6-16,-3 2 9 0,-1-2 4 0,-1 0 3 15,0 9 8-15,-1-4 0 0,1 8 9 0,1 5-4 16,-2 5-5-16,1 5-4 0,0 0 7 16,-11 25 3-16,5 5-1 0,-3 12 2 0,4 6 0 15,0 6 3-15,0 22-1 0,0 5 3 0,5 6 6 0,0-2 7 16,8 7-6-16,-1-4-3 0,8 3-4 0,-1-3 1 16,0-3-6-16,3-3-7 0,-4-1 0 15,-2-6-2-15,-10-23-5 0,4 3-2 0,-3-6 4 16,-4 1-7-16,-3-5-5 0,-2-17 4 0,-1-1-1 15,-1-7-3-15,1-6-3 0,-6-6 1 0,-1-2-9 16,-2-5-12-16,-5-4-20 0,-2-10-17 0,-5-6-24 0,-2-9-23 16,-5-1-28-16,6-10-35 0,-1 0-32 15,2 1-45-15,2 6-158 0,1-4-422 0,7 13 187 0</inkml:trace>
  <inkml:trace contextRef="#ctx0" brushRef="#br0" timeOffset="17303.7262">22485 11382 59 0,'0'16'145'16,"-5"6"-4"-16,5 4-2 0,-2 1-12 0,2-4-12 15,2 3-14-15,3-9 1 0,-3 1-8 0,4 0-11 16,1-3-7-16,2 0 7 0,-2-5-6 0,-1 0 1 0,-4-5 1 15,12-2-4-15,-6-4-8 0,-8 1-1 0,22-3-9 16,-11-3-4-16,1-7-3 0,1 0-1 0,-1-2-7 16,0-6-3-16,-2 7 4 0,-1-11-5 15,-4-1-2-15,0-2 5 0,-8-1-8 0,-4-4-2 16,-2 4 2-16,-1 2-5 0,-7-16-2 0,-3 6-1 16,-3 9-4-16,1 4-1 0,0 4-3 0,-2 1-4 0,4 6 4 15,3 8-4-15,-4 3-4 0,-3 7-2 0,9 2-2 16,-9 12 0-16,2 5-1 0,7 4 2 15,1 17 2-15,11-2 5 0,3 9-8 0,3-9 2 16,7 2-1-16,2-13-2 0,4 8-1 0,11-4 1 16,-5-11-16-16,4-3-1 0,3-4-13 0,1-4-9 0,8-3-19 15,6-1-16-15,0-3-11 0,2-11-23 0,-8 4-23 16,-4-4-38-16,-3 0-141 0,-2-8-330 16,1 3 146-16</inkml:trace>
  <inkml:trace contextRef="#ctx0" brushRef="#br0" timeOffset="17743.758">23078 12215 164 0,'-3'-22'197'0,"-2"-3"-19"0,-2-3-8 0,-2 12-13 16,1-4-6-16,-1 9-6 0,-3-5-12 0,4 13-12 16,-1 0-16-16,-1 3-10 0,-5 3-10 0,-1 8-2 15,-2 1-11-15,2 13-4 0,-1 1-7 0,4 2-5 16,2 5-8-16,0 7-5 0,11 2 0 0,0-1-6 15,5-1-4-15,5 1-6 0,10 1 7 0,-3-6-8 16,4-8-5-16,8 12 2 0,-2-2-2 0,4-4 0 16,-6-10-4-16,-4 0 0 0,1-1 0 0,0-2-3 15,-3 1 3-15,-7-4-6 0,-4-3 1 0,-1 0-1 16,-2 3-3-16,-10-7 0 0,4 3-1 0,-15 1 2 16,3-5-2-16,-6 3-1 0,-8-3 0 0,-6 1 0 15,-3 0 0-15,-8-5 1 0,12 4-6 0,-1-3-8 16,-3-1-20-16,6 2-29 0,7-1-21 0,8-3-41 15,1-4-29-15,14 0-42 0,-11 3-142 0,11-3-358 16,0 0 158-16</inkml:trace>
  <inkml:trace contextRef="#ctx0" brushRef="#br0" timeOffset="19662.9599">23227 12427 140 0,'0'-28'234'16,"1"8"-14"-16,-2 0-17 0,1 3-5 0,0-1-12 15,-5 0-10-15,5 4-12 0,-2 5-7 0,-3 2-14 16,5-1-10-16,0 8-15 0,0 0-11 16,0 0-9-16,0 0 2 0,0 0-20 0,-9 32-6 15,9-12-6-15,0 8-9 0,2-4-7 0,-2 4-2 16,5 4-3-16,2-1-5 0,-5 1-4 0,6-1-4 0,4-3-5 16,-3-1 2-16,6 1-5 0,-7-10 2 15,8 6-5-15,-1-12 0 0,-1 0-4 0,-1-4-2 16,-1-3 5-16,4-3-7 0,-16-2 1 0,27-7-7 15,-12-1 13-15,-1 0-15 0,1-4 0 0,-3-4 1 16,-1 0 1-16,-1-12-5 0,2-4 2 0,-7 0-5 16,-2 0-2-16,-3-12 5 0,4-3 9 0,-4 7-15 0,-7-3 3 15,7 12 0-15,0 1-3 0,3 10 6 0,-3 4-6 16,0 3-2-16,0 2 3 0,0 11-1 16,0 0-3-16,0 0 13 0,0 0-17 0,0 0 4 15,0 48 4-15,4-17-3 0,-4-2 3 0,0 3-3 16,0-1 3-16,6 13 0 0,0-13-2 0,0-2 4 15,5 3 2-15,-6-5-2 0,0-6 0 0,2 0-4 16,6-4-5-16,-4-5-5 0,-2-2 0 0,8-2-4 16,-6-4-2-16,-9-4-3 0,34-4-7 0,-19-3 2 15,0-4-3-15,1 2-3 0,-1-8-1 0,0-5 4 16,1-1 4-16,-1 0 2 0,-1-4 1 0,-2-5 6 16,1-11-1-16,1 2 1 0,1 3 4 0,-4 7-2 15,-3 4 1-15,6 2 4 0,-7 9 0 0,1 2-1 16,-1 3 0-16,-2 5 5 0,-2 3-1 0,6-2 1 15,-9 5 2-15,0 0 2 0,20 12-2 0,-13-5 2 16,-3 1 3-16,1 0-2 0,3 1 0 0,-3 0-1 16,-3-2 5-16,0 1 0 0,5 0 0 0,-2-1-1 15,-5-7 0-15,1 7 0 0,-1-7 3 0,0 0-2 16,0 0 1-16,0 0 0 0,0 0-3 0,0 0 4 16,0 0-5-16,0 0 3 0,-44-15-1 0,32 7 0 15,0-3-1-15,-7 3-4 0,2-1 7 0,0 2-7 16,0 0 0-16,4 1 5 0,2 6-1 0,-2-2 1 15,13 2-2-15,-21 10 4 0,13-2 0 0,-2 9-1 16,1 1 2-16,6 4 1 0,-1 4-3 0,1 4 3 16,6 1 0-16,1 1-1 0,4-6 2 0,4 8 0 15,3-11-1-15,2 2 3 0,-1-5-3 0,6-1 2 16,5 1-5-16,-1-11 3 0,5 5-4 0,-1-11-4 16,-1-3-9-16,2 0-3 0,-9-5-1 0,7-7 1 15,-3 3-6-15,1-6-3 0,-3 0 4 0,0-10 0 16,0 5 4-16,-4-3 0 0,-3-5-3 0,-2 0 6 15,1-13 1-15,-8 10 2 0,3-13-2 0,-1 3 5 16,-3-1-4-16,-4 13 5 0,2-2 7 0,2 7-5 16,-5 4-1-16,4 3 0 0,-4 10 4 0,3-4 2 15,-3 9 11-15,5-1-6 0,-7 3-1 0,0 0-1 16,13 17 5-16,-6-11-5 0,2 10 7 0,-7-7-6 16,4 5 6-16,3 0 0 0,-2 0 4 0,-2-1-2 15,2 0 0-15,-4-3-2 0,2 0 1 0,-1-3-1 16,-1 1-1-16,-3-8-3 0,3 8 3 0,-3-4-1 15,0-4 2-15,0 0 0 0,6 9 0 0,-6-9 2 16,0 0-6-16,0 0 4 0,0 0-1 0,0 0-2 16,-16-21 0-16,9 14-1 0,-1-4-2 0,-4 1-2 15,3-3-1-15,-6 1 0 0,6 2-2 0,-2 3 0 16,0 1-1-16,-2 1-2 0,4 3 2 0,9 2 0 16,-22 7 3-16,8-1-1 0,2 4 1 0,0 8-2 15,2-1 5-15,5 1-4 0,-5 9 3 0,3-3-1 16,5 4 4-16,2-1-2 0,2-2 3 0,1 2-3 15,4-3 1-15,0-4-2 0,2-2 2 0,6-3 0 16,0 0-3-16,1-3 4 0,4-5-4 0,-3 2-4 16,4-5-9-16,9-3 2 0,-6-1-11 0,-2-1-6 15,1-7-7-15,-1 1 1 0,3-6-2 16,-4 1 1-16,-1-8 2 0,-1 2 6 0,-5-2 2 16,3-1 0-16,-2-1 4 0,-1-8-1 0,-6 2 4 0,6 0 1 15,-6-4 0-15,1 8 5 0,-1-3 0 0,-2 9 6 16,2 1 4-16,-8 4 3 0,7 5 0 0,-7-1 1 15,0 9 0-15,0 0 10 0,0 0 2 0,0 0 2 16,0 0-1-16,15 24-1 0,-15-15 6 0,7 10 0 16,-5-7 1-16,5-3-3 0,-1 5-2 15,3-5 2-15,-4 3-2 0,4-4 0 0,-1 0-6 0,1-2 2 16,-3 2-1-16,3-3 2 0,-2 0-1 0,-7-5-5 16,13 3-2-16,-13-3 2 0,0 0 1 15,19-7-2-15,-19 7-2 0,7-12-2 0,-4 4 3 16,-1-1-1-16,-2-2-2 0,-5-5-2 0,2 1 2 15,-4-1-1-15,-2-4-3 0,-4 2 1 0,4-1 3 16,-5 8 1-16,4-2-3 0,-2 6 2 0,4 4-1 0,-8 3-4 16,16 0 3-16,-23 6-1 0,9 10 3 0,-1-4 3 15,-1 13-1-15,3 3 6 0,4 1 2 0,2 1 5 16,0 2 0-16,6 0 1 0,1 0 2 16,0 0-4-16,5-3-3 0,5-1 3 0,-1 2 0 15,-1-9-1-15,13 1-4 0,-6-5-1 0,9-1 2 16,-4-3-4-16,-3-5-1 0,11-4-7 0,-1-1-5 15,0-6 1-15,2-2-4 0,-2-3-1 0,6-4 1 16,-8-4-2-16,6-3 2 0,-7-6-1 0,5-4-1 16,-7 0 1-16,-5-9 1 0,5 3-1 0,-13-8-3 15,5 2 5-15,-1-6-1 0,-6 3-2 0,-4 3 2 16,4 10 0-16,-7-2-3 0,0 5 3 0,0 13 5 16,-1-3-4-16,-5 8 1 0,5 2 1 0,1 8 0 15,-14-1-2-15,14 1 4 0,0 0-1 0,-26 17-3 16,20-6 5-16,-1 0 2 0,5 2-1 0,4 3 2 15,-2 3-3-15,7-4 2 0,-1 3-1 0,5-1 5 16,1 3 0-16,3 1 1 0,-5-4-3 0,6 0-1 16,-4 0-1-16,5 5 4 0,-4-5-8 0,4 3 4 15,-7-4-2-15,2 0 3 0,-1-2 1 0,-5-1-5 16,1-1 6-16,-2 0-4 0,-3 7-3 0,-2-9 3 16,-2 5-1-16,-3-7-1 0,0 2-1 0,-3 4 2 15,-4-5-3-15,-7 8 2 0,2-3 4 0,2 2-2 16,-2-3-2-16,-6 6-1 0,8-7 3 0,-5 4-2 15,6-7 1-15,4 0-4 0,-4 4 15 0,7-7-16 16,-1 0 3-16,8-6 1 0,-7 13 7 0,7-13-2 16,0 0-4-16,0 0 2 0,20 10 0 0,-20-10-7 15,0 0-8-15,33-18-7 0,-18 6-1 0,6 0 3 16,-8-3 0-16,4 1 1 0,7-6 3 0,-7-2 5 16,4-3-3-16,-1 1-1 0,11-10 3 0,-6 0-4 15,-2-1 5-15,0-3 0 0,6 4 2 0,-5-3-3 16,0-2 3-16,3 1-1 0,-3-3 3 0,-2-2 0 15,-6 8-1-15,-3 4 4 0,-6 3 1 0,-2 2 8 16,-1 4 4-16,-4 3 5 0,-4 4 3 0,4 2 6 16,-1 5 1-16,-1 1 0 0,2 7-1 0,0 0-1 15,0 0 10-15,0 0 1 0,-32 22 2 0,20-8 6 16,12 6 11-16,-4 2-20 0,1 4-1 0,6 0 4 16,1 2-2-16,1 4-3 0,2 2-6 0,-2-3 7 15,0 11 1-15,2 1-6 0,-4 3-3 0,2-8-6 16,-3-7 1-16,1 14-5 0,-3-7-2 0,0-3 4 15,-7-2-11-15,1 9-21 0,-3-16-7 0,-3 11-33 16,-3-7-37-16,-2 2-35 0,-4-7-46 0,-3-3-53 16,7-2-57-16,-12-2-254 0,0-2-577 0,-1-2 256 15</inkml:trace>
  <inkml:trace contextRef="#ctx0" brushRef="#br0" timeOffset="20323.3327">16085 16405 22 0,'-2'-7'240'0,"2"7"-25"16,0 0-20-16,0 0-13 0,-7 20 9 0,12-2-9 15,-1 9-7-15,9 14-9 0,-4 1-17 0,3 5-9 16,-4 5-7-16,1 4-12 0,5-3-14 0,-6 2-8 0,1 5-8 16,4-3-11-16,-4-5-8 0,-1 4-5 0,4-8-9 15,-3-3-3-15,-8 1-11 0,5-12-17 0,-5-5-26 16,1 1-32-16,0-2-36 0,1-8-41 16,-1-3-33-16,-2-8-30 0,0 3-45 0,-2 0-131 15,2-11-375-15,0-1 166 0</inkml:trace>
  <inkml:trace contextRef="#ctx0" brushRef="#br0" timeOffset="20571.9632">16098 16420 120 0,'0'-29'228'0,"9"-4"-20"0,5 5-10 15,6 0-19-15,4-8-9 0,1 14-12 0,15-4-16 16,1 7-11-16,-9 10-11 0,14 4-7 0,0 2-11 15,-2 9-9-15,-13 0-11 0,0 13-7 0,-2-1-7 16,-7 9-9-16,-3-3-4 0,0 21 1 0,-13-2-9 0,-6 0-4 16,-12 3-7-16,-8 3-3 0,-1-1-4 0,-6 6-1 15,-3-3-2-15,-1-1-1 0,-5 0-6 0,4-2-12 16,-4-4-26-16,5 1-23 0,6-7-30 16,1-2-27-16,8-10-45 0,3-7-34 0,1-2-172 15,3 3-378-15,6-6 167 0</inkml:trace>
  <inkml:trace contextRef="#ctx0" brushRef="#br0" timeOffset="20863.8079">17055 16434 42 0,'0'-32'269'16,"0"4"-11"-16,-3 4-7 0,-1 4-16 0,1 0-4 15,-2 5-7-15,1 6-10 0,-1 1-18 0,0 0-16 16,-3 8-15-16,8 0-8 0,-19 17 5 0,3 6-17 0,-2 17-4 16,1 3-2-16,-4 9-24 0,6 4-10 0,-4 25-4 15,-3 3-13-15,8 1-4 0,7-2-15 0,6 3-3 16,2-5-1-16,11-2-7 0,-1-22-12 16,6-4-17-16,12 21-17 0,-7-22-24 0,5-3-39 0,-1-6-34 15,4-3-40-15,1-3-45 0,-2-3-46 0,2-12-33 16,-7-2-242-16,-2-10-529 0,5-5 234 0</inkml:trace>
  <inkml:trace contextRef="#ctx0" brushRef="#br0" timeOffset="21132.8769">17850 16617 2034 0,'7'-28'27'0,"-6"-14"-12"0,6 12 34 15,-5 2 56-15,-2 2 16 0,0-1-23 0,0 1-14 16,0 7-10-16,0-2-7 0,0-7 1 0,0 8 18 0,5 7 25 16,-5-6 5-16,0 10-4 0,0 6-4 0,-5-8-16 15,5 11-1-15,0 0-4 0,0 0-14 0,0 0 13 16,-17 31-13-16,5 0-7 0,-4 9-11 0,1 4 5 16,0 2-4-16,-2 4-13 0,-4 3-4 0,6 2-8 15,-4 0 1-15,4 4 8 0,-7 14-9 0,5-21-24 16,0-1-23-16,-1-2-27 0,3-1-25 0,0-4-27 15,-1-1-27-15,1-10-36 0,8-5-31 0,-3-4-39 16,3-5-33-16,0-4-249 0,1-5-552 16,4 1 245-16</inkml:trace>
  <inkml:trace contextRef="#ctx0" brushRef="#br0" timeOffset="21346.8009">17466 16677 1840 0,'-8'-39'26'0,"-1"10"38"0,-5-3 2 15,6 2 29-15,-1 2 28 0,-1 8 7 0,5 5-20 0,0-3-20 16,3 10-19-16,2 3-3 0,0-2 5 0,0 7 11 16,0 0 3-16,0 0-4 0,39 19-3 0,-16 1-7 15,0 3-3-15,13 8-5 0,-5 7-6 0,5-3-4 16,-4 5-9-16,6 1-3 0,-6-6-3 0,-1 1-17 16,5 5-30-16,-4-4-34 0,4 6-40 0,-6-7-40 15,1 3-59-15,7-10-51 0,-8 2-254 0,-2-10-523 16,-4-5 232-16</inkml:trace>
  <inkml:trace contextRef="#ctx0" brushRef="#br0" timeOffset="21531.4588">18424 16720 2928 0,'-10'-14'29'0,"0"1"-28"0,-4 1 16 15,1 1 49-15,4 1 0 0,6 2-19 0,-2 1-11 16,5 0-5-16,5-1-6 0,2 0-2 15,3-1-4-15,10 1-2 0,6-2 3 0,5-3-9 0,-1 1-16 16,1 3-21-16,0-2-30 0,-2 11-33 0,1-8-33 16,-1 5-33-16,-6-2-38 0,-1 4-32 0,-4 1-187 15,-6 1-444-15,2-1 197 0</inkml:trace>
  <inkml:trace contextRef="#ctx0" brushRef="#br0" timeOffset="21679.7989">18530 16834 22 0,'-12'8'315'0,"5"-5"-29"16,1 4-28-16,4-3-23 0,2-4-18 0,0 0-26 16,0 0-16-16,0 0-16 0,39-16-28 0,-10 5-37 0,0-2-54 15,-5 2-63-15,7-6-78 0,-2 2-96 0,0-4-104 16,8-4-325-16,-10 3 144 0</inkml:trace>
  <inkml:trace contextRef="#ctx0" brushRef="#br0" timeOffset="21894.461">19359 16253 2526 0,'-15'-2'47'0,"-6"-5"-9"0,6-1-4 0,5 2 74 16,-2 0 13-16,5 0-11 0,5 2-33 0,0-2-8 0,2 6-4 15,4-17 0-15,9 12-9 0,3-3-2 0,-1-7 2 16,19 3-15-16,-1-1-1 0,11-3-6 0,-13 4-2 15,15-3-16-15,-14 3-25 0,2 4-27 16,-8 0-29-16,-2 7-41 0,-2-3-44 0,-7-3-43 0,7 1-44 16,-8 6-229-16,-5-3-505 0,-1 3 225 0</inkml:trace>
  <inkml:trace contextRef="#ctx0" brushRef="#br0" timeOffset="22239.9832">19298 16199 53 0,'-14'7'239'16,"5"1"-22"-16,-3 0-10 0,4 8-7 0,-1-1 0 15,3 2-18-15,6-1-16 0,-7 4-6 0,5 1-13 16,2-3-5-16,-5 11-5 0,5-10-8 0,5 2-14 0,-3 1-7 16,5-2-12-16,-1 0-6 0,-6-3-6 0,9-1-8 15,-2-4-4-15,1 1-6 0,6-1 0 0,0-11-8 16,3 2-2-16,5-3-8 0,0-4-5 0,2-5-7 15,12 2-2-15,-4-2-1 0,11-6-5 0,-1 2-3 16,-11 1 3-16,0 2-8 0,5 4-3 0,-6 4 0 16,1 4 3-16,-2-1-6 0,2 2-3 0,-9 4-3 15,3 2 4-15,3 4-7 0,-11-3 1 0,-4 1-2 16,-2-1 3-16,-5 2 0 0,1 1 10 0,-7 3 2 16,0-1-2-16,-3 5 0 0,-9 0 2 0,-3 1-2 15,-3 5 1-15,-4-5-5 0,-5 2-4 0,0-5-1 16,-11 7-25-16,-4-3-25 0,11-7-46 0,-13 5-58 15,13-6-76-15,2-2-300 0,8-9-565 0,-1 4 250 16</inkml:trace>
  <inkml:trace contextRef="#ctx0" brushRef="#br0" timeOffset="22614.0103">20058 15918 2297 0,'-10'-19'45'15,"-2"-2"-35"-15,-3-6 0 0,6 4 2 0,-5-2 43 16,8 9 22-16,4-4 2 0,0 10-5 0,-3 0-14 0,5 3 11 16,5-1 10-16,-5 8 15 0,9-3 9 15,-9 3 0-15,22 7 2 0,-5 0 15 0,10 5-8 0,1 0-14 16,1 8 7-16,5 7-5 0,1 6-7 15,3-1 1-15,0 4 0 0,-3-1-7 0,-4 6-11 16,0 7-3-16,-7-4-4 0,-2 10-1 0,0 0-14 0,-5 6-7 16,3 15 3-16,-9-16-7 0,-6-3-4 0,0 4-18 15,-10-4 12-15,-2 5-9 0,-3-7-7 16,-6 2-15-16,1-8-32 0,-5 1-29 0,-4-2-25 16,-5-6-22-16,0-4-17 0,-4-3-31 0,11-12-29 0,-3 1-31 15,-4-6-42-15,5-1-27 0,3-9-53 0,-9 4-174 16,7-7-549-16,0 0 243 0</inkml:trace>
  <inkml:trace contextRef="#ctx0" brushRef="#br0" timeOffset="23330.235">16448 18792 84 0,'-22'1'213'0,"-2"-1"-4"0,2 2-2 16,3-2 0-16,0 5-7 0,0-4 5 0,1-1-2 16,8 0-11-16,-2 3-16 0,3-3-15 0,9 0-14 15,-10 4 4-15,10-4-9 0,0 0 2 0,0 0 5 16,0 0 1-16,0 0-4 0,48-4 1 0,-11 1-7 0,9-10-5 15,14-2-3-15,25-10-9 0,5 7-10 0,9-12-13 16,7 2-8-16,48-16-7 0,-11 4-3 16,-39 12-9-16,46-19-11 0,-3 6-7 0,-4 2-2 15,2-5-5-15,5 4-1 0,-7-1-8 0,-41 11-2 0,47-8-4 16,-47 13 1-16,2-9-9 0,-5 10-3 0,0-3 1 16,-9 3-9-16,-6-1 2 0,-26 6 0 15,-2 3-2-15,-12 0 4 0,-8 7-6 0,-8 2 2 16,1-1-4-16,-14 5-3 0,0-3 1 0,-1 3 1 15,-6 0-2-15,1 2 2 0,-2-3 2 0,-7 4 2 0,8-3 1 16,-1 2-8-16,-7 1-8 0,7-5 12 0,-7 5 2 16,0 0-4-16,0 0 0 0,0 0-9 0,0 0-15 15,0 0-37-15,-14 14-35 0,6-8-28 16,1-3-29-16,-2 3-25 0,-6 6-27 0,1-4-37 0,-1 5-30 16,0-4-25-16,-11 9-40 0,-1 2-191 0,-4 0-563 15,-6 4 249-15</inkml:trace>
  <inkml:trace contextRef="#ctx0" brushRef="#br0" timeOffset="23707.6385">17016 19012 86 0,'-55'19'295'15,"9"1"-12"-15,10-3-13 0,19-7-14 16,-5-1-11-16,7-1-3 0,8-4-6 0,2 1-4 15,5-5-1-15,0 0 3 0,53-5-9 0,-2-4-23 0,9-6-31 16,33-18 10-16,6 3-20 0,46-14-7 0,-41 10-20 16,43-12 1-16,-4 6-17 0,6 0-8 0,-44 13-13 15,49-7-6-15,-9-1-10 0,-40 11-6 16,40-12-5-16,-46 12-12 0,-3 4-3 0,-11 0-2 0,-23 3-11 16,-1 1-3-16,-8 1-2 0,-2 3-8 0,-19 2 7 15,-3-1-22-15,-12 4 4 0,4-3 26 0,-4 4 16 16,-9 0 10-16,4 0 9 0,-3 4 5 0,-1-3 2 15,-8 5-2-15,6-5-2 0,-5 2-3 0,-1 3-10 16,2-8-4-16,-2 8-6 0,0-9-4 0,0 9-6 16,-2-7-2-16,2 7-8 0,0-8-8 0,0 8-6 15,0 0-20-15,2-9-24 0,-2 9-25 0,3-6-25 16,-3 6-30-16,4-5-46 0,-4 5-32 0,0 0-41 16,0 0-31-16,0 0-27 0,0 0-28 0,0 0-31 15,0 0-40-15,0 0-258 0,0 0-686 0,8 11 303 16</inkml:trace>
  <inkml:trace contextRef="#ctx0" brushRef="#br0" timeOffset="26861.9874">18745 18484 45 0,'-14'-19'144'15,"6"-1"-3"-15,-2 5 0 0,3-1-6 0,-2 1-1 16,3 5-2-16,0 3-14 0,5 1-10 0,1 6-6 16,0 0 7-16,0 0-2 0,-5 29 3 0,10-4-3 15,2 7 0-15,4 14 8 0,8 6 0 0,-2 0-3 16,4 4-8-16,4 20 2 0,-4 1-1 0,1 1-9 16,-5 0-3-16,-2 1-8 0,-4-20-6 0,2 0-2 15,3 17-10-15,-10-18-8 0,10 18 9 0,-3-19-5 16,-4 0-6-16,-1-1-1 0,4 0-11 0,-8-4-3 15,3 0 2-15,-2-5-8 0,3-6 2 0,-6 0-10 16,-2-10 6-16,5-5-14 0,-3 2 3 0,-2-8 0 16,0 1-1-16,0-5-7 0,0-4 1 0,0 0-2 15,0-5 1-15,0 1-1 0,0 1 2 0,0-4 6 16,0-5 0-16,-2 7-9 0,2-7-1 0,0 0 4 16,0 0-3-16,0 0-4 0,-22-5-3 0,22 5 4 15,-14-5-2-15,7-1-2 0,-1 2-1 0,1 0 3 16,0 0-5-16,0 0 3 0,-1 0-4 0,1-4-2 15,-3-3 3-15,-4 0-5 0,-1 1 2 0,0-3-9 0,1-1 2 16,2-2-4-16,-3-5 1 0,-1-3 4 16,4 8-3-16,-3-8-2 0,0-2 0 0,-1 0 0 15,1-2 3-15,-2 4-3 0,2-4 2 0,-4 1 4 16,2 4-2-16,1 2 3 0,8 2 6 0,-1 2-7 16,-3 0 1-16,9 3 0 0,-4 5 0 0,0-2 4 0,0 3-1 15,6 3 1-15,-4-3-1 0,3 4-2 16,2 4-3-16,0 0 7 0,0 0 3 0,0 0 3 15,8 24-5-15,1-6 9 0,3-1-2 0,-2 8 4 16,6 3-2-16,1 0 8 0,1-1-8 0,5 9 5 16,0-3-1-16,0 7-4 0,-6-16 3 0,0 3-2 0,1-2 0 15,-1-2 3-15,4-2-7 0,-4-7 3 16,3-5 4-16,1 2-5 0,-1-5-1 0,3 1-2 16,-1-7 6-16,7-4-7 0,-2 0-1 0,2-8-2 15,2 0-7-15,-2 0-23 0,-5-7-21 0,-1 1-28 16,0 1-24-16,-1-1-31 0,-9 6-38 0,3 1-47 0,-1-2-41 15,0 1-226-15,-3-3-521 0,0-1 231 0</inkml:trace>
  <inkml:trace contextRef="#ctx0" brushRef="#br0" timeOffset="29038.4802">17031 23136 11 0,'-13'6'143'0,"2"-1"-4"0,-1 1 4 0,4 2-14 15,-1-2-13-15,4 1-9 0,2-5-9 0,1 4 4 16,2-6-1-16,5 10 8 0,0-5-11 16,-5-5-4-16,28-2-1 0,-10 2-2 0,13-5-1 15,3-4-6-15,16-5-9 0,8-6-4 0,-4 2 0 16,9 0-6-16,0-4-6 0,-5-1-6 0,2 3-2 16,0 2-9-16,-7 3-1 0,1 0-4 0,-3-1-4 0,-5 0-3 15,-8 8 0-15,3-1-4 0,-5 3-5 16,-6-2-1-16,3 3-4 0,-11 0 0 0,-3 1 7 15,-2 0-12-15,-4 2 1 0,-2 2-6 0,1-5-2 16,-4 5-10-16,-8 0 4 0,10 5-7 0,-10-5-9 16,9 3-17-16,-9-3-22 0,0 0-24 0,0 0-26 15,15 7-21-15,-5-5-30 0,1-4-169 0,-11 2-354 0,20-10 157 16</inkml:trace>
  <inkml:trace contextRef="#ctx0" brushRef="#br0" timeOffset="29575.9472">19171 22491 67 0,'-13'4'194'0,"-3"0"-9"0,-1 2-8 15,-3 0-5-15,-1 1 7 0,3 1-5 0,-1 4 0 16,0-4-7-16,2 2-12 0,2 1-12 0,-2-2-5 15,5-2-11-15,2 1-11 0,-2-3-9 0,3-2-9 16,7 2-3-16,-4-3-4 0,6-2-5 0,0 0 8 16,13 8-9-16,4-11-6 0,12-6-6 0,16-1-8 15,4-8-4-15,12 0-7 0,21-14-9 0,7 3 3 16,-9 1-9-16,-1-2-1 0,-18 13-4 0,-5-1-3 16,2-2-3-16,-5 2-4 0,0 1-2 0,-4 1-3 15,4 3-4-15,-2-4 3 0,4 0-3 0,-6 1-5 16,-1-1 4-16,-2 2-3 0,-3-1-3 0,-16 4 0 15,-6 2-1-15,-4 2 1 0,-2-2 1 0,-1 6-4 16,-8-2 2-16,5 3-1 0,-4-5 3 0,-1 4 0 16,1 3-3-16,-7 1 0 0,5-2 2 0,-5 2-4 15,0 0-2-15,0 0 2 0,0 0-15 0,7-5-19 16,-7 5-32-16,0 0-30 0,0 0-29 0,10-5-35 16,-10 5-36-16,9-2-25 0,5-4-38 0,-4 4-169 15,10-3-457-15,-3-2 203 0</inkml:trace>
  <inkml:trace contextRef="#ctx0" brushRef="#br0" timeOffset="30064.8747">20965 22041 188 0,'-12'3'242'0,"4"-3"-10"0,-1 4-9 16,9-4-5-16,-15 3-9 0,15-3-13 0,-12 0-9 16,12 0-10-16,-7 5-11 0,7-5-5 0,0 0-9 0,0 0-9 15,0 0-5-15,34-13-24 0,-11 10-1 0,9-5-13 16,0-3-10-16,13-2-9 0,-1 0-10 0,7-2-12 15,-3-4 3-15,3 5-12 0,-1-3-2 0,1-5 0 16,2 6-10-16,-2-3-2 0,2-2 0 16,1 0-6-16,-1 7-6 0,-2-9-10 0,-8 6 9 0,-7 4-4 15,-7-2-5-15,-12 6 5 0,5-2-6 0,-7 3 0 16,6 3-4-16,-11-2 3 0,5 3 9 0,-8-1 8 16,0-3-1-16,0 6 11 0,0 0-2 0,-7 2 0 15,5-3 1-15,0-2 3 0,-5 5 0 16,0 0-11-16,0 0 6 0,10-3-9 0,-10 3 1 0,0 0-3 15,0 0 7-15,0 0-14 0,0 0-1 0,0 0 1 16,0 0-5-16,10-2 0 0,-10 2-13 0,0 0-21 16,0 0-27-16,0 0-38 0,0 0-41 0,0 0-47 15,9-3-51-15,-2-2-54 0,-7 5-284 0,0 0-610 16,15-10 271-16</inkml:trace>
  <inkml:trace contextRef="#ctx0" brushRef="#br0" timeOffset="30637.7312">22568 21541 35 0,'-17'-4'310'16,"4"0"-11"-16,-1 4-9 0,6-4 0 0,-6 4-4 16,14 0-3-16,-10-1-8 0,10 1-18 0,-12-2-20 15,12 2-16-15,0 0-5 0,0 0-11 0,0 0-11 16,44-9-8-16,-10 6-14 0,14-6-10 0,7 1-9 16,6-3-7-16,22-6-11 0,4-1-10 0,-29 5-13 15,28-8-8-15,-25 4-9 0,19-5-21 0,-15 4 1 16,-12-4-8-16,0 5-4 0,-4-2 2 0,1-2-25 15,-3 2 8-15,-16 4-6 0,13-8-5 0,-4 1-3 16,-10 5 8-16,-1 0-8 0,2 0 17 0,-16 4 5 16,2 1 6-16,4 0 6 0,-6 0 4 0,2 0-1 15,-1 0 5-15,-3 3-5 0,-6 6 0 0,3-2-2 16,-4-1-7-16,2 1-5 0,-1 2-7 0,-5-2-8 16,-2 5-4-16,6-3-3 0,-6 3 0 0,0 0-7 15,0 0 0-15,0 0-4 0,9 11-2 0,-9-11-3 16,-2 12 0-16,2-12-20 0,-3 8-31 0,-1-1-37 15,4-7-50-15,-3 12-56 0,3-9-63 0,0-3-50 16,0 6-52-16,0-6-60 0,7 9-83 0,-4-6-249 16,-3-3-793-16,12 0 351 0</inkml:trace>
  <inkml:trace contextRef="#ctx0" brushRef="#br0" timeOffset="31252.0417">24618 20863 216 0,'0'0'333'0,"-12"0"-12"16,12 0-3-16,0 0-6 0,-15 4-10 0,15-4-15 15,-12 3-17-15,12-3-11 0,0 0-5 0,0 0-9 16,0 0-19-16,0 0-8 0,0 0-10 0,0 0-10 15,46-11-16-15,-15 6-17 0,5-4-16 0,8-6-14 16,-10 8-7-16,15-10-18 0,-2 2-10 0,2-4-11 16,2 1-7-16,-7 0-12 0,3-2-5 0,4 0-4 15,-5 0-10-15,-2 3-8 0,-1 1-2 0,1-2-2 16,7 0 2-16,-5-1-10 0,7 3 0 0,0-2-3 16,-2 4-2-16,-8-1 2 0,-14 4-11 0,-2 1-2 15,-5 3 2-15,-3-4 11 0,-2 4-2 0,3 0 4 16,3-1 3-16,-8 8 2 0,0-5-1 0,-6 2 1 15,3-1-6-15,-4 1 1 0,-1 2-6 0,-7 1 0 0,10-4-2 16,-10 4-4-16,9-1 0 0,-2-2 1 0,-7 3-1 16,0 0-5-16,0 0-1 0,13 4-3 15,-9 1 3-15,-4 3 2 0,0-8-5 0,-2 11 0 16,2-11-1-16,-3 9 2 0,-4-2-1 0,2 1-2 0,-2-3-3 16,0 2-12-16,2 1-18 0,-2-1-27 0,-1-1-27 15,3-4-28-15,-2 5-29 0,0-2-30 16,7-5-25-16,-4 3-21 0,-1 3-17 0,-1-4-17 15,-3 2-18-15,2-3-14 0,0 6-22 0,7-7-15 16,-8 5-32-16,1-2-199 0,7-3-592 0,0 0 261 0</inkml:trace>
  <inkml:trace contextRef="#ctx0" brushRef="#br0" timeOffset="32878.1711">26317 18912 135 0,'-9'-11'157'15,"6"1"-2"-15,-2-4-14 0,0 3-9 0,1 1-5 16,1 3-3-16,-1-4-11 0,3 4-12 0,-3 5-11 16,4 2-4-16,0 0 9 0,0 0 1 0,14 22-5 15,0-1 4-15,3 18-3 0,0 5-3 0,3 6-1 16,11 21 6-16,-9 4-6 0,7-1-6 0,-3-4-5 16,-6 6 3-16,-11-20-11 0,6 3-8 0,0-2-4 0,-3 2-7 15,-7-7-4-15,2 4-3 0,2-6-4 16,-4-3-4-16,2-3-2 0,-14-10-3 0,8 7-4 15,3-11-1-15,-2-1-4 0,-2-1-2 0,1-8-3 16,-1-6 2-16,0 3 7 0,0-9-12 0,0 3 2 16,-1-4-4-16,1 0 0 0,0-7 1 0,1 8 2 0,-1-8-6 15,-3 5 8-15,3-5-7 0,0 0-6 16,0 0-11-16,0 0-13 0,0-25-7 0,-4 15-8 16,3 0-19-16,-4-6-16 0,5 2-9 0,3-8-13 15,-6 1-5-15,3-6-12 0,3-1-5 0,-3-1-2 0,2-1 0 16,-2-11-3-16,5 1-6 0,-5 5 10 0,-4 3-16 15,4-2 8-15,-3-8 1 0,3 11 5 0,-7-2-6 16,2 0-80-16,2 2-220 0,-2-1 97 16</inkml:trace>
  <inkml:trace contextRef="#ctx0" brushRef="#br0" timeOffset="33736.3634">26388 19126 52 0,'-12'-23'54'0,"-1"-4"3"0,6 7 11 15,-3 4-1-15,3-5-1 0,-3 2 5 0,3 4-11 16,-2-3 5-16,3-2 13 0,0 2 0 15,0 3-9-15,4-3 7 0,-3 8 10 0,1-4-1 0,3 1-13 16,-3 5 5-16,4-5 8 0,0 3 0 0,-1-2 5 16,1 4-6-16,0 0-2 0,1 0-8 15,3 1 4-15,-1-2-8 0,6 1-3 0,1 4-1 0,2-4-2 16,3-3-1-16,0 4-7 0,8-1-2 16,6-3-5-16,1 4 1 0,1-5-3 0,15 0-6 0,9-4-4 15,1 1 12-15,0 2-1 0,9-5-9 0,22-4-2 16,2 1-4-16,1 1-4 0,-3 2-3 0,3-6-2 15,-6 3-3-15,-19 5 1 0,-4-3-2 16,21-1-4-16,-26 8 1 0,4-5-4 0,-12 2-1 16,5 1 0-16,-11 0-1 0,-9 5 0 0,-1 1-2 0,-1-5-2 15,-2 1-2-15,-7 6 2 0,-2-2-4 0,-3 0 3 16,-1-1 3-16,6 2-5 0,-7-1 2 0,1-4-1 16,-3 7 2-16,3-2 1 0,-6 3 2 15,2-3 4-15,-4 2-1 0,-1 0-1 0,0 2 5 16,0-1-4-16,-7 4-2 0,8-1 0 0,-8 1-2 0,0 0 5 15,0 0-2-15,17 6-1 0,-12 2 8 0,-1-2 1 16,1 2 3-16,-2 1 1 0,4 8-3 0,0-3-1 16,-2 2-3-16,2 4 5 0,5 3 6 0,-5 3 0 15,5-2-4-15,-2 2 0 0,-2 1 6 16,1 3 2-16,1-1-3 0,0 3 7 0,-1 6-4 0,-1 3 9 16,6 1-2-16,1 0-11 0,-6 2 1 0,3 0 8 15,-2 3 4-15,5 1-9 0,8 0 7 0,-3-7 7 16,4 7-7-16,-2-6-8 0,2 3-1 0,-2-7-3 15,0 1-6-15,-3 4 9 0,0-6 1 16,-4-7-16-16,-3-2-3 0,2 4 4 0,-1-4-5 0,-4 1 10 16,0 1-9-16,-3 2-1 0,3-7 3 0,-9-5-4 15,7 8 1-15,-7-8 1 0,5 4 4 0,-10-4 5 16,10-1-13-16,-5-3 14 0,-5 1-3 0,5-1 1 16,0 0 0-16,-2 0-8 0,-3-3 5 0,-2-2-4 15,5 6 2-15,-4-7-7 0,-3 6 4 0,-5-4-6 16,6 1 13-16,-8-1 1 0,1-1-11 0,0 1-7 15,-6-5 7-15,3 6 0 0,-6-5-5 0,-5 9 0 16,-2-7 8-16,-3 3 0 0,-9 0-12 0,-6-2 7 16,3 5-2-16,-7-4-3 0,-7 5-4 0,-1-2 5 15,-24 7 1-15,-6 0-7 0,6-2 5 0,-5 1-5 16,-1 5 11-16,1-2-6 0,3 0 0 0,-2 1-5 16,7-5 6-16,21-4 1 0,1 6 1 0,4-9-4 15,3 3 1-15,7 0-7 0,10-8 4 0,-1 2-2 16,6-1 1-16,2-1-3 0,12-5 13 0,-5 5 6 15,6-5-33-15,3 3 13 0,1-5 3 0,0 1 6 16,12-2 5-16,-17 3 0 0,17-3-8 0,-12 3-2 16,12-3 10-16,0 0-6 0,-9 4 2 0,9-4-2 15,0 0 3-15,-6 5 1 0,6-5-7 0,0 0 3 16,0 0 1-16,0 0-1 0,0 0-1 0,0 0 0 16,0 0 4-16,0 0-22 0,0 0-18 0,0 0-21 15,0 0-17-15,0 0-23 0,0 0-25 0,0 0-26 16,0 0-28-16,22-15-30 0,-15 9-30 0,10-2-29 15,3 0-263-15,-3-1-571 0,4-2 253 0</inkml:trace>
  <inkml:trace contextRef="#ctx0" brushRef="#br0" timeOffset="35212.1188">27664 18788 44 0,'0'0'114'0,"-5"-8"-6"16,3 1-3-16,-3 2-2 0,5 5-8 0,-3-7 0 15,-2 2-12-15,1-3 9 0,4 8 5 0,-10-4 4 16,8-2-7-16,0 0-6 0,-3-1-10 0,5 7-1 0,-10-5-4 16,3 2 3-16,7 3-3 0,-8 0-5 0,1-4 7 15,7 4-10-15,-15 0 0 0,15 0-6 0,-14 0-2 16,4 3-6-16,-2-2-3 0,3 6-4 0,-4-1 1 16,4-3-5-16,1 3-1 0,-1 0-2 15,-5 1 5-15,8 5 3 0,-8-3-2 0,4 5-2 0,-1 0-1 16,1 0-3-16,-2 2 9 0,0 5-7 0,-3 4 5 15,1-1 1-15,4 9 0 0,2-7 3 16,-4 2 3-16,7 3-3 0,-6 11-1 0,5-8 3 16,2-3-1-16,2-5-4 0,-1 3-1 0,1 5-2 15,4-2 2-15,-2-4-2 0,5 7-6 0,2-7-2 0,1 4-1 16,-1-1 5-16,4 2-7 0,2-6-4 0,8 7-4 16,-6-7 2-16,-3-1 3 0,7 0 3 0,-2-3-3 15,-2 1-5-15,0-7-2 0,2 3 3 16,4-4 1-16,3 3-2 0,-9-3 5 0,4-8-3 15,0 1 1-15,-2 2-5 0,3-9-2 0,1 0 3 0,-4 1-7 16,0-2 7-16,3-2-7 0,2-2-2 0,1-1 6 16,-6 1-7-16,3-5 3 0,-1-1-4 0,1 2 2 15,-4-2-5-15,-1-3 4 0,0-1-1 0,1-1-4 16,-3 0 0-16,3 4 8 0,-8-5-5 16,-1-3-1-16,-5 3 4 0,6-1 0 0,-3-1-2 0,-5 0 0 15,0 0 0-15,0 3 3 0,-5-1-11 0,2-2 1 16,-6 7 3-16,6 1-1 0,-12-3 0 0,6 2-7 15,-6 0 1-15,-1 3 2 0,-4 1 2 16,10 4-1-16,-4 2-7 0,-1 0 3 0,-4 0 3 16,0 0-2-16,4 7 12 0,-4-4-15 0,-1 5 7 0,3-1-7 15,-2 4 14-15,2 0-14 0,1 1-1 0,-1 7-3 16,-3-8-11-16,4 9-27 0,-6-2-16 0,7-2-22 16,0-2-25-16,6 1-18 0,-5 0-39 0,6 1-31 15,1 0-33-15,0-5-31 0,6 2-223 0,-6-1-521 16,7-5 231-16</inkml:trace>
  <inkml:trace contextRef="#ctx0" brushRef="#br0" timeOffset="41219.0867">18413 22455 81 0,'-23'4'98'0,"1"-1"-6"0,-10 0 3 0,-1 2-8 15,-2 1 3-15,-3 0-3 0,2 2-5 0,4 3-5 16,-14 3 1-16,3 2-2 0,2 9-3 0,2-2-5 16,0 5-11-16,3 6 8 0,-2 7-4 0,1-1-13 15,1 3 17-15,4 10-3 0,1-5 0 16,-6 16-5-16,13-12-2 0,1-8-3 0,6-1-3 0,5-11-5 15,4-4-4-15,3 0-2 0,3-9-2 0,2-3-9 16,2-6 5-16,3-3 8 0,3 1-3 0,1-5-1 16,6-5 0-16,6-6-2 0,4-1-4 0,4-11-7 15,6-7-1-15,-1 0-1 0,1-3 3 16,-4-2-3-16,7 1 4 0,-9-5-9 0,-4 1 0 16,-4-3 3-16,-3-1-1 0,-4 0-4 0,-9 8 0 0,-3 3-3 15,-7-2 2-15,-7 3 5 0,0-1-2 0,-12 2-2 16,-8-2 0-16,-6 5-2 0,-5-1-1 0,-3 14-2 15,-5 1-1-15,2 5-1 0,-7 11-4 16,1 5 0-16,0 9-5 0,-3 7 6 0,-11 19-3 16,0 10 4-16,6 6-3 0,5 2 5 0,10 6-6 15,13-19 2-15,11 2-5 0,2-4 3 0,6-2 1 0,9 0 2 16,7-18-3-16,9 3 2 0,6-10-1 0,6-3 6 16,3-5-7-16,3-4 5 0,5-7 1 15,1-4 2-15,3-5 0 0,6-7-2 0,1-4 5 0,-2-4-1 16,0-5 0-16,-4-5 2 0,2-2 5 15,-10-1-5-15,2-5 1 0,1 2 1 0,-4-1 2 16,-4 0 0-16,-7 0 3 0,-4 6 8 0,-4-12 2 0,-4 10-1 16,-10 2-6-16,-2-12-1 0,-3 12-2 0,-6 5 1 15,-1-1-3-15,-3 6-1 0,3 5 1 16,-4 7-2-16,4 3-5 0,-3 5-2 0,-2 8 0 16,-2 7 1-16,-5 10-2 0,-2 15 1 0,1 3-3 15,4 12 1-15,0-6-1 0,9 4-2 0,7-4 2 0,5-4-2 16,5-2 0-16,7-12 0 0,1 0 0 0,8-10 2 15,-1-1-5-15,7-4 4 0,5-4 1 0,6-8 7 16,4-3-8-16,-4-3-2 0,11-16 0 0,0 6 2 16,-4-11-1-16,-1 5-1 0,-5-13 0 15,-8 12 0-15,4-13-1 0,-13 5 1 0,4 5-1 16,-6-9 0-16,-1 3 0 0,-7 1 1 0,-6-3-1 0,-8-3 3 16,-1 3-1-16,-1 4-1 0,-13-11 2 15,0 15-7-15,-10-6 4 0,1 10-2 0,2 5 8 16,-3 5-11-16,-6 4 4 0,2 11-1 0,-8 9 0 15,5 10 3-15,-6 5-3 0,8 13 1 0,-2 5 0 16,-1 18 0-16,10-10-1 0,8-4 2 0,3-1 2 16,7-3-6-16,12-8 4 0,3-11 1 0,11-2-1 0,1-3 1 15,7-7 8-15,9-5-9 0,0-9 5 16,15 5-4-16,0-16 0 0,5-1 2 0,-5-10-2 16,0-1 2-16,-2 2 1 0,-4-12 2 0,-6 1-5 15,-3-3 1-15,-4 2 12 0,-7 2-1 0,-4 0 23 16,-8 0 2-16,-1-16-1 0,-7 4-5 0,-9 9 12 15,-8-10-10-15,-10 6-6 0,-4 1-4 0,-6 4-1 0,-2 6 2 16,-6 3 0-16,-2 6 1 0,-5 9-8 16,6 0-1-16,-7 17 0 0,2 2-4 0,7 2 5 15,1 8-2-15,2 5-10 0,7 5 5 0,5 3 0 16,5 11-3-16,4-14-2 0,11 10 1 0,3-10-9 16,6-3-9-16,5 3-14 0,5-5-21 0,4 2-41 15,1 0-33-15,11 6-39 0,-1 1-35 0,6-9-53 16,-6-5-257-16,-1-7-542 0,5 1 240 0</inkml:trace>
  <inkml:trace contextRef="#ctx0" brushRef="#br0" timeOffset="47736.4528">19494 22531 98 0,'-7'-5'208'0,"2"-3"-28"16,-2 0 6-16,4 0-1 0,-4 2-6 0,3 1-16 16,4 5-19-16,-1-8-16 0,-3 3-11 0,4 5-13 15,0 0-13-15,0 0-3 0,0 0 2 0,2 24-6 16,1-3-5-16,9 4-2 0,4 19-8 0,-3-6-3 16,9 6-3-16,-3-1 3 0,3 5-11 0,-5 0-3 15,4 0 0-15,-6 1-7 0,-1 4 2 0,-4-3-31 16,4-5 2-16,-6 3-3 0,-1-5-4 0,7 0 4 15,-7-11-4-15,-1 1 0 0,3-2-1 0,-2-3-1 16,-4 0-3-16,4 1 3 0,0-8-1 0,-4-3-2 16,1 0 2-16,-4-3-1 0,1-3 1 0,-1-1-4 15,5-2-2-15,-5-1 2 0,0 0-1 0,0-1-1 16,-5-2 4-16,5-5-1 0,-1 10 1 0,1-10-1 16,-7 5-4-16,7-5 2 0,-14 0 2 0,14 0-3 15,-15-7 1-15,8 1 7 0,-2 0-12 0,3-2 4 16,-3 0-2-16,-5-4 2 0,6-2-5 0,-1 0 1 15,3 0 4-15,-3-1-4 0,-5 0-4 0,6 0 4 16,-2-2-1-16,5 5 0 0,-9-4-2 0,5 6 2 16,-4 0 0-16,11-2 5 0,-8 4-4 0,3-4-1 15,2 3 1-15,-9 1 1 0,9 1-2 0,-2 0 7 16,0 1-8-16,2 1 2 0,2 3-2 0,-2-6-1 16,5 8 2-16,0 0-3 0,0 0 1 0,0 0 2 15,0 0-4-15,0 0 11 0,0 0-7 0,17 28 2 16,-7-16 0-16,2 0 1 0,2 4 2 0,1-1 0 15,0-1-1-15,1 1 6 0,-1-3-8 0,-1 6 3 16,-4-8 1-16,4 3 1 0,1-6-2 0,-1 5 4 16,-1-4-2-16,-3-3-2 0,6-3 5 0,-4-1-3 15,-2 2 1-15,5-6-2 0,-4 2 1 0,2-1 8 16,6-2-6-16,-7-2-1 0,3-1 0 0,-3 2-2 16,-2 0-1-16,2 0-9 0,-3-3-9 0,-2 3-18 15,1 0-18-15,-1 5-20 0,-7 0-18 0,10-5-23 16,-5-1-27-16,-5 6-9 0,11-7-20 0,-5 2-15 15,-6 5-139-15,6-4-350 0,-3 0 156 0</inkml:trace>
  <inkml:trace contextRef="#ctx0" brushRef="#br0" timeOffset="49838.571">19988 24386 78 0,'0'0'93'16,"0"0"-19"-16,0 0 2 0,2 7-6 0,-2-7 6 15,0 0-11-15,0 0 1 0,0 0-9 0,0 0 4 16,0 0-17-16,0 0 1 0,0 0 1 0,0 0 0 16,0 0-2-16,-15 0-6 0,15 0-9 0,0 0 2 15,0 0 1-15,0 0-11 0,0 0 10 0,-14 1-15 0,14-1 9 16,0 0-7-16,0 0-9 0,0 0 5 16,0 0-2-16,-7 5 1 0,7-5 3 0,0 0 0 15,0 0 7-15,0 0-6 0,0 0 2 0,0 0 0 16,0 0 1-16,0 0 5 0,0 0-8 0,0 0-1 15,0 0 5-15,0 0-6 0,0 0 1 0,0 0-1 0,-5 7-6 16,5-7 5-16,0 0-1 0,0 0 5 16,0 0-9-16,0 0 0 0,0 0 0 0,0 0-1 15,-3 4-1-15,3-4 2 0,0 0 2 0,0 0 9 16,0 0-8-16,0 0 1 0,-9 4 8 0,9-4 1 16,0 0-1-16,0 0 0 0,0 0-2 0,0 0 3 15,0 0-4-15,0 0 2 0,0 0-4 0,0 0 4 16,0 0 1-16,0 0-1 0,0 0 2 0,0 0 2 15,0 0 4-15,0 0 0 0,0 0 3 0,0 0 1 16,0 0 2-16,0 0 3 0,0 0 2 0,0 0-1 16,0 0-1-16,0 0 2 0,0 0-1 0,0 0 1 15,0 0-1-15,0 0 0 0,0 0-6 0,0 0 6 16,0 0-13-16,0 0 0 0,0 0-3 0,0 0-1 16,22-13-3-16,-13 6 1 0,-2 3-3 0,1-1 2 15,7-1-5-15,-1-2 1 0,7-4-2 0,-4 3 3 16,0 1 3-16,3-4-9 0,-1 4 0 0,1-3-1 15,1 2-2-15,4-5 3 0,-4 6 0 0,1-2-5 16,-3-1 8-16,3 6-7 0,-7-5 0 0,4 5-1 16,-7-4-4-16,2 5 0 0,-4 4-14 0,4-4-3 15,-1 2-17-15,-4-3-12 0,-2 2-10 0,-7 3-12 16,13 0-9-16,-13 0 5 0,0 0 3 0,0 0 2 16,4 10 10-16,-4-10-1 0,0 0-2 0,-4 8-1 15,4-8 5-15,-7 9 2 0,1-4 0 0,-1-2 5 16,0 4-1-16,-2-2 11 0,-4-2 4 0,4 4-4 15,-4-2 2-15,-4 1 10 0,1 2 2 0,-1-1 5 16,-2 1 0-16,1 0-19 0,-3-1 23 0,2 1-2 16,-1 2 6-16,-1-1-1 0,3-1 1 0,-1-1 4 15,0-1-4-15,2 2 13 0,-2 1 5 0,4-2 5 16,0 1 7-16,-1 0 2 0,8-4 5 0,-6 0 4 16,6 1 4-16,1 2-7 0,-2 0 15 0,2 1 1 15,1-3-2-15,4 5 1 0,-3 4 3 0,3 2 0 16,-1 0 1-16,-1 7-2 0,4 6-5 0,-1-11 1 15,-1 11 3-15,-2-2-3 0,4-1-1 0,-1-2-5 16,1 0-2-16,-4-5-6 0,4-1 1 0,0 4 1 16,4-5 2-16,-4 0-8 0,0-7 1 0,0 0-2 15,0-2-2-15,0-1 1 0,0 0-1 0,0-3-3 16,0-4 1-16,0 0-2 0,0 0-2 0,22-11 4 16,-14-1-7-16,6-2 1 0,-5 0-1 0,6-3-3 15,0-6 5-15,6 5 0 0,-6-1-1 0,0 7-3 16,3-3 3-16,2 3-3 0,-1 3 1 0,1 0-6 15,-3 7 3-15,5 2-3 0,1 4 4 0,-3 4-3 16,6 4 4-16,-2 6 3 0,-2-1-1 0,-9 2-4 16,3 3 3-16,-1 1 5 0,-1 2-6 0,-11-2 4 15,4-2-6-15,-7-1 7 0,0 8-4 0,-7-2-2 16,4 2 3-16,-9-12 3 0,2 7-17 0,-11-1-12 16,6 1-17-16,-1-11-31 0,-2 4-20 0,2-6-36 15,-3-2-23-15,1-2-34 0,-1-2-169 0,0-7-376 16,-1 2 167-16</inkml:trace>
  <inkml:trace contextRef="#ctx0" brushRef="#br0" timeOffset="50246.9073">19753 25549 82 0,'-9'3'206'0,"9"-3"-16"16,-5 5-8-16,5-5-7 0,0 0-4 0,0 0-11 15,0 0-5-15,38-8-24 0,-14-2-12 0,8-3-10 16,11-9-9-16,8 4-8 0,-2-9-10 0,8 4-5 0,-5-2-11 16,3 2-7-16,-6 2-5 0,3-1-2 15,1 4-6-15,-7-1-3 0,5-1-3 0,-7 8-9 16,-12 1-1-16,1-3-3 0,-2 6-1 0,-2-3-5 16,-9 7-3-16,2 0-1 0,-5-1-3 0,-1 3-10 15,-1 1-3-15,-7-3-9 0,1 3-11 0,3 1-5 16,-12 0-15-16,0 0-14 0,17 5-17 0,-17-5-29 15,7 4-19-15,-7 4-27 0,0 0-22 0,0 2-140 16,0-10-332-16,0 16 148 0</inkml:trace>
  <inkml:trace contextRef="#ctx0" brushRef="#br0" timeOffset="50692.143">20462 25847 135 0,'-10'-4'191'0,"2"3"-15"0,-1-2-10 16,9 3-15-16,-22 3-7 0,13-2-11 0,-3 3 20 15,2 7-16-15,-3 5-6 0,-1 5-14 0,5 7-7 0,-4 2-5 16,4 15-2-16,-4-7-10 0,4 8-5 0,7 1-10 16,2 2-6-16,2 3-7 0,5-5-6 0,0 5-6 15,8-8-2-15,0-4-6 0,-1-10-4 0,3 7 0 16,-2-11-10-16,6-3 2 0,1-3-4 16,0-4-7-16,2-2 4 0,-7-3-5 0,5-2-2 15,-1-4-2-15,-2-5 4 0,-1-7-6 0,-2 0 2 16,-1-6-3-16,-3 0 1 0,2-3-3 0,-6-3 0 15,6-9 0-15,-14 12 13 0,1-11-3 0,-2 1-2 0,-4 7 1 16,-4-5-6-16,1 8 0 0,-6 2-1 0,-1-1 0 16,4 7-5-16,-4 4-1 0,-4 4-1 15,4 5-3-15,-4 7-12 0,6-3-22 0,-3 6-19 16,-4 5-33-16,3 4-33 0,1 2-38 0,6-3-39 16,3 5-38-16,-6-5-149 0,11-4-409 0,-3-4 181 15</inkml:trace>
  <inkml:trace contextRef="#ctx0" brushRef="#br0" timeOffset="51858.7117">21757 22431 106 0,'-7'-8'123'0,"7"4"-1"16,-4-4-5-16,4 8-17 0,-3-3-3 0,3 3 2 16,0 0-5-16,0 19 10 0,0-7-1 0,3 14-4 15,3 2 0-15,0 10-2 0,8 9-1 0,0 2-7 16,-4 1-4-16,2-2-4 0,-2 5-9 0,4-7-4 16,-6 0-7-16,1-6-5 0,3 5-4 0,-2-7-6 15,-2-6-3-15,1-1-4 0,-4-4-7 0,0 1-1 16,0-10-3-16,0 0-4 0,1 0-3 0,-3-7-4 15,-1-2 3-15,1 3-2 0,-3-7-1 16,0 2-2-16,0 2-1 0,0-9-3 0,-3 6 2 0,3-6-3 16,-9 5 9-16,9-5-16 0,-17-4 5 0,17 4-5 15,-17-7 0-15,-3-2-3 0,4 2-3 0,1 2-2 16,-2-7 2-16,-4 3-3 0,-1 0 1 0,7-2-4 16,-4 2 3-16,0 3-3 0,4-6 1 0,0 5 0 15,1 2 2-15,5 1-2 0,1-1 5 16,-1 1 0-16,3 1-1 0,6 3-3 0,-11-8 1 15,6 6 0-15,5 2 2 0,-7-5-1 0,7 5-1 0,0 0 8 16,0 0-8-16,0 0-2 0,0 0 7 0,14-5-1 16,-14 5 1-16,15-5-1 0,-4 5 2 0,-1-2-4 15,0-1 2-15,0 3-1 0,4 3 3 16,-2-6 0-16,0 3 1 0,2 0-1 0,-3-2-3 16,8 2 1-16,-5 0 2 0,1 0 1 0,2 0-8 15,-3 0-12-15,1 0-17 0,-1-3-18 0,-14 3-21 16,25 0-17-16,-6 0-19 0,-7 0-22 0,7 0-17 0,-9 0-122 15,-10 0-293-15,21 3 129 0</inkml:trace>
  <inkml:trace contextRef="#ctx0" brushRef="#br0" timeOffset="52238.6749">21914 24133 39 0,'0'0'217'0,"-6"-6"-21"0,6 6-19 0,7-9-20 16,2 1-13-16,4-3-14 0,11-5-15 0,0 1-9 15,7-2-17-15,0 5-24 0,13-8-27 0,2 0-26 16,-15 6-28-16,-2 0-37 0,1 2-31 15,-2 4-26-15,-8 0-94 0,-1-3-221 0,-4 3 98 16</inkml:trace>
  <inkml:trace contextRef="#ctx0" brushRef="#br0" timeOffset="52517.2554">21902 24198 152 0,'-16'13'177'15,"6"0"-2"-15,-2-2-16 0,4 6-15 0,1-2 6 16,5 1-14-16,0 3-10 0,4 2-8 0,0-2-10 16,5-1-10-16,6 0-9 0,3-3-7 0,1-2-11 15,10-1-4-15,4-3-9 0,1-2-4 0,14-3-5 16,0-1-4-16,-17-3-3 0,4 0-3 0,2 0-6 16,-4 1-2-16,-11-1-4 0,-2 2-2 0,-3-2-1 15,2 2-3-15,-5 2-4 0,-9 0 0 0,4 0-3 16,-7 5 3-16,0-9-7 0,-8 17-1 0,-6-9-6 15,-3 2-8-15,-5 5-13 0,5-7-18 0,-12 5-16 16,5 4-26-16,-5-6-40 0,7 5-31 0,-2 0-174 16,-5-1-347-16,7 0 153 0</inkml:trace>
  <inkml:trace contextRef="#ctx0" brushRef="#br0" timeOffset="52741.2745">21779 25176 140 0,'0'0'285'0,"-15"0"-27"0,15 0-23 0,-12-3-22 16,12 3-22-16,5-10-16 0,3 0-14 0,8 0-20 16,11-6-12-16,12-6-11 0,7 1-16 0,7 1-8 15,-2-7-15-15,7 4-24 0,22-7-18 16,-3-1-24-16,-17 15-20 0,-4-1-30 0,-3 2-35 15,7 5-20-15,-14 3-43 0,-9 4-213 0,-3-2-376 0,0 3 167 16</inkml:trace>
  <inkml:trace contextRef="#ctx0" brushRef="#br0" timeOffset="53122.2626">22514 25152 147 0,'-12'-4'236'0,"3"2"-23"0,-6 2-12 16,1 0-16-16,-1 3-9 0,-2 3-23 0,0 8-8 16,2-2-12-16,-6 10-8 0,-3 3-18 0,7 3-6 15,-5 7-12-15,2 6-6 0,11-1-6 0,1-9-10 16,4 1-8-16,4-1-5 0,4 2-6 0,2-1-2 15,5 1-5-15,-3-2-7 0,6-4 2 0,-1-1-8 16,3-4 2-16,1-2-7 0,7-3 1 0,-9-6 0 16,4 2-6-16,0-10 1 0,-1 4-3 0,1-9-3 15,3 1-1-15,-6-3 1 0,-1 1 0 0,0-4 0 16,1-6 0-16,-10 6-7 0,5-7 5 0,-8 7-2 16,-1-5 0-16,-2 3-2 0,-2-2 0 0,-3 7 3 15,-4-4-2-15,-1 4 0 0,-2 2 1 0,-5 4-7 16,-5 2-8-16,0 4-17 0,-4 6-27 0,4-7-37 15,3 3-35-15,4-1-47 0,5-5-54 0,1 3-148 16,2-6-401-16,7-1 178 0</inkml:trace>
  <inkml:trace contextRef="#ctx0" brushRef="#br0" timeOffset="53838.7159">23411 22491 112 0,'0'-20'161'16,"-2"4"-9"-16,2-2-3 0,2 1 6 0,-2 0-6 16,-2 6 0-16,4 1-11 0,-4 2-9 0,4 0-12 15,-2 2-14-15,0 6-3 0,0 0-4 0,0 0-2 16,15 25 2-16,-8-7-1 0,3 10-6 0,4 12-4 16,-7 2-8-16,1 3-9 0,-1 3-6 0,2 0-5 15,-3-5-2-15,0 0-11 0,-3-1 3 0,4 0-9 16,-6-8-4-16,5-2-2 0,-6-1 0 0,1-2-6 15,6-2-3-15,-7-2-2 0,0-9-8 0,0 0-4 16,0-2-1-16,0-2 1 0,0-3-4 0,0-2 0 16,0-1 1-16,0-6-5 0,-3 4 0 0,3-4-6 15,-12 0 2-15,12 0-2 0,-16-4 1 0,6-4 0 16,2-1-1-16,-6-3-1 0,-5-4 3 0,4 4-2 16,-2-3 4-16,2 2-3 0,-3-2 1 0,3 3 5 15,0 5-2-15,1-7-3 0,6 7-2 0,-6-1 0 16,7 3 3-16,-3 3-3 0,3-3-2 0,7 5 1 15,-14 0-1-15,14 0 3 0,0 0 0 0,-1 8 6 16,1-8-2-16,1 13 0 0,6-11-2 0,0 3 1 16,2 2 3-16,-1-1-3 0,4-4 3 0,-2-1-2 15,4 3-1-15,3-2 3 0,3-1-3 0,-1 3 5 16,3-8-1-16,1 4-1 0,-1-1 1 0,2-2-2 16,5 0-25-16,-6 2-23 0,0-2-21 0,7-7-25 15,1 3-39-15,-2 4-43 0,0-1-196 0,-10 1-402 16,3-2 179-16</inkml:trace>
  <inkml:trace contextRef="#ctx0" brushRef="#br0" timeOffset="54225.3192">23933 23762 57 0,'0'0'231'15,"0"0"-26"-15,1-9-17 0,8 3-14 0,5-4-17 16,8 0-17-16,2-5-12 0,11 2-12 0,10-4-15 16,-3-5-9-16,3 8-6 0,-6-6-12 0,-10 6-31 15,2 0-19-15,-1 0-26 0,-1 0-44 0,2 4-30 16,-4-3-39-16,-6 2-149 0,-4 3-284 0,0 0 127 15</inkml:trace>
  <inkml:trace contextRef="#ctx0" brushRef="#br0" timeOffset="54514.69">23912 23801 121 0,'-8'2'202'0,"-1"-2"-21"0,-3 5-15 0,7 2 4 15,0-2-11-15,-2 3-12 0,7-1 3 16,0 2-5-16,2 2 3 0,3-2-20 0,10 3-2 0,-4 3-6 16,9-5-8-16,9 8-3 0,0-6-6 0,3 3-7 15,13-6-8-15,1 2-11 0,2-2-5 0,-4-1-4 16,2-3-8-16,-15 6-4 0,-1-5-8 0,-1 1-5 16,-6-4-4-16,-3 4-3 0,-5 2-5 15,-6-1 1-15,-1 0-2 0,-4 0-5 0,-4 4 1 16,-4-1-5-16,-8 6 0 0,-5-2-5 0,-5 2-3 0,-17 5-2 15,8-5-6-15,-13 4-30 0,-2-4-17 0,5 3-34 16,5-9-32-16,5 4-41 0,9-10-45 0,-2 9-241 16,2-5-470-16,5 0 207 0</inkml:trace>
  <inkml:trace contextRef="#ctx0" brushRef="#br0" timeOffset="54711.2469">23742 24684 125 0,'-5'2'278'16,"5"-2"-28"-16,0 0-18 0,0 0-17 0,0 0-14 15,37-13-21-15,-6 1-16 0,11-3-16 0,8-6-10 16,1 1-20-16,4 1-11 0,6-1-14 0,0 4-27 16,4 4-33-16,-2-3-44 0,-1 9-41 0,-3-2-45 15,1 5-46-15,-7 6-60 0,-17-3-104 0,0 8-334 16,8-2 148-16</inkml:trace>
  <inkml:trace contextRef="#ctx0" brushRef="#br0" timeOffset="55092.137">24632 25009 2057 0,'0'0'74'0,"-22"-12"-8"16,13 2-14-16,-4-1 10 0,4-4-3 0,-1 2 21 15,-2 1-2-15,-2-3-6 0,2 3 0 0,-1 3 7 16,-3 2-6-16,1 0-7 0,-2 6-2 0,-2 1-9 16,0 4-3-16,1 7-5 0,-6 6 0 0,0 2-3 15,0 4 2-15,2 3 1 0,6 1-3 0,-4 18 1 16,5-4-1-16,-1 1-11 0,9-1 1 0,7 2-4 16,0 5-4-16,7-1 1 0,9-1-4 0,-1-7-8 15,-1-8 4-15,1-7 1 0,7 3-3 0,-1-1-5 16,-3-9-2-16,5 1-9 0,-1-8 2 0,0-3-6 15,0-2 5-15,0-5-2 0,0 0-4 0,-5-5 5 16,1-4-2-16,-3 0 2 0,0-8 1 0,-6 4 0 16,-2 1 2-16,-1-5 1 0,-4 2 0 0,-4-1-2 15,2 3 4-15,-6 1-5 0,-1 4 3 0,-2 1-9 16,-10 6 5-16,1 2 0 0,-1 7 4 0,-8 3-11 16,1 2-23-16,2 5-26 0,-1 0-31 0,6 2-38 15,5-4-26-15,1-2-59 0,4-6-59 0,2-1-199 16,6-1-507-16,1-6 225 0</inkml:trace>
  <inkml:trace contextRef="#ctx0" brushRef="#br0" timeOffset="55820.4947">25519 21831 57 0,'-5'-22'161'0,"3"1"-7"0,0-1-17 16,0 2 10-16,-3 3-6 0,5 1-10 0,-1 6-12 16,1-1-10-16,-4 5-15 0,4 6-6 0,4-3-6 0,-4 3 18 15,6 17 1-15,-2 8-5 0,8 14 4 0,-4 6-8 16,1 5-4-16,-1-1-4 0,1 7-10 16,-2-4-3-16,0 1-11 0,-4-2-4 0,4-3-8 15,0-5-5-15,-2-3-7 0,-4-8 3 0,5 1-5 16,-3-10-2-16,0-2-3 0,1-2-3 0,-3-4-2 15,3 0-2-15,-2-2-4 0,-2-4-2 0,1 2 1 0,-1-5 2 16,4 1-8-16,-4-7 1 0,-5 4-1 0,5-4 0 16,0 0-2-16,-14 0-2 0,14 0 0 15,-15-4-2-15,-1-1 2 0,3-6-1 0,-3 2-3 16,-3-2 0-16,-3-6 2 0,-5 1-3 0,1-3-3 16,4-1 3-16,0 4-7 0,5 3 4 0,-3 2 0 0,4 3-4 15,8 2 2-15,1 1-3 0,-2 0 1 16,4 3 2-16,5 2-1 0,0 0-1 0,0 0 2 15,0 0-5-15,21 14 3 0,-8-10 2 0,4 4 3 16,-1 1 2-16,6-6-2 0,0 7 2 0,0-7-1 16,7 4-1-16,2-2 0 0,1-2 3 0,8 1-1 15,-6-4-1-15,0 1 1 0,3-2-20 0,9-4-23 16,-8 2-25-16,-4-5-26 0,-2 4-25 0,1-4-23 16,-3 3-39-16,1-2-27 0,-9 0-118 0,6 2-351 15,1-3 155-15</inkml:trace>
  <inkml:trace contextRef="#ctx0" brushRef="#br0" timeOffset="56161.0295">26017 23101 143 0,'10'-12'161'15,"0"-1"-15"-15,11-2-15 0,1 0-14 0,7-1-8 16,-4 3-13-16,9-2-9 0,7-1-6 0,-12 7-14 0,2-2-17 16,1 3-33-16,-1-1-29 0,0 2-33 15,-2-1-33-15,-7 4-101 0,-5 4-193 0,3 0 85 16</inkml:trace>
  <inkml:trace contextRef="#ctx0" brushRef="#br0" timeOffset="56426.6898">25983 23175 101 0,'-14'2'204'0,"5"5"0"15,3 4-20-15,0-5-16 0,6-2-17 0,0 9-9 16,4-6-11-16,1 1-11 0,5 4-8 0,6-4-3 16,6 0-10-16,5-1-5 0,5 0-10 0,-1 3-5 15,5-6-10-15,-4 4 0 0,4-2-7 0,-2-1-6 16,0 0-3-16,-1 2-7 0,-11 1 4 0,3 1-5 15,-2-2-8-15,-8 0-7 0,-6-1-2 0,1 1-2 16,-5 2 3-16,-5 2-4 0,-2-1 6 0,-5 4-11 16,-1 2-1-16,-8-3-6 0,-4 7-23 0,-4-4-18 15,-3-1-23-15,1 4-30 0,-4-5-44 0,11-2-32 16,-7 0-53-16,-6-1-128 0,10 3-367 0,3-3 163 16</inkml:trace>
  <inkml:trace contextRef="#ctx0" brushRef="#br0" timeOffset="56615.1204">25855 24043 2259 0,'-7'8'28'0,"-3"-3"13"0,3 1-2 15,0-5 40-15,0 3 7 0,7-4-17 0,0 0-4 16,0 0-21-16,0 0-8 0,19-24-2 0,6 9-2 16,10-1-5-16,11-4 0 0,3-1-5 0,11-1-1 15,-2 2-2-15,1-2-18 0,-1 6-22 0,24-11-27 16,-20 13-25-16,-8-5-28 0,4 8-37 0,-3 1-35 15,-4 3-55-15,-15 7-131 0,-4-2-386 0,1 4 170 16</inkml:trace>
  <inkml:trace contextRef="#ctx0" brushRef="#br0" timeOffset="56990.3585">26465 24222 59 0,'-12'-10'271'16,"4"4"-3"-16,1-1-11 0,-7 5-16 0,6-6-9 16,1 6-12-16,-2-3-19 0,9 5-18 0,-22 5-10 15,5 5-15-15,0-1-12 0,-3 11-13 16,-3 4-5-16,5 1-11 0,-5 11-10 0,3 4-8 16,5 2-9-16,4 6-10 0,1 0-6 0,9 0-2 0,1 0-11 15,5-3-5-15,1 1 3 0,5-8-15 0,1-5-6 16,3-3 12-16,2-5-14 0,5-2-6 0,4 2-2 15,-2-7-9-15,5-1 0 0,0-6-9 0,-5 1-5 16,6-4-9-16,-8-7 0 0,-1-2 1 16,3-2-2-16,1-4 1 0,-4-5 3 0,-6-2 2 0,0 0-3 15,-3-3-1-15,-1-3 6 0,-11 0-2 0,6 0-1 16,-7 0 0-16,-6 1 7 0,-5 5-11 16,2 2 2-16,-9-1-3 0,2 8 1 0,-2 1 2 15,-1 4 2-15,-2 4-7 0,-7 3 0 0,5 6-24 16,0 0-34-16,2 5-30 0,5-5-38 0,1-1-41 15,6 3-50-15,5-7-56 0,-2-1-174 0,2-2-490 0,5-5 217 16</inkml:trace>
  <inkml:trace contextRef="#ctx0" brushRef="#br0" timeOffset="57524.6213">27545 23025 208 0,'0'-7'220'0,"0"2"-17"0,0 5-18 0,0 0-10 15,0 0-17-15,-16 13-9 0,3 6-14 0,-3 2-10 16,-1 7-15-16,-5 11-7 0,0 3-8 0,0 0-13 15,-2-1-6-15,2 2-8 0,0 0-8 0,-1 2-16 16,5-4-18-16,-5-3-34 0,3-1-36 0,5-7-34 16,1-2-29-16,2-3-48 0,-2-4-150 0,1-2-331 15,2-1 146-15</inkml:trace>
  <inkml:trace contextRef="#ctx0" brushRef="#br0" timeOffset="57740.939">27113 23174 58 0,'0'-18'235'15,"0"9"-19"-15,-2 3-18 0,4-2-26 0,-2 8-17 16,7-4-13-16,-7 4-4 0,15 12-15 0,-1-3-7 16,1 8-12-16,7 1-9 0,2 6-9 0,2-1-9 15,3 10-7-15,8-6-9 0,-2 1-15 0,-12-8-32 16,8 9-25-16,-5-6-26 0,3-3-38 15,-2-1-43-15,0-1-28 0,2-2-141 0,2-2-310 0,-4-5 137 16</inkml:trace>
  <inkml:trace contextRef="#ctx0" brushRef="#br0" timeOffset="57989.305">28389 22574 77 0,'-4'-43'236'0,"3"17"4"0,-3 6-8 0,3 0-6 16,-1 5-9-16,-3 2-18 0,5-1-19 15,0 6-15-15,-2 1-17 0,2 7-19 0,0 0-10 16,0 0-9-16,0 0-9 0,14 15-11 0,-4 1-7 16,0 0-12-16,4 7-2 0,1 4-11 0,6-4-4 15,-3 16-1-15,3-11 0 0,-1 9-15 0,2-14-26 16,4 12-27-16,-2 0-42 0,-2 2-41 0,-7-9-48 15,6 0-48-15,-6-2-215 0,-5 2-442 0,2-3 196 16</inkml:trace>
  <inkml:trace contextRef="#ctx0" brushRef="#br0" timeOffset="58186.3059">28326 23309 2368 0,'-11'4'47'0,"-1"-2"6"0,-3-2-27 15,7 0 0-15,8 0 10 0,-16-4-4 0,8 2-14 16,8 2 1-16,0 0-1 0,0 0 0 0,25-14 2 16,-3 7-3-16,9-1 1 0,12-4-3 0,6 1-4 15,2-1-23-15,2-1-24 0,2 2-31 0,-2 0-26 16,1 5-37-16,-1 0-30 0,-2 0-40 0,-5 4-141 16,-1-3-370-16,-13 5 165 0</inkml:trace>
  <inkml:trace contextRef="#ctx0" brushRef="#br0" timeOffset="58553.0366">28994 23532 1987 0,'0'0'-15'0,"0"0"68"0,-22-16-3 0,19 7 3 16,-9-6 10-16,3-4 9 0,2 5 16 0,-3-1 2 15,-4 0-6-15,1 0 9 0,4 3 6 0,-4-1 13 16,4 8-15-16,-3 2-7 0,-2 1-2 0,-4 7-8 15,-1 7-7-15,-3 8 3 0,0 8 0 0,-1 8-8 16,1 5-4-16,4 7-10 0,-3 6-2 0,13-6 5 16,1 5-20-16,0-2-5 0,14-8-3 0,-2 5 6 15,5 0-6-15,7-3-4 0,5 3 3 0,0-8-9 16,-1-16-1-16,3 3 4 0,0-7-13 0,3-3-9 16,-1-3-2-16,-4-4 13 0,3-2-12 0,-4-6 1 15,-4 1 1-15,3-4 1 0,1-7 1 0,-6-4-3 16,0-1 4-16,1-12 6 0,-8 7-10 0,-4-7 5 15,-1 3-6-15,-1-4 8 0,-4 6-3 0,-1 1-5 16,-2 0-1-16,-7 7 3 0,-4 3 4 0,6 3-2 16,-10 4-2-16,-3 10-1 0,-6 0-6 0,4 7-19 15,-4 4-31-15,7 8-44 0,0 0-37 0,3 9-49 16,7-12-60-16,-3 8-302 0,6-2-591 0,0-2 261 16</inkml:trace>
  <inkml:trace contextRef="#ctx0" brushRef="#br0" timeOffset="62289.2451">30862 22465 19 0,'32'-10'105'0,"2"2"-13"0,12-8-14 0,-2 5 0 16,-6 5-10-16,8-1-5 0,-10 2-26 0,-4 3-17 0,1 1-17 15,-3 1-27-15,-8 0-67 0,-1 0-96 16,-4 3 43-16</inkml:trace>
  <inkml:trace contextRef="#ctx0" brushRef="#br0" timeOffset="62450.9991">30896 22707 61 0,'-7'4'153'0,"2"0"-10"15,5-4-19-15,0 0-23 0,0 0-3 0,20 7-8 16,-3-11-11-16,12 3-5 0,7-5-8 0,12 0-14 16,5-4-44-16,1 3-34 0,6-11-49 0,-6 8-83 15,10-8-172-15,-3 3 77 0</inkml:trace>
  <inkml:trace contextRef="#ctx0" brushRef="#br0" timeOffset="62810.7006">32756 21712 50 0,'-2'-4'178'15,"2"4"-13"-15,4-13-21 0,1 6-14 0,3 0-12 16,4-2-14-16,4-5-4 0,3 5-11 0,11 0-7 16,-1-6-3-16,7 3-18 0,-5 0-4 0,1 3-4 15,2 1-13-15,-6 0-21 0,-1-3-25 0,-8 8-16 16,3-2-34-16,-7 5-21 0,4-1-22 0,-9 1-103 16,-1 0-219-16,-9 0 98 0</inkml:trace>
  <inkml:trace contextRef="#ctx0" brushRef="#br0" timeOffset="63080.4468">32841 21701 33 0,'-25'8'155'16,"3"-4"-8"-16,-1 4-4 0,5 4-14 0,-1-4-4 15,4 0-4-15,4 4 2 0,-1 1-10 0,2-3-6 16,5 0-8-16,2 1-10 0,3 1-5 0,1 0-7 16,8 8-4-16,3-12-7 0,3 7 1 0,9-7-13 15,5 7-1-15,-2-5-6 0,18 0-4 0,1-4-4 16,-9 0-4-16,8-3-1 0,6 8-6 0,-17-4-2 15,2-2-5-15,-4 3 2 0,-1 1-2 0,-1 2-1 16,-7-3-8-16,-3 3 0 0,-10 3 1 0,4-2-1 16,-7-2 3-16,-5 2-5 0,-2 1 1 0,-2 5-3 15,-12 0 2-15,-3 4 1 0,-5-2-4 0,-7-4-5 16,-9 9-10-16,-1-5-2 0,8-2-20 0,-9 0-13 16,-3-1-31-16,12-2-21 0,-1-10-37 0,3 5-25 15,-4-2-139-15,1 0-318 0,5-6 140 0</inkml:trace>
  <inkml:trace contextRef="#ctx0" brushRef="#br0" timeOffset="63277.6613">32543 22591 22 0,'0'0'198'0,"0"0"-15"0,20 4-12 16,-3-8-19-16,12-9-14 0,18 2-12 0,4-5-12 15,3 8-11-15,3-9-10 0,-5 6-7 0,8-2-15 16,-7 1-17-16,-2 0-30 0,2 1-27 0,-19 3-39 16,16 0-34-16,-16 4-44 0,-5-1-96 0,6 2-234 15,-9-1 104-15</inkml:trace>
  <inkml:trace contextRef="#ctx0" brushRef="#br0" timeOffset="63628.7159">33060 22842 228 0,'-9'-11'221'0,"2"-2"-14"0,-3 0 0 0,-2-2-5 16,2 4-11-16,-2 2-16 0,0 1-2 0,0 4-13 16,-3-1-18-16,-1 6-11 0,-1 3-8 15,-3 8-10-15,-4 4-1 0,-5 6-20 0,-5 4-9 0,7 7-7 16,1 1-9-16,6 7-8 0,3-1 0 15,10-5-9-15,5 8-5 0,7-2-6 0,5 0-4 0,6-1-1 16,2-10-1-16,6 3 0 0,-1-6-5 0,7 1-2 16,-1-7 4-16,-5-2-14 0,5-3 0 0,-5-4-1 15,-5 1 0-15,-1-8-2 0,1 3-2 0,-7-5-1 16,2-4 2-16,-6-1-3 0,1-3 0 16,1 0-3-16,-8-11-1 0,-2 5 0 0,-5-6-3 15,1 0 2-15,-8-1-2 0,-1 1-11 0,-8 1-6 0,-6 1-17 16,10 3-9-16,-14 0-12 0,-5 11-19 0,6 1-26 15,-3 8-20-15,-1-1-34 0,7-1-40 0,5 2-35 16,-7 3-160-16,13-3-417 0,1-2 185 16</inkml:trace>
  <inkml:trace contextRef="#ctx0" brushRef="#br0" timeOffset="63943.104">32127 21773 83 0,'-14'-13'223'0,"6"6"-20"0,1 2-9 16,5 3-16-16,2 2 0 0,-15 23 1 0,8 17-5 15,-2 7-11-15,3 5-8 0,2 28-10 0,4 0-16 16,4 4-8-16,-4 2-17 0,3 3-1 0,2-1-13 16,9 2-7-16,-6 4-6 0,8 4-5 0,-1-5-8 15,14-5-15-15,-7-4-16 0,14-9-27 0,-5-1-19 16,-2-20-30-16,5-7-31 0,2 2-31 0,5-10-42 16,1-6-40-16,-3-5-187 0,7-5-403 0,0-5 179 15</inkml:trace>
  <inkml:trace contextRef="#ctx0" brushRef="#br0" timeOffset="64273.0898">33590 21740 1302 0,'0'-40'9'0,"0"-5"8"0,-2-1-11 15,-3 2-10-15,-3 1 11 0,4 1 13 0,-1 13 42 16,5-1 13-16,-5 6 11 0,5 4 3 0,0 3 1 16,0 7-11-16,0 2-11 0,7 4 2 0,-7 4 1 15,0 0 16-15,24 14-7 0,-2 6 1 0,-7 6-3 16,14 14-4-16,0 8-1 0,0 3-3 0,9 17-5 16,-1 2-9-16,-9-16-3 0,2 18-1 0,-1 0-2 15,-12-15-8-15,4 19-5 0,-11-21-2 0,4 23-3 16,-8-21-3-16,-6 0-4 0,-1-3-4 0,-6-1 0 15,0 1-4-15,-7-3-17 0,-1-5-10 0,0-3-24 16,-7 7-23-16,-1-5-35 0,5-4-19 0,-4-1-45 16,4-13-33-16,0-4-53 0,6-7-131 0,0 2-403 15,3-10 179-15</inkml:trace>
  <inkml:trace contextRef="#ctx0" brushRef="#br0" timeOffset="64694.8637">34100 20848 84 0,'-2'-19'214'0,"-1"5"-17"0,-2 2-20 16,3 4-8-16,2 7 6 0,0 1 0 0,0 0-9 15,-5 23-10-15,5-3-3 0,-2 8-5 0,-1-2-18 16,-1 4-8-16,4-1-11 0,2 0-11 0,3 3-7 16,-3-4-14-16,3 0-2 0,2-3-7 0,-4-5-8 15,4-6-7-15,0 3-6 0,0-3 0 0,0-3-8 16,1-3-4-16,1-2-1 0,1-2-4 0,2-2-3 0,5-2-2 16,0-3-6-16,3-5 0 0,-4 2-3 15,1-3 1-15,-2-5-3 0,0-3 0 0,2-4-2 16,-5-3-3-16,2-1-1 0,-5-5 1 0,-3 3-3 15,1-6-3-15,-5 5-4 0,3 3 5 0,-3 3-3 16,3 8 3-16,-3 3-4 0,-1 2-2 0,-1 2-3 16,0 7 1-16,0 0 4 0,-1 25 1 0,1-7 3 15,0 10-1-15,0 2 1 0,0 13 2 0,1-1 1 16,-1 7-2-16,-1-2-14 0,1-2-34 0,1-1-51 16,4 9-51-16,-3-17-69 0,5 9-247 0,0 0-495 15,0-7 219-15</inkml:trace>
  <inkml:trace contextRef="#ctx0" brushRef="#br0" timeOffset="65129.2421">35855 20994 52 0,'-4'-20'266'0,"3"2"-10"15,-1 8-17-15,2-1-24 0,0 4-19 16,-5 2-15-16,5 5 0 0,0 0-7 0,0 0-9 16,8 35-14-16,-8-15-13 0,7 8-14 0,-2 4-16 15,-1 7-7-15,2 4-11 0,1-1-8 0,0 1-8 0,0-1-7 16,0 4-13-16,0-15-36 0,-4 3-30 0,6 6-43 15,-4-5-46-15,-2-5-36 0,4 0-30 0,-4-1-54 16,-6-2-153-16,3-4-404 0,0-5 179 16</inkml:trace>
  <inkml:trace contextRef="#ctx0" brushRef="#br0" timeOffset="65301.1382">35592 21760 1762 0,'-14'6'103'0,"6"-6"-54"0,-1 2 5 0,1-1 6 15,8-1-9-15,0 0-11 0,0 0 6 0,0 0-7 16,17-11-2-16,14 1 3 0,3 0-10 0,12-7 1 0,10 5 1 16,-3 0-10-16,5 0-2 0,-2-1-2 0,2-2-24 15,-8 7-29-15,1 0-36 0,-5 7-49 0,3-7-44 16,-15 8-176-16,-3 0-368 0,3 0 163 16</inkml:trace>
  <inkml:trace contextRef="#ctx0" brushRef="#br0" timeOffset="65656.5831">36184 22024 9 0,'-7'-15'295'0,"-1"4"-14"16,-3-6-8-16,-1 4-7 0,6-2-15 0,-3 6-10 0,2 0-8 15,-1 2-19-15,1 1-20 0,-2 5-21 0,9 1-15 16,-29 9-18-16,12 4-8 0,-5 4-13 15,0 7-15-15,-7 12-8 0,5 1-12 0,7 3-9 16,2 3-8-16,6-1-1 0,2 3-12 0,7-1-1 16,4 1-10-16,6-6 2 0,-2-9-5 0,4-1-5 0,4 8 2 15,1-10-3-15,-2-4-8 0,1-1-3 0,-1 1-5 16,-3-13-3-16,1 5 8 0,3-7-4 16,-8 5-3-16,6-7 1 0,-6-8-12 0,-1 2 8 15,7-4-5-15,-6-4-6 0,-1 0 0 0,-5-1-3 16,5-8 3-16,-7 2 9 0,-7-1-13 0,0-1-3 0,-3 2-10 15,-9 3-10-15,2-1-2 0,-2 6-20 16,-6 2-19-16,-2 6-14 0,-8 3-30 0,5 3-23 16,-1 1-31-16,2 4-34 0,10-1-27 0,-5 1-40 15,-3 4-177-15,13-7-479 0,-1 4 213 0</inkml:trace>
  <inkml:trace contextRef="#ctx0" brushRef="#br0" timeOffset="66005.8643">35372 20605 196 0,'-14'-2'228'0,"-1"6"-13"0,0 7-11 0,-4 7 0 16,-3 17-4-16,1 10-7 0,6 10-16 0,1 2-10 16,4 26-9-16,-2 0-15 0,12 1-13 0,4 6-14 15,-11 0-11-15,24 9-7 0,2 33-8 0,-1-39-8 16,10 0-5-16,2-7-11 0,4 2-29 0,4-10-30 15,-2-2-33-15,1-10-44 0,-4-16-45 0,6-5-52 16,2-6-51-16,-7-6-166 0,4-5-414 0,-1-8 184 16</inkml:trace>
  <inkml:trace contextRef="#ctx0" brushRef="#br0" timeOffset="66288.8724">36532 20751 9 0,'0'-33'258'0,"0"-1"-9"16,-2 6-2-16,5 8-21 0,-3 2-16 0,6 3-21 16,-5 7-20-16,6 5 9 0,-7 3-4 0,24 8-11 15,-2 15 2-15,2 2-3 0,7 18-11 0,3 9-7 0,7 14-13 16,-4 3-8-16,1 3-8 0,-8-1-14 15,-1 5-6-15,-6-2-9 0,-6 6-3 0,-9-2-12 16,-1 6 0-16,-7 2-8 0,-2-8-15 0,-3-2-36 16,-10 0-39-16,0-17-33 0,-8 17-42 0,-1-19-51 0,2-3-48 15,0-3-49-15,-15 19-234 0,9-24-523 16,-4-5 231-16</inkml:trace>
  <inkml:trace contextRef="#ctx0" brushRef="#br0" timeOffset="68653.3974">36631 13353 180 0,'-14'0'237'0,"4"0"-15"0,-2-4-21 0,12 4-19 16,-10 0-19-16,10 0-13 0,0 0-11 0,0 0-15 15,0 0-10-15,46 15-12 0,-11-9-12 0,15-3-8 0,-1 3-16 16,8 0-32-16,-6 3-36 0,2-2-42 0,-9-1-41 16,2 0-40-16,-14 0-57 0,-3-4-93 15,-6 1-298-15,-5 0 133 0</inkml:trace>
  <inkml:trace contextRef="#ctx0" brushRef="#br0" timeOffset="68801.1271">36701 13641 36 0,'-19'8'253'0,"0"0"-22"16,2-5-8-16,7 2-35 0,-2 4-16 0,7-3-17 16,5 1-14-16,0-7-12 0,17 9-14 0,2-3-12 15,10 0-26-15,3 3-42 0,2-2-59 0,21-3-51 0,-1 0-73 16,-1-3-121-16,2 3-291 0,3-4 129 16</inkml:trace>
  <inkml:trace contextRef="#ctx0" brushRef="#br0" timeOffset="69452.524">43092 13217 137 0,'-5'-34'298'15,"3"9"-10"-15,1 5-13 0,1 3-20 0,-4-2-3 0,3 6-12 16,1 0-3-16,-6 6-26 0,5-1-23 0,-1 5-21 16,2 3-12-16,0 0-5 0,-7 20 8 0,5 6-16 15,-4 5 11-15,1 16-13 0,1 4-3 16,-1 4 5-16,3 5-10 0,1 17 15 0,-3 3-4 16,-3-24-5-16,7 30-8 0,-3-5-6 0,3-1-6 0,-2-4-11 15,2 4-5-15,-3-21-10 0,1 1-5 0,-3 16-8 16,2-18 0-16,-2 4-13 0,3-10-5 0,0 3-5 15,-3-7-5-15,-4 0-8 0,4-16 3 16,-3 2-6-16,1-6-8 0,-2-2-7 0,3-9 5 0,2-3-4 16,-3-3 1-16,2-4-10 0,-2 1-16 0,4-6-24 15,3-2-29-15,0 0-39 0,-20-14-27 0,11-2-36 16,2-1-38-16,0-11-29 0,6-3-27 0,-4-17-43 16,10 4-17-16,3-4-27 0,-1 4-281 15,2-4-666-15,6-2 295 0</inkml:trace>
  <inkml:trace contextRef="#ctx0" brushRef="#br0" timeOffset="69724.6426">43034 13222 128 0,'7'-29'272'0,"0"-2"-1"0,1 4-22 0,6 2-17 0,1 4-16 15,2-1-13-15,6 1-6 0,0 6-16 0,6 3-8 16,2 4-6-16,3 3-25 0,0 9-8 0,4-1-13 15,6 10-11-15,-3 7-7 0,2 3-6 16,-4 6-9-16,-3 2-6 0,-4 2-5 0,-8 2-12 16,-2 1 0-16,-6-6-8 0,-10 0-2 0,1-2-4 0,-7-1-8 15,-8 2 2-15,-4-1-8 0,-16 4 1 0,-2 4-7 16,-11-9 6-16,-5 1-6 0,-2-3-9 16,-3-4 1-16,-2 6 1 0,0-12-11 0,7 1-22 15,5 1-34-15,7-7-36 0,7-4-39 0,6 2-50 0,1-4-48 16,11-1-53-16,1-3-228 0,8 0-537 0,0 0 237 15</inkml:trace>
  <inkml:trace contextRef="#ctx0" brushRef="#br0" timeOffset="70652.4322">44112 12696 126 0,'-9'-28'159'0,"-1"-1"-11"0,-2 13 11 15,0-12-19-15,-3 0-11 0,-4 4-2 0,2-1 11 16,-5-2-8-16,-4 3 2 0,1-1-14 0,1 3-6 16,-5 2 2-16,-10-3-1 0,8 5-1 0,-13-1-8 0,5-1-9 15,8 8 5-15,-20-2-3 0,5 6-1 0,0-1-9 16,-6 0-2-16,5 9-2 0,-6-2-5 16,-2 7 0-16,-3 0-3 0,4-2 1 0,1 10 1 15,-3-1-6-15,-1 3 8 0,1 2-15 0,-2-1 7 16,3 4-4-16,-3 7 4 0,7 1 1 0,-2 5-8 0,4 3 2 15,3 6-3-15,2 0 5 0,-16 17-8 0,12 5 0 16,-3 0-4-16,8 0 9 0,-1 5-3 16,5-3 3-16,-4-1 0 0,18-9-1 0,-11 14 1 15,7-17-8-15,-2 18 5 0,16-15 1 0,-7 3-4 16,6 18 1-16,3-17 8 0,4 15-3 0,-1 2 1 16,5-19 1-16,5 14-8 0,3-11 5 0,2-3-3 0,11 20 2 15,-1-26 5-15,7 27-9 0,-1-22 5 16,-4-2 7-16,5-2-11 0,2 2-4 0,-2-6 2 15,7 1-3-15,1-3 11 0,1-1-8 0,2-7 0 0,2 0-3 16,1-3 2-16,5 2-2 0,0-3-1 0,0-7 0 16,5-1-5-16,-2-2-2 0,8-2-1 0,-3-3-6 15,4 0-4-15,0-3-12 0,0-5 8 16,8 3-4-16,-12 2-2 0,4-7 1 0,-5-2-3 16,-4 2-2-16,1-7-5 0,2-4 2 0,-18 1-5 0,4 0 3 15,-2-7 1-15,1 2 0 0,0-2 0 0,-1 0-1 16,1-7-3-16,1 5 2 0,1-4-1 0,7-3 4 15,-2-8-2-15,5 4-3 0,3-1 6 0,-3-4-15 16,-2-1 9-16,-1-2 1 0,5-2-1 0,-1 0-4 16,-3-3-3-16,1 2 0 0,7-5-1 0,-8-1 2 15,2-5-5-15,-1 2 7 0,1-1-2 0,4-1-3 16,-15 0-2-16,11-1 9 0,-1-2-13 0,-9-3 2 16,7 0 13-16,-7-2-3 0,12-11-2 15,-12 11 4-15,0 0 1 0,0 2-2 0,7-16 5 0,-10 14 2 16,-1 4-1-16,1-5-2 0,-7 2-2 0,2-1 3 15,-4-6-3-15,-4 3 4 0,0 3-3 0,-1-3 2 16,-5 2 0-16,-6-3 0 0,-6 0-2 0,2 0 2 16,-5-3-7-16,-13 3-5 0,-6-2 3 0,2 1 0 15,-6 3-2-15,2-4-1 0,-18-13-2 0,11 24 2 16,-2-1 1-16,-2 3-6 0,-10 3-2 0,8 0-1 16,-9 5-2-16,1 10 2 0,-2 2-3 0,-6 7-17 15,0 3-11-15,2-2-29 0,3 10-20 0,-5 3-22 16,0 4-30-16,2-1-36 0,3 7-33 0,2 3-42 15,2 3-25-15,13 3-40 0,-3 9-37 0,9-6-43 16,6 3-49-16,-3 4-305 0,6-2-805 0,1 1 356 16</inkml:trace>
  <inkml:trace contextRef="#ctx0" brushRef="#br0" timeOffset="71394.0375">43321 15040 2292 0,'0'0'199'0,"0"0"-67"15,-16-11-24-15,16 11 27 0,-6-8 0 0,6 8 9 16,-7-3 2-16,7 3 1 0,0 0-1 0,-7-8 17 16,7 8 4-16,0-9 3 0,0 9-1 0,0 0-2 15,0-7-4-15,0 7-8 0,0 0 0 0,5-9-1 16,-5 9 2-16,0 0-7 0,0-4 5 0,0 4-14 15,0 0-1-15,0 0-7 0,0 0-6 0,0-7 1 16,0 7-9-16,0 0-10 0,0 0-2 0,0 0-9 16,0 0 8-16,0-10-9 0,0 10 1 0,0 0 0 15,0 0-7-15,0 0 6 0,0 0-4 0,0 0 5 16,0 0-4-16,0 0 13 0,0 0-7 0,0 0 2 0,0 0-5 16,0 0 2-16,0 0-6 0,-5-7 10 15,5 7-67-15,0 0-35 0,0 0 0 0,0 0 0 16,0 0 0-16,0 0 0 0,0 0 0 0,0-7 0 0,0 7 0 15,5-4 0-15,-5 4 0 0,0 0 0 0,0 0 0 16,0 0 0-16,0-10 0 0,0 10 0 0,2-7 0 16,5 5 0-16,-7 2 0 0,6-1 0 0,-4-6 0 15,-2 7 0-15,0 0 0 0,12-5 0 0,-12 5 0 16,9-1 0-16,-9 1 0 0,0 0 0 0,10-4 0 16,-10 4 0-16,0 0 0 0,12-1 0 0,-12 1 0 15,0 0 0-15,12 0 0 0,-12 0 0 0,0 0 0 16,0 0 0-16,0 0 0 0,0 0 0 0,12 5 0 15,-12-5 0-15,0 0 0 0,0 0 0 0,6-7 0 16,-6 7 0-16,2-8-402 0,-4-4-71 0,2 0-54 16,-3-1-59-16,0-5-449 0,1-3-1119 0,-2 1 495 15</inkml:trace>
  <inkml:trace contextRef="#ctx0" brushRef="#br0" timeOffset="74407.1688">38113 12998 181 0,'3'-16'216'0,"0"4"-25"16,-3 4-19-16,0 1-17 0,0 7 2 0,0 0-11 15,0 0 1-15,16 31 1 0,-8 1 3 0,3 11-10 16,-5 5-10-16,-1 1-12 0,6 6-11 0,-8-2-8 15,-3-2-11-15,2 3-8 0,-4-1-7 0,2 0-8 16,-3-4-1-16,-1 1-14 0,1-2-21 0,-1-3-39 16,-1-4-41-16,2 2-48 0,-4-1-47 0,5-13-35 15,-4 4-194-15,-1-2-403 0,7-8 179 0</inkml:trace>
  <inkml:trace contextRef="#ctx0" brushRef="#br0" timeOffset="74633.5895">38532 13628 2755 0,'-10'-7'4'0,"6"-3"7"0,-4 2 6 16,3 2 38-16,-2-2 23 0,4 3-8 0,-1 1-10 16,4 4-15-16,-8-7-1 0,8 7-5 0,0 0 1 15,15-7-6-15,0 6-4 0,8-4 0 0,7 1-4 16,16 1-4-16,7-2-9 0,5 2-19 0,-2-4-33 15,1 5-34-15,-1-5-31 0,-8-1-32 0,1 0-41 16,-1 5-34-16,-4-7-48 0,-13-2-136 0,13 5-428 16,-13-4 190-16</inkml:trace>
  <inkml:trace contextRef="#ctx0" brushRef="#br0" timeOffset="74926.5949">39635 13334 1965 0,'-3'-12'35'0,"-7"-4"-3"15,5-1-1-15,1 1 40 0,-4 0 35 0,8 5 19 16,-5 0-6-16,3-1-10 0,-1 2-10 0,-1 5 2 16,4-5 3-16,0 5-8 0,0 5-7 0,0 0-5 15,0 0-7-15,0 0 2 0,0 0 15 0,0 30-3 16,0-2-6-16,0-1 3 0,7 8-9 0,-5 8 5 15,3-2-2-15,0 6-11 0,-2 6-2 0,1-4-7 16,-1 6-19-16,-3-6 6 0,7 5 4 0,-5 0-14 16,-4-3-3-16,2 0-32 0,2-5-38 0,-2 3-35 15,0-4-35-15,-7-4-33 0,5-9-38 0,2-2-43 16,0-10-56-16,0-5-283 0,0-1-604 0,-3-6 268 16</inkml:trace>
  <inkml:trace contextRef="#ctx0" brushRef="#br0" timeOffset="75169.7874">39632 13449 2085 0,'0'-42'49'15,"-3"0"-27"-15,3 2 16 0,0 8 15 0,6-1 30 16,-4 6 12-16,5 2-2 0,2-1-12 0,4 6-14 16,-4 8-1-16,11-4-9 0,-3 8-2 0,10-1-7 15,2 6-4-15,2 4-4 0,3 5-6 0,0 3-3 16,-3 5-3-16,0 2 0 0,-6 6-5 0,-2 1-1 15,-6-2 0-15,-2 4-3 0,-3 4 0 0,-10-3-2 16,-1 2-7-16,-2 2-10 0,-6-2-12 0,-9 4-18 16,-7 1-32-16,-10-5-17 0,-1 5-32 0,0-5-43 15,7-6-35-15,-1-6-59 0,-14 3-143 0,13-3-423 16,5-6 186-16</inkml:trace>
  <inkml:trace contextRef="#ctx0" brushRef="#br0" timeOffset="75464.4318">40492 13005 1858 0,'6'-15'49'0,"-2"-4"-18"0,1 2-13 15,0-5 2-15,-2 0 26 0,4 6 26 0,-2-1 2 16,0 1-10-16,2 6-6 0,0 5-8 0,2-5 1 15,-3 9 2-15,8 1-4 0,1 12 4 0,9 0 2 16,-3 11 1-16,4 9-1 0,4 11 9 0,-6 2 19 16,-6 3-3-16,-2 4 6 0,-8 6 11 0,1-1-27 15,-3-1-2-15,-10-1-7 0,-3 2-4 0,1 3-8 16,-10-5-5-16,-19 14-7 0,17-17-22 0,-11-4-28 16,-1 0-26-16,-5-4-28 0,-3-1-28 0,0-3-28 0,1 4-35 15,-11-7-33-15,4-7-31 0,3-1-215 16,-8-6-471-16,1-3 209 0</inkml:trace>
  <inkml:trace contextRef="#ctx0" brushRef="#br0" timeOffset="75878.458">38263 12559 47 0,'-14'-15'155'0,"5"-2"-5"0,-6 5-1 16,7 0 2-16,-3 5-12 0,-1 2-12 0,2 4-6 16,-2-1-3-16,0 2-6 0,-5 3 1 0,-1 9 0 15,-5 8 0-15,-2 13-1 0,-4 10 7 0,2 9-4 16,-6 20 0-16,2 8-2 0,2 1-5 0,6 6-2 16,0-4-5-16,10 1-9 0,-3 0-8 0,3-1-5 15,8-7-6-15,5 1-4 0,0 1-2 0,10-18-15 16,-2-6-12-16,11 21-20 0,0-20-30 0,1-7-31 15,6 1-33-15,5-1-28 0,4-11-41 0,6-3-19 0,7-7-58 16,2-6-168-16,2-9-418 0,1-5 185 16</inkml:trace>
  <inkml:trace contextRef="#ctx0" brushRef="#br0" timeOffset="76658.1835">40657 12187 237 0,'0'-7'216'0,"3"-1"-24"16,1 1-15-16,4 0-18 0,3 2-16 0,7 4-13 15,1-3-12-15,5 4-10 0,5 5-14 16,0 0-10-16,-7 2-6 0,2 4-10 0,0 5-5 0,-4-5-5 16,-3 2-7-16,-5 2-5 0,-1-3-7 0,-5 5-8 15,-2-1-6-15,-4-1-6 0,-5 2-1 0,-2-3-8 16,-7 4 0-16,-1-3-3 0,-7 2-2 0,-4 3-1 16,-1-12-1-16,3 8 0 0,2-7-2 0,0-6 1 15,1 1 0-15,4-3-2 0,9 1 3 0,-6-1 8 16,5-1 1-16,9 0-3 0,-10-8-1 0,7 5 0 15,3 3 2-15,7-20-1 0,4 10-5 0,7-6-2 16,-1-4 4-16,6 1 1 0,6-1-4 0,9-6 2 16,-11 4 1-16,11-6-3 0,-13 8 1 0,4-1-1 15,-5-1 0-15,0-1 3 0,-2 4 6 0,-6 4 1 16,-1-4 4-16,-7 7 6 0,-1-1 10 0,2 4 4 16,-4 2-6-16,-3 0-1 0,-2 7-4 0,0 0 5 15,0 0-8-15,-19 17 0 0,7-6-5 0,-10 6 0 16,3 5 1-16,0 1-4 0,1 2 1 0,4-2 1 15,-3 3 0-15,3 2-9 0,1-1 4 0,6 0-4 16,5-3-7-16,0 6-25 0,4-10-18 0,3 2-23 16,4-5-30-16,1-1-30 0,5-5-45 0,4 6-48 15,-4-9-121-15,4 2-367 0,3-5 162 0</inkml:trace>
  <inkml:trace contextRef="#ctx0" brushRef="#br0" timeOffset="76835.397">41339 12319 1682 0,'4'-11'147'0,"-4"6"-76"0,0 5 19 0,1-7 21 16,-1 7-23-16,4-5-18 0,-4 5-16 0,3-7-8 15,4 2-13-15,1 3-1 0,6 1-1 0,3 1-4 16,4-4-1-16,11 4-3 0,4-1-3 0,0 1-23 16,1-3-22-16,-3 6-37 0,2-3-26 0,0-3-38 15,-2-1-36-15,0 3-186 0,-14-4-376 0,13 3 166 16</inkml:trace>
  <inkml:trace contextRef="#ctx0" brushRef="#br0" timeOffset="77053.981">41984 11971 187 0,'0'-8'302'0,"-4"0"-17"0,4 8-22 16,4-9-24-16,-4 9-22 0,0 0-13 0,0 0-15 0,0 0-16 15,-7 23-14-15,7-8-15 0,2 5-14 0,-2 4-9 16,0 4-11-16,1 6-10 0,-1-5-12 0,0 5-6 16,-1 0-12-16,2 8-16 0,-2-3-25 0,1 9-24 15,-2-2-28-15,-5-3-47 0,5 7-48 0,-4-7-52 16,0 5-41-16,-2-7-216 0,1 6-462 0,0-14 204 16</inkml:trace>
  <inkml:trace contextRef="#ctx0" brushRef="#br0" timeOffset="78310.2702">39028 14531 53 0,'0'0'256'0,"0"-8"-22"0,0 8-26 0,0 0-10 15,0 0-1-15,0 0-1 0,9 23-4 16,-6-6-8-16,1 14-1 0,3-1-11 0,1 12 8 15,-3 6-20-15,-3-2-5 0,0 5-1 0,-2 4-12 0,3 5-5 16,-1 15-7-16,-2-19-2 0,-2 0-7 0,-3-3-21 16,3-2-13-16,-1 1-2 0,-1-4-10 0,4 0-4 15,-5-5-10-15,2-2-9 0,-2-10-2 0,5 0 4 16,-2-3-7-16,0-8-15 0,-1 0-8 16,-1-9 3-16,-1 2 4 0,5-1 2 0,0-7-8 0,0 2 4 15,0-7 0-15,0 0 12 0,0 0-27 0,0 0 5 16,0 0-2-16,0 0-3 0,-15-24-1 0,13 9-1 15,-3-6-6-15,-2-7 3 0,6 0-1 16,1-4-13-16,-7-13 1 0,7 3-12 0,0-7 0 0,5-7-10 16,-2 0-3-16,4 2 7 0,-2 5-7 0,2-6 2 15,-3 6 4-15,2-1 1 0,-1 3-1 0,-1 1 7 16,3 2 1-16,-7 13-1 0,5-1 1 0,-5 0 3 16,0 5 2-16,-5-2-4 0,5 9 3 0,-2 0-1 15,2-1 3-15,0 2-2 0,-7 4 3 0,7 3 6 16,-2 3 0-16,-3-1-5 0,5 5-1 0,0 5 2 15,-8-5 7-15,8 5-5 0,-21 10 1 0,6 1 1 16,-7 9-1-16,5 5-5 0,-4 3 4 0,1-2 2 16,-2 13-2-16,-4-4 1 0,6 3 5 0,-6-2 3 15,2 2-8-15,7-11 5 0,-7 17 3 0,6-17 0 16,-5 8-1-16,6-6-3 0,2 0 1 0,5-3 1 16,-4-4 11-16,7-4-10 0,0-2-1 0,1-4-5 15,2-4 5-15,-1 2 3 0,3-3-4 0,2-4 2 16,0-3 2-16,0 0-2 0,0 0 1 0,0 0 3 15,0 0-5-15,16-24 1 0,-8 7 5 0,6-8-9 16,1-1 3-16,2 1-6 0,5-14 9 0,1 2-6 16,7-5-3-16,-6 1 9 0,0 2-8 0,5-2 1 15,2 2 0-15,-1 3 2 0,1 0-1 0,-2 1-3 16,-5 9-1-16,-2 3 5 0,9 3-3 0,-9 0 4 16,-5 8-5-16,2 1 6 0,-2-2-8 0,-3 9 2 15,1 3 0-15,2 1 2 0,-2 3 4 0,4 5-5 16,-4 2-2-16,4 3 2 0,-3 7 0 0,-1-5 5 15,-7 10-1-15,6-2-2 0,1 5 3 0,-6-1 3 16,5 1-6-16,-1 0-3 0,-4-1 8 0,4 3-1 16,-2-6-9-16,1 8-21 0,-9-8-22 0,11 3-23 15,-9-6-21-15,3 6-24 0,1-3-30 0,-1-4-32 16,-3 0-33-16,4-3-17 0,-1 0-54 0,-4-2-167 16,3-2-487-16,-2-5 215 0</inkml:trace>
  <inkml:trace contextRef="#ctx0" brushRef="#br0" timeOffset="80639.5088">34076 21924 5 0,'0'0'124'0,"0"0"-12"0,0 0-7 0,0 0-4 16,0 0-15-16,0 0 6 0,0 0-5 0,9-2-7 16,-9 2-17-16,0 0-3 0,0 0 0 0,0 0-6 15,0 0-2-15,0 0-4 0,0 0-10 0,0 0 2 16,0 0-9-16,0 0-4 0,0 0-4 0,0 0 6 15,0 0-12-15,0 0-1 0,0 0 4 0,0 0-5 16,0 0 2-16,0 0 3 0,0 0-9 0,0 0 2 16,0 0-5-16,0 0 5 0,0 0-6 0,0 0 1 0,0 0 3 15,0 0-7-15,0 0 0 0,0 0 7 16,0 0 5-16,0 0-2 0,0 0 1 0,0 0-1 16,0 0 1-16,0 0 1 0,0 0 3 0,0 0-10 15,0 0 5-15,10 6-10 0,-10-6 0 0,0 0 2 16,0 0 1-16,0 0 3 0,0 0-5 0,0 0-2 15,0 0-1-15,0 0 4 0,0 0-1 0,0 0-8 16,0 0 6-16,0 0 0 0,0 0 3 0,0 0 3 16,0 0 5-16,0 0-2 0,0 0 4 0,0 0-4 15,0 0 5-15,0 0-3 0,0 0 1 0,0 0 2 16,0 0-4-16,0 0 1 0,0 0 0 0,0 0 0 16,0 0 2-16,0 0-4 0,0 0-1 0,0 0 6 15,0 0 1-15,0 0-7 0,0 0 3 0,0 0 1 16,0 0 1-16,0 0-10 0,0 0 4 0,0 0 2 15,0 0-1-15,0 0 2 0,0 0-1 0,0 0-2 16,0 0-2-16,0 0-4 0,0 0 3 0,0 0 2 0,0 0-6 16,0 0 0-16,0 0 1 0,0 0-2 15,0 0 4-15,0 0-5 0,5-7 4 0,-5 7-1 16,0 0-8-16,0 0 2 0,0 0 4 0,0 0-4 16,0 0-5-16,0 0 0 0,0 0-3 0,0 0-7 15,0 0-5-15,0 0-6 0,0 0-4 0,0 0-6 0,0 0-7 16,0 0-2-16,0 0-1 0,0 0-18 0,0 0-12 15,0 0-9-15,0 0-5 0,0 0-1 16,0 0-4-16,0 0 2 0,0 0-7 0,0 0-87 16,0 0-203-16,0 0 90 0</inkml:trace>
  <inkml:trace contextRef="#ctx0" brushRef="#br0" timeOffset="88360.1584">43155 15257 52 0,'0'-8'209'0,"0"-5"-6"0,0 6-6 0,0-1-13 0,0 1-21 16,0 7-17-16,2-10-12 0,-2 10-10 15,0 0-1-15,0 0 1 0,10 33 10 0,-6-3-12 16,-1 18-6-16,0 2-7 0,-3 5-8 0,6 24-6 16,-3-19-7-16,4 17-1 0,-2-1 5 0,-8 3-2 15,1-22-5-15,2-4-8 0,0 2-4 0,-4 1-10 0,1-1 5 16,0-4-13-16,-1-3-10 0,-1-4-5 0,2 4-1 15,-4 0-6-15,-2-9 1 0,2-4-6 0,7-7 0 16,-3-6-3-16,0-4-5 0,1-7-2 16,0-1 2-16,1 3-1 0,-3-6 3 0,8-3-6 15,-4-4-2-15,0 0 0 0,0 0-4 0,0 0 0 0,-4-28 1 16,8 1-7-16,-8-1 3 0,9-2-4 0,-3-15-3 16,0-1-7-16,-2 3-4 0,-2-5 3 0,4 3-5 15,-2-3-2-15,3 2-4 0,-3-7 0 16,3-2 3-16,-3 5-3 0,0 0 0 0,0-1-2 0,4-3 4 15,-1 4 0-15,6 2 0 0,1 2 6 0,2-1-3 16,-9 3-2-16,9 2 2 0,-5-1-1 0,2 1 6 16,-3 11 1-16,3 2 0 0,-2 2-2 0,0-5 5 15,-6 8-3-15,6 7 5 0,-7-2-3 16,0 3 3-16,0 4-5 0,5 8 4 0,-10-5-5 0,5 9 0 16,0 0 4-16,0 0 4 0,-15 17-2 0,1-1-1 15,4 8 3-15,-10 5 0 0,-4 8 0 0,1 6-1 16,-4 2 8-16,0 0-8 0,3-1 1 0,-5 0 2 15,-2 3 1-15,1-7-2 0,-1 3-1 0,2-6 1 16,0 0 4-16,5-3-4 0,2-5 0 0,3-5 2 16,4-3 0-16,3-6-3 0,-2 0-3 0,6-3-9 15,-1-3-2-15,2-1-4 0,4-2-1 0,0-1 1 16,3-5-1-16,0 0 9 0,0 0-5 0,0 0-2 16,13-15 1-16,-4-3 0 0,6 0 0 15,-1-11 1-15,10-10-2 0,-1 0 2 0,6-4 0 0,2-2 1 16,3-1 0-16,0 0 1 0,7-6 3 0,-7 8 1 15,4-3 0-15,-7 7-2 0,8 4 0 0,-2 3 4 16,-15 12-1-16,7-1 0 0,-13 9 2 0,-1 0 2 16,2 11-2-16,-3-3 3 0,8 6 3 0,-7 4 0 15,1 6 6-15,1 5 2 0,5 6 6 0,-7 3 3 16,-1 4-4-16,10 8 0 0,-4-1 1 0,-3 2-2 16,4 3 1-16,-2-1-1 0,-1-5-3 0,1 7-1 15,-4-4-1-15,1-7-15 0,-4-1-17 0,-2-2-35 16,5 2-32-16,-3-2-34 0,4-4-40 0,1 2-36 15,-9-1-167-15,4-9-399 0,-3-4 177 0</inkml:trace>
  <inkml:trace contextRef="#ctx0" brushRef="#br0" timeOffset="99105.7098">36568 15757 9 0,'-21'-2'172'0,"4"-2"-5"15,5 0-9-15,5 4-1 0,-3-3-14 0,10 3-9 16,-14-1-10-16,14 1-5 0,0 0 1 0,0 0 8 0,45 0 0 15,2 0 0-15,44-6-4 0,15 5-2 0,44-8-3 16,8 5-6-16,-4-1 0 0,15-1-8 16,5 5-4-16,11-6-4 0,8 6-6 0,12 1-12 15,5-2-6-15,-4 2-8 0,-3 3-3 0,13 2-3 16,-8-3-1-16,18-1-5 0,-8 5-4 0,0 5-1 0,-6-3-6 16,4-2-7-16,-4 3 6 0,-1-1-7 15,-5 3-1-15,-3-2-12 0,-15 2 1 0,-11-8 0 16,-18-2-5-16,-52 4 0 0,45 2 0 0,-63-12-3 15,-26 3-1-15,3-3 0 0,-13 2-5 0,-7-2 1 16,-10-2 2-16,-5-6-1 0,-9 6-3 0,-3 2 8 0,-1-3 6 16,-6 1-2-16,0 3 2 0,-3-3-3 15,-1 2-3-15,-2 0-3 0,-6 5-4 0,-4-8 1 0,4 8-7 16,-12-8-16-16,-1 4-24 0,-5 1-25 16,-7 2-21-16,-8-3-35 0,-4 4-31 0,-9 0-24 15,-7 4-25-15,5-4-27 0,-5 6-221 0,2-4-483 0,-2 3 215 16</inkml:trace>
  <inkml:trace contextRef="#ctx0" brushRef="#br0" timeOffset="99564.8023">37338 15984 109 0,'-54'3'176'0,"1"2"2"0,9-1-1 0,13-1-6 15,9 2-14-15,6-3-8 0,4 3-5 0,6-5 2 16,6 0-7-16,0 0 10 0,41 4 0 16,17 0 0-16,29-11-3 0,22 2-7 0,54-6-4 15,16 1 0-15,18 0-13 0,7 1-5 0,6-2-9 0,8 5-14 16,-15 6-6-16,12-6-11 0,2 6-7 0,3-1-5 15,3 1-4-15,0 1-3 0,-6 5-11 0,-4 2-3 16,-3 3-1-16,-12-4 2 0,0-4-3 16,-13 10-14-16,-2-3 0 0,-19-1-5 0,-9-8 0 15,-56 2 0-15,1-4-4 0,-8 1 0 0,-25 0 4 0,-9-2 5 16,-10 1-1-16,-16 1 16 0,-10-5 27 0,2 3 17 16,-9-6 8-16,-1 4-2 0,0-1 1 0,-6 2-15 15,1-2 9-15,-8 4-5 0,6-3-9 0,-2-1-1 16,-5 5-9-16,7-10-2 0,-7 10-10 0,2-4-10 15,-2 4 3-15,0 0-3 0,-7-8-6 0,7 8-1 16,-8-4-7-16,8 4-1 0,0 0 0 0,0 0-7 16,0 0 2-16,0 0-19 0,0 0-26 0,0 0-31 15,0 0-28-15,0 0-41 0,-9 12-32 16,9-12-31-16,-5 11-35 0,5-6-45 0,0 3-43 0,-7-1-60 16,7-7-209-16,-3 13-626 0,3-13 277 0</inkml:trace>
  <inkml:trace contextRef="#ctx0" brushRef="#br0" timeOffset="100338.0781">48230 14280 32 0,'0'0'258'0,"0"-9"-22"16,0 9-8-16,0 0-13 0,0 0-26 0,-18 16-7 16,6-7-1-16,3 8-20 0,-4 0-14 0,4 9-9 15,-6-3-10-15,1 4-14 0,2 2-12 0,0-1-6 16,0 3-9-16,0-2-7 0,2-2-7 0,-2 2-19 16,-2 2-30-16,4-2-41 0,-3-1-32 0,4 1-49 15,2-1-53-15,-1-2-47 0,-3-2-171 0,6-6-400 16,-1 0 177-16</inkml:trace>
  <inkml:trace contextRef="#ctx0" brushRef="#br0" timeOffset="100914.3906">49255 13977 5 0,'22'-37'220'16,"-8"13"-9"-16,8 5-14 0,2-6-17 0,-2 5 2 15,7 2-6-15,-5 0-16 0,0 6-16 0,5 4-11 16,2 5-15-16,-9 3-12 0,0 7-13 0,7 2-5 15,-5 6-3-15,-2 5-14 0,-3 0-8 0,-4 12-5 16,-8-3-3-16,0 1-3 0,-7 13-22 0,-7 0-3 16,0 0-4-16,-10 0 0 0,-5 4-5 0,0-7-10 15,-4 0-2-15,-3-1-2 0,4-4-1 0,-1-8-2 16,9-4-2-16,-7-2-2 0,2 1 5 0,7-4-4 16,1-8 0-16,7 0 2 0,-1-2 1 0,6 0-1 15,-3-6-1-15,5-2 1 0,0 0 0 0,0 0 0 16,0 0 1-16,13-31 2 0,1 6-1 0,8-2-6 15,4-8-1-15,6-3 5 0,2-3-5 0,0-4-1 16,-1 1-1-16,1 0-2 0,4-5 5 0,-8 4-2 16,8-1 1-16,-9 3 3 0,0 6-2 0,-4-4 0 15,-1 6 5-15,-5 8-1 0,-4 7 1 0,-5 5 4 16,-1-2 3-16,-6 1 12 0,-1 8 2 0,0-2 2 16,-2 2-3-16,0 8-4 0,-7-5-5 0,7 5 3 15,-19 12-2-15,0-1-2 0,-4 7 0 0,-10 11 1 16,3 7-4-16,2 5 2 0,-2-1-1 0,7 7-2 15,1-6-1-15,7 3 3 0,0 0-4 0,8-5 0 16,7-6 3-16,3-4-1 0,4 13-4 0,3-10-6 16,-1-2-18-16,6 0-22 0,0-3-28 0,1-1-35 15,6-8-51-15,-2 2-32 0,-3-7-172 0,-1 1-389 16,-1-5 173-16</inkml:trace>
  <inkml:trace contextRef="#ctx0" brushRef="#br0" timeOffset="101156.0255">50369 14179 1785 0,'0'-8'124'0,"0"-7"-74"0,0 2 1 0,0 1 25 16,3 4 9-16,-6-4-1 0,3 4-14 0,0 0-10 15,3 1-7-15,1 0-2 0,3 2-5 0,1 2-1 16,7-2-1-16,1 1-3 0,8 3-5 0,10 1-2 15,-2-2-4-15,6 2-8 0,8-1-15 0,0-4-17 16,0 5-26-16,-16 0-23 0,1 1-31 0,0-1-25 16,-2 0-29-16,-7-1-28 0,-2 2-44 0,-9 4-110 15,2-3-352-15,-6 3 156 0</inkml:trace>
  <inkml:trace contextRef="#ctx0" brushRef="#br0" timeOffset="101293.103">50529 14336 149 0,'0'0'160'0,"4"8"-15"16,-4-8-8-16,18 0-16 0,1 0-21 0,0 0-42 15,3-5-50-15,9 2-59 0,-7-2-88 0,5-3-148 16,-2 0 66-16</inkml:trace>
  <inkml:trace contextRef="#ctx0" brushRef="#br0" timeOffset="102114.652">51750 13768 38 0,'0'-10'180'0,"7"-1"-4"0,0-4-16 16,1 2-2-16,-4-1 2 0,-1 5-16 0,-1 0-2 16,1-4 0-16,1 3-10 0,3-2-1 0,-7 5-1 15,6-2 0-15,-4 1-9 0,5-1-7 0,-7 1-9 16,3 0-7-16,1 6-8 0,-4 2 0 0,7-10 0 15,-7 10-18-15,5-8-8 0,-5 8-7 0,5-2-9 16,-5 2-1-16,0 0-3 0,0 0-3 0,7 21-3 16,-7-7 5-16,5 2 5 0,-4 12-2 0,6 4 0 15,2 8-5-15,-1 6 1 0,-1 0-1 0,7 6-3 16,-13-8 2-16,6-2-10 0,-2-1 3 0,-1 1-5 16,8 1-4-16,-11 0-1 0,-1-14-4 0,-1 6-4 15,-4-2-17-15,5-4-29 0,0-1-23 0,0 2-33 16,-9-6-29-16,7 0-36 0,2-3-36 0,2-4-34 15,-4 1-33-15,2-2-144 0,2-4-432 0,0-2 191 16</inkml:trace>
  <inkml:trace contextRef="#ctx0" brushRef="#br0" timeOffset="102468.2227">52562 14290 129 0,'5'-11'242'0,"-3"3"-19"0,-2 0-13 16,7 2-12-16,-7-3-15 0,1 3 0 0,-1-1-15 15,5 3-14-15,-3 0-15 0,-2 4-14 0,0 0-13 16,0 0-13-16,0 0-7 0,0 0-7 16,0 0-8-16,0 21-5 0,-8-4 23 0,6-2-7 15,-3 4-6-15,5 3-11 0,-9 4-6 0,2-7-4 0,-1 7-10 16,1 0-3-16,-1 2 2 0,-6 1-14 0,5-1-15 16,3 0-27-16,-6-1-32 0,5 1-29 0,0-3-30 15,2-3-19-15,5 4-56 0,0-4-34 0,3 4-204 16,-1 1-444-16,1-9 197 0</inkml:trace>
  <inkml:trace contextRef="#ctx0" brushRef="#br0" timeOffset="102888.8585">53118 13932 163 0,'15'-26'155'0,"1"4"-7"0,-5 9-17 15,8-6-8-15,0 10-11 0,-4 2-8 0,8 2-11 16,-15 3-5-16,6 7-12 0,3 4-3 0,-2 4 2 15,-1 3-6-15,6 12-7 0,-11-1-2 0,-2 1 4 16,1 15-19-16,-8 0 3 0,-7-1-6 0,-6-1-6 16,-3 1-2-16,-1-1-2 0,-8-1 1 0,-1-2-6 15,-1-4 1-15,-6-3-7 0,3 2 0 0,11-12 1 16,-3 1 12-16,0-2 4 0,6-9 9 0,6 2 8 16,0-6 13-16,1 1 6 0,2 1 12 0,1-5-9 15,4 1-2-15,2-5-3 0,0 0-7 0,0 0-9 16,19 2-3-16,-4-4-9 0,4-3-2 0,3 4-8 15,10-6-23-15,13 0-33 0,-8 1-25 0,13 3-38 16,-8-9-38-16,11-1-41 0,-7 4-22 0,-10 3-196 16,-5-1-414-16,11-8 184 0</inkml:trace>
  <inkml:trace contextRef="#ctx0" brushRef="#br0" timeOffset="103117.5541">53809 14313 79 0,'0'0'235'0,"0"0"-3"0,0 0-6 0,0 0-13 16,0 0-7-16,0 0-13 0,5 6-18 0,-5-6-6 15,5 7-14-15,-7 2 1 0,2-1 0 16,-3 4-14-16,3-1-7 0,-9 6 2 0,7-1-18 16,-4 4-7-16,-1 2-16 0,-2 3-8 0,1-4-5 15,-6 4-6-15,-3 1-12 0,5-6-21 0,2 4-28 16,-6 0-33-16,8 1-35 0,-4-6-33 0,-3 5-29 15,6-4-55-15,1-5-42 0,-6 2-233 0,5-1-480 16,1-4 212-16</inkml:trace>
  <inkml:trace contextRef="#ctx0" brushRef="#br0" timeOffset="103363.8459">54083 14450 66 0,'0'0'204'0,"0"0"-23"15,0 0-41-15,0 0-8 0,0 0-15 0,82-4-19 16,-82 4-32-16,43-5-37 0,-43 5-54 0,59-2-51 15,-59 2-80-15,46 0-168 0,-46 0 75 0</inkml:trace>
  <inkml:trace contextRef="#ctx0" brushRef="#br0" timeOffset="103558.6167">54830 14330 93 0,'0'0'211'0,"0"0"-24"0,72-4-17 0,-72 4-15 16,0 0-17-16,71-3-12 0,-71 3-26 0,62-2-30 16,-62 2-24-16,59-5-41 0,-59 5-22 0,67-1-29 15,-36-6-15-15,-31 7-11 0,51-6-3 0,-51 6-3 16,41-6-1-16,-41 6-7 0,0 0-46 0,51-9-142 16,-51 9 64-16</inkml:trace>
  <inkml:trace contextRef="#ctx0" brushRef="#br0" timeOffset="103727.5596">55396 14275 26 0,'0'0'32'16,"0"0"20"-16,0 0 14 0,0 0 18 15,0 0-3-15,0 0 8 0,0 0 10 0,0 0 5 0,75-4-3 16,-75 4 4-16,0 0-8 0,0 0 0 0,39-9 0 16,-39 9-3-16,0 0-11 0,38-7-7 0,-38 7-12 15,0 0-5-15,39-10-3 0,-39 10-9 0,0 0-12 16,36-10 3-16,-36 10-5 0,0 0 1 0,44-5-4 16,-44 5-7-16,0 0-11 0,57-2-27 15,-57 2-16-15,0 0-21 0,0 0-26 0,0 0-8 16,59 3-19-16,-59-3-24 0,0 0-91 0,0 0-238 15,33-11 106-15</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23:58.288"/>
    </inkml:context>
    <inkml:brush xml:id="br0">
      <inkml:brushProperty name="width" value="0.05292" units="cm"/>
      <inkml:brushProperty name="height" value="0.05292" units="cm"/>
      <inkml:brushProperty name="color" value="#FF0000"/>
    </inkml:brush>
  </inkml:definitions>
  <inkml:trace contextRef="#ctx0" brushRef="#br0">20962 10046 5 0,'-7'-9'211'16,"4"-3"0"-16,-2 7-11 0,1 2-6 0,-1-4-15 16,2 1-15-16,3 6-18 0,-5-6-15 0,5 6-7 15,0 0-11-15,0 0-1 0,6 31-2 0,1-7 0 16,3 9 15-16,6 10-11 0,-1 7-12 0,1 0-4 15,-3 1-11-15,-4 4-12 0,-1-2-6 0,1 2-1 16,3-6-9-16,-9 6-4 0,9-1-1 0,-10-6-13 16,3 0-3-16,-10-1-9 0,5-6-7 0,-7 4-16 15,5-13-24-15,-3 1-24 0,3-4-34 0,-4-2-33 16,4 0-38-16,-5-6-28 0,7-3-64 0,-8-3-136 16,2 0-406-16,5-7 181 0</inkml:trace>
  <inkml:trace contextRef="#ctx0" brushRef="#br0" timeOffset="335.494">20831 10113 101 0,'1'-32'199'0,"5"4"-11"16,-3 4-16-16,4-3-12 0,6 2-8 0,8 4-15 16,-2-1-3-16,8 6-12 0,4-3-12 0,1 6-5 15,21 1-10-15,-2 1-7 0,2 2-7 0,0 3-8 16,-4 6-8-16,4 0-1 0,0 8-24 0,0-2-6 16,-7 8-3-16,-10-4-6 0,-4 3 2 0,-5 6-5 15,-4-3 0-15,-6 11-8 0,-9-6-4 0,-3 7 0 16,-8-1-2-16,-2-3-2 0,-16 12-2 0,-3 0 3 15,-6 0-1-15,-6 2-8 0,-3-1-14 0,-6-1-6 16,3 1-15-16,-1 1-23 0,-3-2-27 0,8-4-30 16,4-1-42-16,9-8-143 0,-4-1-328 0,19-8 146 15</inkml:trace>
  <inkml:trace contextRef="#ctx0" brushRef="#br0" timeOffset="719.8244">22166 9818 69 0,'-5'-12'220'0,"3"3"-7"0,0 3-15 0,-3 0-17 16,5 6-20-16,0 0-4 0,0 0-8 0,-6 21 0 16,6-2-7-16,-2 12-7 0,2 12-8 0,-7 7-7 15,7 3-8-15,-7 5-8 0,5 0-11 0,4-3-7 16,-2 5-6-16,-2 14-9 0,9-13-7 0,-7-5-1 15,2 0-8-15,5 3-4 0,0-5-13 0,-1-1-24 16,-2-3-18-16,8-2-17 0,-2-7-30 0,9 2-28 16,-9-1-34-16,14-4-33 0,-5-11-39 0,-2-1-191 15,5-1-407-15,-5-7 180 0</inkml:trace>
  <inkml:trace contextRef="#ctx0" brushRef="#br0" timeOffset="1024.874">23264 10089 106 0,'2'-16'247'0,"0"-4"-13"0,-2 12-10 16,5-7-4-16,-5 8-11 0,1 1-19 0,-2-1-24 15,1 7-14-15,0 0-6 0,0 0-4 0,-7 35-11 16,-2-10-7-16,1 5-12 0,-13 9-4 0,6 3-6 16,-5-1-7-16,3 2 1 0,-6 7-18 0,1-4-11 15,0 1-2-15,0 1-10 0,-2 0-2 0,0-7-15 16,0-2-11-16,2 0-21 0,-2-2-26 0,0 2-28 16,-3-6-28-16,1 3-34 0,4-10-39 0,2-1-26 15,-2-2-48-15,-1-5-176 0,6-3-432 0,4-5 191 16</inkml:trace>
  <inkml:trace contextRef="#ctx0" brushRef="#br0" timeOffset="1256.6615">22666 10181 61 0,'-7'-28'283'0,"5"8"-16"0,-1 1-20 16,1 5-17-16,2 2-23 0,0 1-25 15,2 4-15-15,5 5 4 0,4 2-2 0,7 5-10 0,2 3-12 16,7 11-11-16,7 7-14 0,0 7-10 16,2-3-4-16,4 6-9 0,-5 3-10 0,3 1-7 0,-4 5-9 15,7-1-10-15,-7 4-13 0,4-9-17 0,-8 8-33 16,-6-2-54-16,3-1-44 0,-10 3-60 0,4-7-67 16,-4 4-229-16,-10-16-491 0,8 2 216 15</inkml:trace>
  <inkml:trace contextRef="#ctx0" brushRef="#br0" timeOffset="1525.9703">24163 10580 2369 0,'-15'-13'3'0,"-11"-2"4"0,-1-4-9 16,3 2 32-16,7-3 39 0,-2 6 2 0,7 0-13 15,-2 0-8-15,8 4 0 0,-1 3 3 0,3-2 1 16,-1 4 0-16,5-1-3 0,0 6-5 16,9-13-1-16,3 9-4 0,0 1-3 0,8 2-3 0,11-6-3 15,0 2-3-15,3 4-4 0,15-4 2 0,-5 1-3 16,9 1-6-16,-2 0-10 0,-10 0-12 0,5-1-19 16,-10 3-37-16,-3-3-37 0,-4 4-37 0,0 0-43 15,3 4-43-15,-15-1-209 0,-3-1-464 0,-1 1 206 16</inkml:trace>
  <inkml:trace contextRef="#ctx0" brushRef="#br0" timeOffset="1686.7006">24117 10739 84 0,'-7'3'251'0,"4"-1"-19"0,3-2-16 0,0 7-14 15,0-7-19-15,0 0-17 0,18 5-16 0,1-9-15 16,3 3-32-16,9-1-15 0,3-2-39 0,10-2-42 15,3-2-52-15,2-1-59 0,-6 3-183 0,-9-7-310 16,-2 6 138-16</inkml:trace>
  <inkml:trace contextRef="#ctx0" brushRef="#br0" timeOffset="2297.8289">25244 10230 1992 0,'-3'-25'21'0,"-1"-3"14"0,3 0 6 15,-3 0-4-15,4 2 67 0,-3 4 1 0,-1 2 6 16,3 7-3-16,2-4-4 0,-2-1 6 16,2 7 4-16,-1-2 14 0,4 2-1 0,-4 3-19 15,0 1-8-15,0 1-12 0,0 6 4 0,3-8-4 0,-3 8-5 16,0 0 19-16,0 0-4 0,5 29 3 15,-3-9-7-15,0 7-7 0,3 1-5 0,-5 2 6 0,-5 11-9 16,3 0-3-16,0-1 2 0,-3-7-5 16,-3 14-8-16,-1-4-3 0,1-3-9 0,1-9-6 15,2 2-5-15,-4 7-4 0,-5-12-2 0,9 0-3 0,-5 0-2 16,7-8-7-16,-4-4 4 0,5 1-8 0,2-2 1 16,-3-3-3-16,3-4-4 0,3 0 3 15,-3-4-4-15,7 3-5 0,2-4 2 0,-1-3-1 0,-8 0-4 16,29-3 1-16,-14-3-4 0,8 3-10 0,4-5-10 15,-5 2-5-15,9-6-19 0,-2 4-8 0,1-4-22 16,1-1-6-16,3-1-4 0,-3-3-2 0,-4 0-4 16,0 2-5-16,-1-5-2 0,1 0 9 0,-1 4 3 15,-4-6 15-15,0 2-1 0,-6 7 4 16,6-9 7-16,-14 5 7 0,6-1 2 0,-6 2 7 0,1-3 15 16,-2 2-7-16,0-2 9 0,-6-1 12 0,4 5 9 15,-5-1 6-15,0-1 8 0,-5 1 9 0,5 0 17 16,-1 4 2-16,-6-7 1 0,7 8 11 0,-7-6 13 15,0 7 4-15,5-1 19 0,-3 1 2 16,4 4-1-16,-1-2-3 0,2 8-7 0,-7-6-10 0,7 6-7 16,0 0-7-16,0 0-2 0,0 0-6 0,-13 19-2 15,11 1 4-15,2 5-3 0,-7 1-6 0,7 2-4 16,0 4 0-16,-7 12-4 0,5 2-2 0,2 0-6 16,2-1 4-16,-2 5-16 0,0-2-22 0,0 1-23 15,4-2-38-15,-4-1-32 0,0-4-37 0,-4 1-36 16,4-2-43-16,-2 2-59 0,2-11-68 0,-6-3-292 15,2-1-691-15,4-8 306 0</inkml:trace>
  <inkml:trace contextRef="#ctx0" brushRef="#br0" timeOffset="2559.7795">26102 10105 205 0,'0'-30'322'0,"2"7"-12"0,-2 3-23 16,5 8-17-16,-2-3-19 0,-3 12-4 0,7-2-19 15,0 3-27-15,-7 2-14 0,22 15-18 0,-8 0-7 16,1 12-10-16,0 2-17 0,9 11-12 0,-3 5-8 16,-4 2-11-16,-2 2-16 0,-1 9-6 15,-6-4-7-15,-1 1-15 0,0 6 0 0,-5-4-22 0,-4 0-27 16,-8-3-36-16,1 2-40 0,-8-2-40 0,-5 0-45 15,-5-5-61-15,6 3-58 0,-10-3-241 0,-3-4-552 16,4 1 245-16</inkml:trace>
  <inkml:trace contextRef="#ctx0" brushRef="#br0" timeOffset="3078.387">21811 12412 27 0,'-32'-9'240'0,"3"5"-6"0,-7-3 9 15,10-5-13-15,-3 4 1 0,7 4-4 0,0-5-13 16,2 5 1-16,-2-2 3 0,1 2-14 0,1 1 1 16,3 1 0-16,6-2 0 0,-1 2-7 0,2 0-20 15,2-1-10-15,8 3-16 0,0 0-16 0,0 0-6 16,0 0 10-16,-7 10 0 0,7-10-2 0,32 6-2 16,16 4-3-16,10-6-3 0,34-1-7 0,12 3 3 15,3-6-10-15,54-6-9 0,-3-4-5 0,9 2-11 16,1-2-10-16,7-2-8 0,-1 4-11 0,-3 2-4 15,-1-8-7-15,13-1-2 0,-2 2-7 0,3-2-7 16,15 0-6-16,-23 0-5 0,-2 3-4 0,-12-1-6 16,-10 2-5-16,-48 1-13 0,-2 2 3 0,2-1 1 15,-43-1-3-15,28 2 4 0,-29 1 1 0,-11-1-3 16,-4 2 1-16,-18-1 0 0,0 3 1 0,-6 0 2 16,-11 0 1-16,3 1 1 0,1 3-1 0,-5-3 2 15,-9 3-1-15,8-1-2 0,-8 1 1 0,7-3-3 16,-7 3 1-16,0 0-16 0,0 0-25 0,0 0-24 15,0 0-36-15,-22 7-46 0,6-4-52 0,-1 2-38 16,-5 6-36-16,-7-2-42 0,-1-1-43 0,-1 6-343 16,-5-3-756-16,-12-2 335 0</inkml:trace>
  <inkml:trace contextRef="#ctx0" brushRef="#br0" timeOffset="3481.617">22217 12787 98 0,'-65'12'292'15,"19"-4"-17"-15,10-2-16 0,19 0-10 0,2-3-13 16,8 2 3-16,4-1-1 0,3-4-7 0,0 0-4 16,48 3-7-16,-1-8 4 0,13-2-10 0,32-4-11 15,17-1-8-15,52-9-17 0,-6 1-26 0,8-7-5 16,-1 4-11-16,0 2-10 0,14 1-14 0,0 0-5 15,-1-2-14-15,1 3-7 0,12 13-12 0,-14-14-3 16,-6-2-12-16,-9 8 2 0,-9-7-6 0,4 4-7 16,-56 9-2-16,5 0-1 0,-9 1-7 0,-9 3-3 15,-24 0 0-15,-3-1-5 0,-7 3 7 0,-18-5-5 0,-8 6 10 16,-4 1 15-16,-4-7 19 0,-5 9 20 16,1-4-2-16,-4 2-5 0,-9 0 2 0,15 2-2 15,-15-2-4-15,0 0-7 0,11 0-2 0,-11 0-9 16,0 0-1-16,0 0-17 0,0 0 3 0,0 0-5 0,0 0-7 15,6-5-5-15,-6 5-15 0,0 0-27 0,0 0-29 16,0 0-36-16,0 0-31 0,0 0-37 16,0 0-40-16,0 0-47 0,-35 3-37 0,29 0-35 15,6-3-38-15,-10 4-35 0,5-1-42 0,-2 1-254 16,2-1-721-16,5-3 319 0</inkml:trace>
  <inkml:trace contextRef="#ctx0" brushRef="#br0" timeOffset="11890.0044">26738 6515 60 0,'0'0'131'0,"-12"-1"-13"0,5-3 2 0,7 4-14 16,0 0-11-16,-12 0-4 0,12 0-9 0,0 0-8 0,0 0-5 15,0 0 8-15,26 12 12 0,-2-5-13 16,20-6 1-16,9 3-8 0,13-3 0 0,25-2-7 16,3 2-5-16,10-2-9 0,3-1-2 0,2 0-1 15,48 2-9-15,-51 2-4 0,1 0 4 0,-1-2-9 16,5-2 2-16,-7 0-4 0,0 2-5 0,2 0-3 16,-7 0-7-16,-4-1 3 0,-1-4-6 0,-11 3-2 0,-16 2-1 15,-7-4 1-15,-2 4 2 0,0-4-4 16,-4-4-1-16,-3 6-2 0,-5-1 0 0,-17-2-3 15,2 5 3-15,-12-2 1 0,1-2 1 0,4 3 2 16,-12-1-2-16,-2 1-2 0,-1 1 6 0,-2-4-1 16,-7 4-3-16,8-6-9 0,-3 3-2 0,-5 3-18 15,0 0-13-15,-17-7-17 0,5 2-5 0,-1 3-9 16,-6 1-32-16,-8 1-10 0,-6-5-17 0,-3 5-94 16,-10-2-242-16,-1-1 108 0</inkml:trace>
  <inkml:trace contextRef="#ctx0" brushRef="#br0" timeOffset="12290.3436">26726 6661 64 0,'-14'2'143'0,"14"-2"-7"16,-15 0-18-16,15 0-4 0,0 0-12 0,0 0-1 15,0 0 2-15,29-9 5 0,9 6-13 0,20 2-10 16,25-11 1-16,9 9-4 0,9-6-6 0,10 5-7 16,-4-1-5-16,47-6-6 0,-3 0-7 0,-45 10-3 15,7-4-7-15,-6 2-3 0,43-3-3 0,-49 0-3 16,-2 10-12-16,-2-4 6 0,-5 4-6 0,-10-4-4 16,-21 0 4-16,-1 0-7 0,-4 4 2 0,-5-3 1 15,-3-2-10-15,-12 1 7 0,-5 0 0 0,-2 0-4 16,-12 0-1-16,-4 0 3 0,3 0-5 0,-8 0-1 15,6 0 3-15,-14 0-3 0,15-3 3 0,-15 3-5 16,9-1 3-16,-9 1-2 0,5-4-1 0,-5 4 0 16,0 0-3-16,0 0 3 0,0 0-2 0,0 0 6 15,0 0-10-15,0 0 0 0,0 0 0 0,0 0 1 16,0 0-7-16,-21-13-2 0,21 13-5 0,0 0-10 16,0 0-11-16,0 0-5 0,-22 7-16 0,22-7-8 15,-8 6-13-15,1-2-12 0,-2 0-6 0,-4-1-9 16,-3 2-11-16,6-2-109 0,-10 6-243 0,-4-5 108 15</inkml:trace>
  <inkml:trace contextRef="#ctx0" brushRef="#br0" timeOffset="13152.3964">27944 6530 45 0,'-4'-6'167'0,"4"6"-16"16,-1-7-11-16,1 7-21 0,0-10-9 0,0 10-8 16,0 0-10-16,0 0-12 0,0 0-6 15,0 0-9-15,0 0-3 0,0 0 4 0,-7 28-4 0,7-5-1 16,5-3 1-16,-5 12-7 0,-5 0-6 15,-2 11-2-15,3 0-6 0,-1 1 0 0,10-2-6 0,-10 5 0 16,5-3-2-16,0-1-7 0,0-2 9 0,7 1 4 16,-7-8-5-16,2-2-2 0,-2-1-12 15,0 1 7-15,0-4-2 0,-4 0-6 0,-1 0 0 16,5-4-4-16,-1-6 3 0,-4 4-4 0,5-5 1 16,0 0 0-16,-2 0-3 0,2-8-1 0,-2 2-2 15,2-3 2-15,0-2-4 0,-5 4 0 0,10-1 2 0,-10-3 13 16,5-6 10-16,0 7 9 0,0-7 4 0,0 0-2 15,0 0-3-15,0 0-4 0,0 0-2 16,0 0-7-16,0 0-2 0,-7-22-1 0,0 12-6 16,6-1 3-16,-1-1-3 0,-5 2-2 0,0-8-6 15,2 3 1-15,2 0 2 0,-4-5-3 0,0 4-4 16,4-1-1-16,-1-2 2 0,-4 3-2 0,8 0 1 0,-5-3-4 16,1 2 2-16,-3 1 0 0,2 5-2 0,4-4 0 15,-3 0-2-15,-1 0 1 0,0 4 0 16,3-3-1-16,2 3 1 0,-3-2 1 0,-1 3-1 15,8 0 0-15,-8 3 2 0,4-4-2 0,0 3 3 16,0 4 2-16,0-4 2 0,-3-1-6 0,3 9-5 0,0 0 3 16,0 0-1-16,0 0-1 0,0 0 2 0,0 0-1 15,10 21 3-15,-8-9-1 0,5 3 2 16,0 4-5-16,-1 3 4 0,1 0-2 0,-5-2 1 16,5 8 2-16,1-3-5 0,-1-5 4 0,2 6 5 15,-2-6-3-15,1-2-1 0,-1-1-3 0,0 0 2 16,0 2-3-16,-1-7 1 0,3 7 3 0,-1-7 1 15,1 0-2-15,-2-5-2 0,1-2 2 0,-1 2-1 16,7-2 3-16,-1-2-1 0,4-3 2 0,0-3 7 16,2-5 9-16,0 4 0 0,1-6 4 0,-1-2-5 15,10 1 3-15,-7-11 2 0,-10 10-5 0,9-9 4 16,-1-2-1-16,2 3 0 0,-5-1 1 0,-3-4-4 16,1 10-2-16,-6-4-1 0,3 3 2 0,-4 3-5 15,3-2 5-15,-6 2 5 0,-4 6-5 0,6-3 4 16,0 3 2-16,-5 0-13 0,3 3 1 0,-3-4-2 15,-2 8-6-15,0 0 3 0,0-5-3 0,0 5-1 16,0 0-3-16,0 0 6 0,0 0 2 0,0 0-7 16,-7 21-1-16,3-11-3 0,-1-2-10 0,4-1-3 0,-5 1-6 15,3 4-10-15,-2-6-4 0,3 4-20 16,-3 0-17-16,5 0-5 0,-7 0-7 0,-1 3-24 16,8-5-15-16,-7 3-15 0,5-2-18 0,1-2-18 15,-5 1-2-15,0 4-11 0,4-7-128 0,-3-2-341 16,5-3 152-16</inkml:trace>
  <inkml:trace contextRef="#ctx0" brushRef="#br0" timeOffset="19820.1499">24040 12606 133 0,'0'-14'125'15,"-2"2"5"-15,-1 1-21 0,1-2 0 0,2 3 15 16,-1-4 1-16,-6 1 2 0,7 5-4 0,-2 1-6 15,2-1-2-15,0 8-14 0,-3-8 0 0,6 3-10 16,-3 5-10-16,-5-7-7 0,5 7-5 0,0 0 1 16,0 0-13-16,0 0-3 0,0 0 3 0,0 0 7 15,-15 20 9-15,13-5-10 0,0 1-2 0,-3 11 6 16,-2 5 0-16,0 9 1 0,6 5 19 0,-1-1-6 16,-3 3 0-16,5 4-2 0,-2-6-9 0,-5 4-2 15,1 6 0-15,-1-5-1 0,0 2 5 0,0-3 0 16,4 4-8-16,-9-6-7 0,3 4-2 0,-4-4-3 15,11-1-5-15,-13 1 1 0,1-5-2 0,5 3-5 16,1-3 6-16,-13 1 2 0,16-2-1 0,-7 3 0 16,6-4-10-16,-3 7 3 0,0-6-3 0,1-9-3 15,-1-2-2-15,3-3-1 0,-1 4 5 0,2-1-8 16,-2-5 8-16,2 1-18 0,-2-2 1 0,0 0-2 16,0-7-4-16,6 2 5 0,-8 0-7 0,2-5 4 15,4 3-2-15,-1-3-1 0,-1-5-3 0,4 4 10 16,-1-8-8-16,2 2-4 0,-4 3 8 0,3-5 22 15,1-6-9-15,0 3-5 0,0-3-4 0,0 0 8 16,0 0-5-16,0 0-7 0,-7-20 3 0,7 10-6 16,2-6-1-16,-2 0 1 0,0-3-4 0,0 1 4 15,6-8-1-15,-2 2-11 0,-2-3 0 0,-1-1 4 16,-1 10-15-16,5-10-6 0,-3-4-5 0,3 4-2 16,-10-3-4-16,7-2-7 0,1 1 3 0,1 2-3 15,-1 1-4-15,-3-3-3 0,3-12-1 0,-1 13 0 16,2-2-6-16,-3-8 10 0,6-1-3 0,0 3-6 15,5-2 0-15,0-3 0 0,-4 3 2 0,6-1 0 16,-6-2 3-16,8-1 2 0,-6 1 4 0,4-3 0 16,-7 7 2-16,4 0 4 0,1 0 3 0,-5 12 5 15,-5 0 2-15,5 0-1 0,0 2 5 0,-6-1 0 16,4 1 4-16,-5 4-3 0,0 1 0 0,0 4 6 16,2-4 6-16,-2 1-5 0,-2-7-1 0,4 7 4 15,-2 0-3-15,0 5 1 0,-2-6-1 0,2 11 4 16,-5-4-2-16,4 0 2 0,1-3-2 0,-4 3 0 15,1-1 1-15,1-1 0 0,-5 2 0 0,7 5 4 16,-3 1 2-16,-1-1-2 0,1 1 3 0,0 0-4 16,1 0 7-16,-2 5-10 0,4 3-1 0,-6-5 5 15,6 5 3-15,-7-8-3 0,7 8 0 0,-5-4 2 16,5 4-1-16,0 0 1 0,0 0 2 0,-26 7 3 16,18-1-5-16,-3 1-2 0,1 5-2 0,0 3 1 15,-7 1 1-15,5 4 2 0,-3 1 0 0,-6-2 2 0,-1 6-5 16,3 3 3-16,-1-2 0 0,-2 0 3 15,8 0-6-15,-10 13 7 0,7-12-6 0,-10 9 4 16,10-8-2-16,-4 0-2 0,-3 4 5 0,2-9-5 16,5 2 5-16,-3-3 0 0,3-1-2 0,6-1-1 0,-2-5 1 15,1 0-2-15,1-2 3 0,3-4 0 16,1-1-20-16,0 3-3 0,0-4 2 0,6-1 8 16,-6-1 0-16,7-5 3 0,-2 4 4 0,2-4-4 15,0 0 0-15,0 0 4 0,0 0 9 0,0-18-11 16,2 7 2-16,3-5-6 0,-2 0 8 0,4-3-7 15,0-1 5-15,7-6-1 0,-4-1-2 0,5 3 2 16,2-3 1-16,9-8 1 0,-7 9-7 0,3 1 6 16,5-11-2-16,-5 10 5 0,12-3-4 0,-10 6 1 15,5 3 2-15,9-7 7 0,-9 7-10 0,0 0 2 16,2 3 3-16,-6-3-5 0,4 8 5 0,0-1-5 16,-10 6 3-16,10-5-1 0,-7 4 3 0,0 5 2 0,0 1-2 15,-5 0 2-15,4 4 3 0,-4 0-3 0,3 9 6 16,-4 2 10-16,-1-1-1 0,2 5 4 15,0-1 4-15,4 4 0 0,-4 3-2 0,1 4 0 16,-2-4 8-16,3 2-7 0,-4 2-2 0,0-4 4 16,4 3-7-16,-7-7 4 0,8 5-2 0,-4-2-1 0,1 4-3 15,-2-2-1-15,-1-8-1 0,6 5-1 0,-9-6-2 16,4 2-3-16,-1-1 4 0,-1-2 7 16,-3-1-16-16,2-5 4 0,-3 7 1 0,-1-8-6 15,1 3 7-15,-1-2 0 0,1-1 8 0,1 1-10 16,-5-2-3-16,2 0-3 0,0-3 1 0,0-1 1 15,-2 2-4-15,-2 0 2 0,-3-4 1 0,12 4 1 0,-12-4 1 16,9 6-6-16,-6-4 2 0,-3-2-4 16,0 0 4-16,14 3 7 0,-14-3-7 0,0 0 2 15,12 0-6-15,-12 0 5 0,0 0-1 0,5 3-1 16,-5-3-3-16,0 0 6 0,0 0-7 0,0 0-9 16,0 0-3-16,0 0 0 0,14 0-6 0,-14 0-7 15,0 0-18-15,0 0-11 0,0 0-11 0,0 0-9 16,0 0-15-16,0 0-15 0,0 0-23 0,0 0-15 15,0 0-14-15,0 0-12 0,0 0-19 0,0 0-13 16,-18-17-8-16,18 17-166 0,-11-6-407 0,5 3 180 16</inkml:trace>
  <inkml:trace contextRef="#ctx0" brushRef="#br0" timeOffset="58718.9792">27603 10504 109 0,'10'-2'124'0,"10"-3"-7"0,2 0-11 0,6 2-10 16,2-4-4-16,-1 1-3 0,17 2-11 0,-1-4-4 0,1 0-16 15,5 4-4-15,-5 0 1 0,-10 2-9 0,7-1-1 16,-8 1 3-16,-2 2-32 0,-3 0-22 16,1 2-21-16,-4-1-30 0,-4 1-26 0,-1 1-90 15,-5 4-186-15,5-1 82 0</inkml:trace>
  <inkml:trace contextRef="#ctx0" brushRef="#br0" timeOffset="58915.1652">27848 10898 137 0,'0'0'127'16,"-8"5"-3"-16,8-5-12 0,0 0-11 0,0 0-9 16,0 0-14-16,0 0 2 0,39-16-11 0,-17 14-1 15,7-3-8-15,3-4-17 0,14 0-24 0,4-3-43 16,-7 2-38-16,8 0-109 0,-19 2-185 0,19-6 82 15</inkml:trace>
  <inkml:trace contextRef="#ctx0" brushRef="#br0" timeOffset="59454.9514">30055 10189 45 0,'-7'-4'207'0,"0"1"-13"16,4 0-11-16,3 3-18 0,-12-3-16 0,12 3-13 0,0-10-16 15,0 10-13-15,15-7-11 0,-1 1-7 0,10 2-8 16,5 0-4-16,3 0-12 0,14 0-1 0,5-2-7 15,1 0-16-15,2 2-20 0,-6 3-33 0,1-1-22 16,-15 0-37-16,2 0-26 0,9 2-27 16,-16 0-137-16,-11 2-281 0,4-2 126 0</inkml:trace>
  <inkml:trace contextRef="#ctx0" brushRef="#br0" timeOffset="59862.4012">30149 10244 2 0,'-16'1'142'0,"6"4"-2"0,0-2-2 0,-4 2-9 0,1 1-16 16,6 3-3-16,-3 5 1 0,-4-3-16 15,5 3 0-15,1 0 1 0,1 3-6 0,-5 0-4 16,4-1-9-16,1 4 2 0,5 0-6 0,-5-4-3 16,-1 1-10-16,1 2-8 0,0-5-5 0,0 3 0 15,5-11-9-15,2 6-3 0,0-2-4 0,-3 0-1 0,3-2-1 16,0-1-2-16,3 1-3 0,4-3-1 0,-2-2 4 15,6 2 2-15,-3-3 5 0,1-2-6 0,4-3 0 16,10-1-5-16,-1 0 2 0,2-4-5 16,6-1-3-16,3 1 0 0,1 1-4 0,10-6-1 15,-10 7 2-15,4 5-5 0,8 2-3 0,0 2 6 0,-2 1-9 16,-6 8 4-16,-6 0-3 0,9 4 4 0,-2 4-4 16,-13-4 8-16,-4 6-1 0,-3-2-5 0,-4 5-3 15,-5-5-5-15,-8-2 9 0,-4 8-6 16,-4-1-2-16,-8 2 9 0,-1-3-2 0,-6 1 0 15,-5-2 0-15,-11 6 2 0,-2-3-2 0,0-1-1 0,-1 3-2 16,-2-4-3-16,11-8-15 0,-7 5-21 0,8-7-37 16,-1-1-31-16,2-6-32 0,7 2-46 15,3-5-146-15,-1-1-356 0,3-1 158 0</inkml:trace>
  <inkml:trace contextRef="#ctx0" brushRef="#br0" timeOffset="60117.0333">29608 11403 53 0,'-7'2'218'0,"7"-2"-12"0,-1 5-8 0,1-5-12 15,0 0-7-15,0 0-15 0,0 0-14 0,47-5-14 16,-9 0-13-16,13 3-10 0,9-2-10 0,3 1-12 16,32-6-6-16,-1 4-4 0,-9-2-22 0,-1-9-28 15,-18 10-28-15,1 1-42 0,-6 4-32 0,-3 1-14 16,0-4-52-16,2 9-172 0,-11-5-333 0,1-1 149 16</inkml:trace>
  <inkml:trace contextRef="#ctx0" brushRef="#br0" timeOffset="60524.3473">30181 11713 59 0,'-19'-7'223'0,"2"1"-7"0,0 2-11 0,-5 1-16 15,0 3-18-15,-7 1-16 0,0 5-11 0,0 7-9 16,-4-1-6-16,5 8-14 0,-10 8-11 0,-1 8-4 16,6 5 0-16,1 2-3 0,3 0-13 0,5 5-3 15,-3 5-9-15,5 0-8 0,6-3-7 0,8 2-2 16,1-8-8-16,5-1-3 0,12 0-1 0,2-14-3 16,4 0-4-16,1-4 3 0,5 3-11 0,2-6-3 15,5-6-4-15,2 1 3 0,-1-14-6 0,3 1 5 16,-3-1-4-16,3-5 0 0,-3-3-3 0,-4 2-4 15,-2-7-2-15,-9 0 0 0,7-2 4 0,-8-8-6 16,1 7 4-16,-6-10 6 0,-1 0 9 0,-4-5-1 16,1 3-1-16,-8 5 3 0,-3-5-8 0,-5 2-9 15,-8 2 3-15,2 9 0 0,-7-1-4 0,-10 7-6 16,6 3-8-16,-9 5-18 0,3 3-26 0,0 0-19 16,-11 3-30-16,16 0-23 0,-1-1-40 0,8 1-28 15,4-1-28-15,-2 0-174 0,5-1-422 0,4-4 187 16</inkml:trace>
  <inkml:trace contextRef="#ctx0" brushRef="#br0" timeOffset="60900.1541">29166 9970 177 0,'-5'-5'181'0,"5"5"-5"15,-10 0-4-15,10 0-2 0,-20 24-9 16,4 4 2-16,-1 15-12 0,-3 11-5 0,-4 21-10 0,2 8-5 15,0 5 2-15,4 0-7 0,3 8-13 0,1-2-8 16,1 7-9-16,4-5-6 0,2 44-6 16,6-41-11-16,1 36-1 0,0-38-6 0,8 0-9 15,-1-4-6-15,2 6 0 0,4-8-4 0,3 0-5 16,8-7-5-16,-2 0-3 0,-2-10-7 0,-3-17-11 0,4-1-42 16,4 21-31-16,3-28-32 0,-5-3-44 0,10-5-42 15,1-1-59-15,-2-5-161 0,6 0-429 0,1-11 190 16</inkml:trace>
  <inkml:trace contextRef="#ctx0" brushRef="#br0" timeOffset="61356.4588">31133 9891 149 0,'0'-9'224'0,"0"1"-8"16,0 0-15-16,5 4-20 0,-5 4-20 0,7-4-15 15,-7 4-16-15,15 8 11 0,-5 7-8 0,14 6-10 16,7 14-1-16,-2 5-3 0,1 6-6 0,-1 6-9 16,0-1-6-16,4 25-4 0,-2-5-8 0,-3 11 7 15,-10-3-9-15,2 4-5 0,-10 1-3 0,2-6-5 16,-5 7-4-16,-7-6-5 0,-12 5-4 0,5 0-9 15,-8-4-1-15,-9 2-4 0,-5 0 1 0,-2-2 0 16,-3-1-22-16,-2 0-21 0,-3-5-23 0,-2-3-23 16,2-1-29-16,10-24-21 0,2 7-36 0,-7-3-28 15,11-6-37-15,3 0-34 0,-6-1-179 0,9-15-441 16,-3-3 196-16</inkml:trace>
  <inkml:trace contextRef="#ctx0" brushRef="#br0" timeOffset="61862.2482">31854 9766 61 0,'7'-16'167'0,"6"1"-18"15,-4-2-9-15,6 13-13 0,-3-4-16 0,5 2-8 0,-6 7-10 16,7 4-11-16,-1 4-3 0,-1-1-10 16,-1 6-6-16,-1-1-7 0,-6 7-7 0,1-4-1 15,-4 4-6-15,-2 0-3 0,-10 0-3 0,6-1-2 16,-6 2-5-16,-2 4-2 0,1-7-3 0,-6 3-2 15,4-2-3-15,-4-3 2 0,1 1-2 0,-1-6-5 16,4 1 8-16,0-5 15 0,3 1 1 0,-2 0 0 16,6-4 3-16,-1 4 3 0,-1-3 1 0,5-5-4 15,0 0-4-15,0 0-8 0,0 0 1 0,0 0-5 16,33-13-3-16,-18 9 0 0,0-4-2 0,8 5-4 0,-3-2 0 16,9-2-4-16,-10 7-1 0,3 0 3 15,0 0-5-15,-6 4-4 0,2 4 4 0,-6 0-4 16,-5-4 5-16,2 7-1 0,-3 2-4 0,1 3 1 15,-12 1 4-15,-3 0-5 0,-1-1 3 0,2 2-3 16,-8 1-1-16,0-1 5 0,-8 4-4 0,-2-1 4 0,4 0-4 16,-9 1-9-16,4-1-27 0,-11 4-32 15,8-6-56-15,1-1-33 0,3-5-187 0,-4 2-367 16,5-2 162-16</inkml:trace>
  <inkml:trace contextRef="#ctx0" brushRef="#br0" timeOffset="63581.753">26013 9608 30 0,'-8'-5'84'0,"1"-4"-7"0,-2-2-7 16,-1 3-11-16,-2 1 14 0,2-2-2 0,-5 0-7 15,-1-1-3-15,1 1-14 0,1 0-2 0,-1 1-9 16,1-1-1-16,-1 1 0 0,0 2-5 0,-1 2-3 16,-1-6 6-16,-3 3-4 0,3 4-5 0,-4-4 7 15,4 1-13-15,-3 1 7 0,-2 3-7 0,6-2-1 16,-6 1-4-16,5 2 2 0,0-3-1 0,5 1 2 16,-7 2-4-16,4-3 8 0,1 3-9 0,-3-1 6 15,5 2-3-15,-1 0 1 0,1-2-3 0,-7 2 9 16,2-2-8-16,1 2-12 0,-1 0 7 0,2 0-3 15,-5 0 4-15,4 0-4 0,-6 4 1 0,2-1-3 16,3 2 2-16,-2 2 6 0,0-4 5 0,0 1 6 16,-1-1-5-16,3 2 5 0,-2 3-5 0,2-3 1 15,0-2 1-15,-4 4-6 0,1 3-1 0,1-3 0 16,2 2-4-16,-2 2 6 0,2 0-15 0,-3 0 3 16,3 3 3-16,1-3 1 0,-4 3 4 0,5-1 2 15,-1 2-3-15,1 0-1 0,0 1 6 0,1 1 10 16,-1 4-1-16,3-4 5 0,0 4-2 0,-4 4-1 15,8-6-2-15,-2-1 1 0,-2 8 0 0,-2 1 1 16,6 1 2-16,-3 0 10 0,3 2 1 0,-4 0-6 16,5 3 0-16,-3 11-4 0,-2-2-5 0,0-1 2 15,5 1-3-15,0-3 14 0,0 4-4 0,1-3-2 16,2 8 2-16,-3-5-1 0,1 1-3 0,-1 0-2 16,5 4-1-16,-3-1-2 0,5-5-1 0,-2 0-2 15,4-1-2-15,-2-1 2 0,0-5 1 0,0-2 7 16,7-2 0-16,-7 1-4 0,8 0-1 0,-1 9-3 15,2-10 5-15,-3 1 6 0,3 0 3 0,3 8-5 16,-4-9 0-16,1-3-1 0,1 1-3 0,4 1-4 16,1-3 2-16,-3-1-6 0,3-2 1 0,1 0 1 15,-1 6-6-15,1-4 2 0,2-1 1 0,1-3 2 16,0 3 5-16,3-9-3 0,0 4 6 0,-7-4-2 16,9 0-3-16,-3-4 0 0,3 2-1 0,3 0-2 15,-10-2 6-15,4-3-1 0,-1 1 3 0,0-4 1 16,4 1 0-16,-3 3 8 0,-1-4-15 0,1-3 2 15,-1 3-2-15,1-4 4 0,-3-2-2 0,5 0 2 16,-1 1 1-16,0-4-2 0,-5 3-2 0,5-2-3 16,0 2-2-16,0-6 6 0,1 4-5 0,-5-1-1 15,5-5 4-15,-3 1-6 0,2-3 0 0,0 5 3 16,-3-7-2-16,7 1 3 0,-1-6 8 0,-9 7-9 16,6-5 2-16,0 1 1 0,-7-1-1 0,7-5 1 15,-6 7-2-15,6-9-1 0,-5 2-3 0,4 3-1 16,-4-6-4-16,0 2 6 0,-2 6-2 0,-1-9-3 15,3 3 3-15,-5 3-8 0,1 1 0 0,-3-1 6 16,4 1-6-16,1-5-1 0,3-2 0 0,-10 8 7 16,6-11-5-16,1 4 0 0,-6 5-1 0,-1 1 3 15,2-3 6-15,1-5 12 0,-3 0-19 16,1 1 4-16,-3-4-1 0,3-4 3 0,3 2-5 0,-10 0 3 16,6-2-1-16,-1-12-5 0,0 14-3 0,-2-9 3 15,-2 10-3-15,-3-4 2 0,7 2-2 0,-7-1 2 16,0-10-2-16,-2 8 1 0,-3 3-1 0,4-12-5 15,-6 10 1-15,0-10 1 0,0-2 2 16,-1 0 1-16,-1 1-1 0,1-4-3 0,-4 4 2 16,1 1-4-16,-2 0-2 0,-3 2 6 0,1-4-1 0,0 6 2 15,-6 0-1-15,6 1-5 0,-2-1 5 0,1 8-3 16,-1-5 0-16,-1 8 1 0,2 2-1 0,1 0 2 16,0 2-4-16,3 2 2 0,-2 6 4 0,0-2-4 15,4 5 2-15,-5-2-13 0,-1 4-5 0,3 0-12 16,-3 2-23-16,-4-4-8 0,3 7-29 15,-3 3-5-15,-3-1-22 0,6 2-22 0,-5 1-27 0,3 1-15 16,1 1-29-16,-6 5-26 0,7-3-19 0,-11 10-133 16,10-6-421-16,-3 3 187 0</inkml:trace>
  <inkml:trace contextRef="#ctx0" brushRef="#br0" timeOffset="64690.7569">24594 11796 186 0,'-13'-3'218'0,"13"3"-5"15,-12 0-7-15,12 0-14 0,0 0-16 0,-12-3-18 16,12 3-17-16,0 0-12 0,0 0-11 0,0 0-11 16,0 0-6-16,0 0 4 0,0 0-4 0,44 6-11 15,-13-9-6-15,0 0-8 0,15-2 0 0,8-3 3 16,6 0-8-16,6 4-8 0,18-8-1 0,-18 4-5 15,18-1-12-15,-21-2-2 0,21 2-4 0,-18 1-3 16,-4 0-6-16,26 1 0 0,-26 0-1 0,-1 1-4 16,0 3-4-16,-6-4-1 0,5 3-2 0,-7-1 9 15,-2 1-13-15,-2-2-1 0,-11 1-3 0,-4 2 1 16,-7-2-2-16,2 4 1 0,-7-3-3 0,-1 3 7 16,-6-1-8-16,-5 2-1 0,2-4 3 0,-2 4 0 15,-10 0-4-15,12 0 2 0,-12 0-5 0,0 0-8 16,0 0-7-16,0 0-10 0,0 0-19 0,0 0-17 15,0 0-13-15,-29 12-5 0,9-5-11 0,-2-2-18 16,0-2-11-16,-6 4-9 0,-6-1-21 0,0 2 3 16,-14 4-10-16,1-4 3 0,-1 4 2 0,-3-2 1 15,-2-5 5-15,0 3 11 0,-7 5 12 0,6-6 9 16,-1 5 16-16,-11-2 25 0,6 0 20 0,-5 2 12 16,-17 4 23-16,21-4 12 0,-6-4 7 0,8 5 8 15,-3-5 20-15,6-1 9 0,0 1 6 0,3 4 14 16,5-5 19-16,4-6 1 0,6 7 3 0,8-3 7 15,7-2 7-15,1 2 10 0,5-4 0 0,4 4 6 16,4-4 5-16,-1-1-8 0,-2 4-6 0,12-4-2 16,0 0-7-16,-10 1-1 0,10-1-14 0,0 0 1 15,0 0-6-15,0 0 0 0,41-11 4 0,-6 4-7 16,11-3-5-16,12-2 3 0,4-2-4 0,25-5 4 16,-4 1-12-16,8-4 4 0,-3 4-9 0,3 0-7 15,-4 0-2-15,1 4-8 0,-2-2 4 0,-3 4-11 16,-21 1 0-16,-3-1-2 0,1 3-3 0,-5-3 0 15,-6 0-5-15,-3 5-4 0,-14-1-1 0,-3 2-3 16,-6 4 3-16,-5-2-3 0,5 3 10 0,-15-1 12 16,2 1 8-16,1 1 1 0,-3-5-2 0,-8 5 11 15,14-4-5-15,-14 4 1 0,0 0-5 0,0 0-6 16,0 0 3-16,0 0-4 0,0 0-5 0,0 0 0 16,-29 12 0-16,20-11-6 0,-6 5-1 15,-6-1-4-15,4-2-3 0,0 3 4 0,-1-1-7 0,2-4 2 16,-1 4-2-16,2-4 2 0,-2 2 1 0,1 1-6 15,3-3-4-15,1-1-1 0,2 2 4 0,3 0 0 16,7-2 0-16,-19 0-6 0,7 0 5 0,12 0-4 16,-15 0-6-16,15 0 1 0,-9-2 4 0,9 2 2 15,0 0 0-15,-13 2-10 0,13-2 0 16,0 0-1-16,0 0-31 0,0 0-16 0,0 0-11 0,-9 3-14 16,9-3-9-16,0 0-8 0,0 0-6 0,0 0-6 15,0 0-9-15,0 0-7 0,0 7-5 0,0-7-9 16,0 0-9-16,2 9-16 0,-2-9-4 15,7 7-24-15,-7-7-11 0,0 10 2 0,5-8-10 0,-5-2-146 16,0 10-384-16,0-10 169 0</inkml:trace>
  <inkml:trace contextRef="#ctx0" brushRef="#br0" timeOffset="66924.6729">39143 8417 74 0,'-17'1'170'16,"5"1"-15"-16,1 0-10 0,11-2-13 0,-12 2-3 15,12-2-8-15,0 0-10 0,0 0 0 0,60 0-3 16,-7-4-8-16,7 2-1 0,23-3-10 0,9-6-22 16,7 6-7-16,10 0-4 0,45-11-7 0,-50 14-1 15,-2-8-6-15,2 0-10 0,-5-2-31 0,-8 6-33 16,7 3-45-16,-14-4-19 0,-24 2-38 0,1 5-126 15,-11-3-282-15,1-6 124 0</inkml:trace>
  <inkml:trace contextRef="#ctx0" brushRef="#br0" timeOffset="67250.563">41844 8271 207 0,'-9'0'198'0,"3"-1"-14"0,6 1-19 0,0 0-18 0,0 0-13 16,0 0-12-16,0 0-11 0,29-9-9 0,8 6-13 16,16 1-3-16,5 0-11 0,22 1-7 15,-13 2-9-15,23-10-17 0,-5 7-29 0,0-4-42 16,-18 5-21-16,23-7-40 0,-28-2-31 0,4 7-131 0,-9-1-273 16,2-1 120-16</inkml:trace>
  <inkml:trace contextRef="#ctx0" brushRef="#br0" timeOffset="67562.8248">43646 8183 233 0,'-20'0'268'0,"5"-3"-9"0,3 3-6 15,-5-2-18-15,8 1-12 0,9 1-22 0,-8-3-18 16,8 3-21-16,0 0-11 0,0 0-19 0,30-4-13 16,6 3-3-16,17 1-16 0,10-4-9 0,26 2-12 15,5-6-10-15,3 2-17 0,0 1-28 0,-3 3-32 16,-2-5-28-16,3 2-23 0,-4-1-26 0,-4 3-39 15,-21-4-41-15,18-1-45 0,-18 4-168 0,1 0-408 16,20-4 180-16</inkml:trace>
  <inkml:trace contextRef="#ctx0" brushRef="#br0" timeOffset="67853.7121">45855 8102 15 0,'-9'-1'286'0,"9"1"-13"0,-17 1-8 0,17-1-15 16,-12-1-19-16,12 1-27 0,0 0-14 0,0 0-17 15,0 0-23-15,51-4-9 0,-1 4-16 0,8-2-12 16,5 4-10-16,34-1-12 0,0-1-32 0,-6 3-44 16,3-7-38-16,-6 1-38 0,-4-4-38 0,-23 7-32 15,1-1-43-15,-4-4-192 0,-2 2-397 0,4-6 175 16</inkml:trace>
  <inkml:trace contextRef="#ctx0" brushRef="#br0" timeOffset="68936.408">45882 6698 151 0,'0'-10'193'0,"2"2"-9"0,-2 1-11 0,0 0-15 16,0-1-14-16,0 8-23 0,0 0-4 0,0 0-12 15,0 0-1-15,-7 28 8 0,5 0-8 0,-3 15-2 16,-3 9-5-16,3 4 4 0,-6 25-8 15,3-2-1-15,-1 1 2 0,-4 4-4 0,-1 3-3 16,0 5-7-16,11-5-6 0,-9-3-2 0,2-4-9 16,-4 0-9-16,6-4 0 0,-3-22-6 0,8 2-2 0,-6-3-6 15,3-9-3-15,-1 4-2 0,0-4-4 16,5-12 0-16,-1-4-7 0,-1 1 1 0,-2-12-2 16,4 3-6-16,2-9 0 0,0 3-6 0,-4-8-3 15,1 1-9-15,3-3-23 0,0-4-13 0,0 0-19 16,0 0-21-16,-8-29-24 0,8 2-16 0,1-4-24 15,3-15-17-15,2-5-17 0,3-9-20 0,-2 2-160 16,5-28-386-16,8-1 171 0</inkml:trace>
  <inkml:trace contextRef="#ctx0" brushRef="#br0" timeOffset="69545.9465">45855 6418 141 0,'-7'-19'159'15,"0"2"-13"-15,4 5-10 0,-2 4-13 0,-2-3-6 16,5 3-16-16,0 0-8 0,-3 3-7 0,5 5 6 16,12-7 1-16,-2 7 2 0,8 7-11 0,16-5 2 15,13 1-6-15,13 4-4 0,32-6-8 0,5 7-4 16,7-4 0-16,-1-1-9 0,2 5-1 0,1-3-11 16,-2 2 1-16,-3-7-7 0,-4 7 0 0,-3 3-7 15,-7-9 3-15,-4 1-6 0,-25 2-5 0,0-3 1 16,-5 1-5-16,-2-4-1 0,-17 4 1 0,-3-4-3 15,-4 4-3-15,-8-2 2 0,2 0-2 0,-11 0 1 16,0 1 5-16,2-1-6 0,-5 4 4 0,-7-4-2 16,15 1-6-16,-10 2-4 0,-5 6 4 0,0-6 4 15,0 10-4-15,-5 2-1 0,-2 2 6 0,6 8-2 16,-6 3 3-16,7 8 11 0,-9 10 4 0,3 1-5 16,-3 5-1-16,2-1-3 0,-6 7 2 0,1 0 2 15,1 3 2-15,3-5-4 0,-1 24-1 0,-1-25 0 16,3 1 0-16,-1 0 0 0,-3 0-2 0,3 24 0 15,1-24-3-15,2 4-1 0,2-9 2 0,-4 4-2 16,5-2-2-16,0 2 2 0,-3-2-7 0,4-4 1 16,-1 1 2-16,2-1-2 0,-5-2-1 0,5-3 0 15,-4-4-2-15,-1-7 2 0,-2 1 1 16,-6 3 2-16,3-5-3 0,-4-2 17 0,-1-2-1 0,-3-3 1 16,-4-4-2-16,0 4-2 0,-2-5 0 0,-12 7-2 15,7-9-2-15,-10-5-3 0,7 2 7 0,-11-3-1 16,-3 1-2-16,-2-5-1 0,-3-1-4 0,-2-2 4 15,1-4-4-15,-5 3-1 0,1-4-2 0,-9-2-2 16,0 4 3-16,-20-6-4 0,19 3-2 16,-18 2 5-16,21-1-3 0,-4-5-4 0,4 4 6 0,-1 2-7 15,6 3 4-15,0-3 8 0,6 1-13 0,5 0 1 16,11 1 0-16,5-3-1 0,2 0-5 0,10 0 1 16,2 0-9-16,2 0-17 0,5 2-22 15,10-2-27-15,-19-2-24 0,19 2-24 0,-12 0-27 0,12 0-24 16,0 0-16-16,0 0-37 0,0 0-163 15,22-12-426-15,-10 6 189 0</inkml:trace>
  <inkml:trace contextRef="#ctx0" brushRef="#br0" timeOffset="70532.61">46071 8397 140 0,'4'-5'227'0,"-2"-5"-4"0,3 2-8 16,-4-2-21-16,3 0 3 0,-1 5-5 0,-3-3-11 16,0 8-18-16,0-7-17 0,0 7-16 0,0 0-14 15,0 0-10-15,0 0-10 0,-3 27-6 0,-1-3 10 16,-2 11 2-16,-3 10-13 0,2 3 1 0,-1 7-5 15,-6 27 3-15,2-7-8 0,-3 1-5 0,3-16-1 16,-4 15-10-16,1 1-1 0,8-19-11 0,0-2-3 16,-1 0-4-16,1-6-3 0,-1 5-4 0,1-8 1 15,0-2-4-15,2-2 1 0,-2-9-14 0,2-5 0 16,-2-4-3-16,5-5 3 0,-3-2 0 0,2-7 9 16,-2 3 11-16,1-5-4 0,-3 1 4 0,1-3 0 15,6-6 8-15,-17 2-2 0,17-2 1 0,-21-13-10 16,7 2 9-16,-1-5-17 0,0-5-6 0,-1-6 1 15,-1 1-11-15,0-3 1 0,-1-12 1 0,2 13 7 16,1-2-9-16,1 0 0 0,6 2 0 0,-4 3-8 16,2 4-4-16,3 3 5 0,-2 1-1 0,6 7-1 15,-2-2-5-15,1 4-4 0,-1 2 3 0,3 4 3 16,2 2-6-16,-6-5-3 0,6 5 6 0,0 0 3 16,-9 16-4-16,9-3-4 0,2 3 11 0,3 2-6 15,-3 3-2-15,1 4 0 0,7 3 2 0,-1 0-2 16,1-3 5-16,2-2 3 0,-2 3 0 0,4-2-1 15,3 1-2-15,-5-9 6 0,3 0-3 0,2-1 5 16,0-4 5-16,5-1 8 0,-1-2-14 0,1-1 5 16,2-7 1-16,-2 0-10 0,9-7 9 0,0 1-4 15,-1-1 7-15,-1-4-13 0,-3 0-34 0,4-7-11 16,-1 2-18-16,-5 2-13 0,-1-6-29 0,0 3-29 16,0 1-30-16,4 0-14 0,-5 0-10 0,-7 5-22 15,1 2-13-15,-8 2-29 0,6-5-20 0,-4 6-188 16,4-1-490-16,-6 0 216 0</inkml:trace>
  <inkml:trace contextRef="#ctx0" brushRef="#br0" timeOffset="71230.4468">45822 10188 121 0,'9'-7'193'15,"5"-5"-20"-15,4 4-20 0,11 1-11 0,-6 4-12 16,7 1-1-16,3 6-18 0,1 5-7 0,0 5-9 16,-3-2-7-16,-9 9-10 0,0-8-7 0,-2 9-5 15,-3-1-6-15,-8 6-6 0,-4-6-5 0,-10-1-5 16,1 7-2-16,-9-4 0 0,-2 0-1 0,-8 5-4 16,-6-6-3-16,5-2 10 0,-15 6 1 0,9-11 5 15,1 0-4-15,-2-2-6 0,0 2 6 0,2-8 9 16,12-1-3-16,-3 1 6 0,11-4 4 0,1-2-4 15,-1-1-2-15,9 0-7 0,0 0-5 0,0 0-6 16,15-12-3-16,4 4-7 0,10-4 1 0,2 4-3 16,3 1-2-16,0 2-5 0,12 0-3 0,-8 5 0 15,-8 5-3-15,6 0-2 0,-5 2 4 0,-7 4 2 16,3 6-3-16,-5-2 7 0,-1 6 2 0,-9-1 0 16,-2-4-4-16,-5 3 2 0,-7-3 6 0,2 6 9 15,-12 1-3-15,-3 0 6 0,-4-2-6 0,-8 3-4 16,-11-1-2-16,-6 4-5 0,-2-7 0 0,2-2 2 15,-2-3-3-15,-4-2-3 0,1-2 1 0,3-3-4 16,13-2-26-16,-1-1-38 0,9-4-29 0,-1-5-36 16,7 2-41-16,9-4-62 0,1-5-56 0,3-2-167 15,1-6-477-15,6-7 212 0</inkml:trace>
  <inkml:trace contextRef="#ctx0" brushRef="#br0" timeOffset="71964.1729">46557 7362 4 0,'2'-14'193'0,"0"8"-16"16,5-5-28-16,-1-3-4 0,5 5-21 0,2-3-14 16,4 0-4-16,4 5-17 0,1 1-14 0,7 3-4 15,-2-1-11-15,2 8 2 0,-7-3-10 0,2 6-11 16,-1 1 5-16,-3 0-6 0,-5 7-5 0,-4-5-3 16,-5 9 2-16,1-2-11 0,-5 12 6 0,-11-11-1 15,1 7-8-15,-6 1 0 0,-3-1 1 0,-5-2-6 16,-10 9-1-16,8-11-1 0,-2 1-3 0,2 3 1 15,-1-9 1-15,3 4-7 0,3-10 2 0,3 4 0 16,1 0-1-16,3-5-9 0,4-3 12 0,2 5-9 16,1-3 6-16,9-2-2 0,-1 0-3 0,4-1-2 15,5 1 2-15,7 0 7 0,3 2-8 0,5 4 6 16,4-1-6-16,0 1 0 0,-1 1 4 0,-2 1-4 16,-1-1 3-16,-12 0 1 0,1-3-3 0,-8 5 4 15,1-5-6-15,3 0 4 0,-9-2-1 0,-3 2 5 16,0 2-4-16,-9-1 4 0,-6 4 1 0,0-5-2 15,-7 7 3-15,-9-2-3 0,2-2-11 0,-5-2-26 16,-9 6-40-16,12-6-50 0,-1 1-50 0,-11 0-94 16,18-1-285-16,-11 1 126 0</inkml:trace>
  <inkml:trace contextRef="#ctx0" brushRef="#br0" timeOffset="72720.2881">46152 9858 188 0,'-2'-8'211'0,"-7"-1"-21"0,-3 4-21 0,4 3-15 16,-11 2-17-16,-1 2-2 0,-3 7-12 0,-6 4-2 15,-8 13-12-15,-2 1-8 0,1 11-2 16,6 7-4-16,3 3-10 0,0 4-3 0,-2 2-3 0,14-5-4 16,-3 11-14-16,9-4-6 0,-1-4-2 0,11 2-3 15,8-8-5-15,1-7-5 0,6 2 1 0,1-11-5 16,7-4-1-16,4-4-3 0,1-2 5 0,2-7 0 15,4-3-9-15,-3-4-2 0,3-4 1 16,-3-7-5-16,4-1-2 0,7-13 0 0,-10 5 0 0,7-9-2 16,-1-8 0-16,1 0 3 0,-1-2 10 0,-8-10 2 15,-7-2-7-15,4-5 2 0,-9 1-5 0,2-7 4 16,-9 0-9-16,-2 5-3 0,-8 2 1 16,-1 14-1-16,1 5 0 0,0 11-3 0,-11 2-2 0,5 7-7 15,-13 10 3-15,0 3 0 0,-20 15 3 0,-2 11-4 16,2 8 2-16,-2 8-1 0,-2 3 0 0,-6 15-3 15,8 7 6-15,10-17-4 0,9-4-2 0,3-2 0 16,6-6-2-16,6 6 5 0,7-15-3 0,5-1 7 16,2-8-5-16,1 2 1 0,2-9-1 0,4-1-2 15,3-5 2-15,-2 0 3 0,4-4 0 16,0-4 5-16,3-5-1 0,-6-7-1 0,14-3-3 0,-8 0 5 16,6-7-1-16,-10-3 0 0,-2-2 0 0,3-3 3 15,-2-15-8-15,-4 3-1 0,-9-2 4 0,-3 9 0 16,-1 5-2-16,0 1-4 0,-1 8 2 0,-3 4 0 15,-8 1-7-15,5 3-4 0,-3 1-17 16,-3 6-25-16,-1 0-22 0,2-1-24 0,0 5-26 0,2 0-26 16,10 0-42-16,0 0-26 0,0 0-40 0,0 0-132 15,0 0-416-15,0 0 185 0</inkml:trace>
  <inkml:trace contextRef="#ctx0" brushRef="#br0" timeOffset="73563.9428">47303 7582 153 0,'-12'-7'199'0,"7"4"-2"0,-2-2-9 16,7 5-16-16,-9-3-12 0,9 3-13 0,-3-5-10 15,3 5-7-15,20-8-11 0,4 3-9 0,9 2-6 16,23-8-9-16,4 3-14 0,4 0-8 0,27 1-6 16,4-7-7-16,4 2-6 0,-3-2-4 0,1 8-7 15,0-2 0-15,-5-1-7 0,-7 3-3 0,2-7-2 16,-24 7-1-16,-3 1-2 0,-2-3-8 0,-2 7-2 16,-8-6-4-16,3 3-6 0,-6 0-3 0,-15 2 0 15,-1-4-4-15,-6-2 1 0,-8 8-1 0,4-4 0 16,-11 0 5-16,4 0-3 0,-5 0 1 0,-4 0-3 15,4-4-3-15,-7 8 5 0,0 0-3 0,-15-14 1 16,5 7 0-16,-9 0-8 0,0 1 3 0,-12 0 4 16,-3 5 1-16,2-6-3 0,-16 3 1 0,12 4-3 15,-15 0 3-15,17 1 1 0,-12-1-1 0,12 0-2 16,-4 0 0-16,8 3 6 0,-1 4-4 0,0-6 0 16,9 2 0-16,7-2 1 0,-2-1-3 0,3 0 9 15,7 0-12-15,7 0 3 0,-10 0-2 0,10 0-2 16,0 0 8-16,0 0-3 0,0 0-1 0,26 5 2 15,4-5 1-15,4 0 0 0,-3 0-2 0,3 3 0 16,2 1 3-16,10-3 0 0,-12 1-1 0,0 2-1 16,-3-3-4-16,-9 3-1 0,2 2 3 0,-2 0 3 15,2 5-3-15,-10-3-1 0,1-2 10 0,-3 9-9 16,-7 0 3-16,0 2 1 0,-3-4 1 0,-6 5 0 16,-9 6 3-16,-4-3-1 0,-5-1 0 0,-9 8-4 15,-7-5-8-15,-4 5-19 0,4-4-17 0,1 0-20 16,9-2-33-16,-1-4-28 0,6 0-30 0,4-4-31 15,3 1-127-15,8-1-339 0,5-3 151 0</inkml:trace>
  <inkml:trace contextRef="#ctx0" brushRef="#br0" timeOffset="74187.2355">49915 6892 174 0,'0'-6'198'0,"7"1"-16"0,-7-3-1 0,0 8-15 0,0-8-20 16,0 8-10-16,0 0-7 0,10 25-9 0,-8-9-3 16,5 11-5-16,-4 5-4 0,2-1-16 0,-1 10-4 15,3 2-5-15,-1 2-7 0,-6-2-1 0,-6 3-12 16,9-16-23-16,-6 12-26 0,3-8-37 0,-7 10-39 15,5-15-42-15,2 1-58 0,-7 0-164 0,0-3-351 16,-1-3 156-16</inkml:trace>
  <inkml:trace contextRef="#ctx0" brushRef="#br0" timeOffset="74391.2889">49381 7696 115 0,'0'0'237'0,"0"0"-13"0,0 0-18 16,0 0-13-16,33-11-13 0,-6 8-18 0,11-4-15 15,11 3-15-15,14-2-11 0,17 4-11 0,-11-2-13 16,19-3-6-16,-21 3-12 0,20-4-26 0,-4 7-49 16,-14-4-52-16,-15-1-51 0,9 5-54 0,-10 1-156 15,8-4-334-15,-4 0 147 0</inkml:trace>
  <inkml:trace contextRef="#ctx0" brushRef="#br0" timeOffset="74792.2565">49949 8087 220 0,'-5'-9'265'16,"-5"-7"-27"-16,-2 5-23 0,2 2-5 0,-4-2-22 16,4 6-14-16,-2-3-19 0,2 4-17 0,-7 0-13 15,-4 4-12-15,-8 1-10 0,-1 6-11 0,-1 6-8 16,2 2-6-16,0 5-7 0,-2 9-10 0,9-3-4 16,7 3-7-16,-4 11-2 0,5 0-4 0,6 1 0 15,3-6-9-15,5-5-2 0,0 0-2 0,10 3-6 16,2 0 3-16,10 3 0 0,-7-11-4 0,8 0-4 15,-1-5 3-15,2 1-5 0,-1-6 0 16,0-1 0-16,-3-6-2 0,2-2 2 0,-6-4-4 16,2-4 1-16,-2-3-4 0,2 1 4 0,-4-7-2 15,-2-2-2-15,-5-2 0 0,1-5 3 0,-4 4-5 0,-8-1-2 16,4-1-3-16,-10 3-2 0,-2 2 2 0,-5 3-4 16,-3 3-2-16,-1 1 0 0,-1 1-18 0,-12 5-24 15,3 6-30-15,9 3-30 0,5-4-29 16,-3 5-50-16,11-1-30 0,2-2-198 0,-1 1-444 15,15 1 196-15</inkml:trace>
  <inkml:trace contextRef="#ctx0" brushRef="#br0" timeOffset="75388.7084">50787 7145 64 0,'-7'-58'169'16,"-2"-1"-15"-16,1 0-4 0,-1 3-6 0,-6 1-16 15,-6 2 2-15,-1 4-13 0,-2 1-10 0,-5 1-15 16,-1 3-4-16,-3 5-10 0,-2-1-7 0,-1 6-2 16,-5 6 1-16,2 6-9 0,-6 7-11 0,-1 1-4 15,-7 8-4-15,0 10 0 0,-3-2 6 0,-4 12 5 16,-6 1-4-16,-12 20-2 0,-6 6 12 0,7 3 3 15,-3 4-7-15,5 10 2 0,7 3 1 0,5 3 0 16,-2 6-2-16,7 8 2 0,2-3-6 0,10 6 5 16,5-1-2-16,10 7 17 0,12 7-5 0,-3-1-5 15,10-2 1-15,9 0 1 0,3 0 5 0,7-1-3 16,8-5-14-16,-5-5 11 0,9 1-6 0,5-10-1 16,-2-12-13-16,0-7-1 0,2 2 1 0,7-1-5 15,-2-4-6-15,6-4 1 0,-2-3-9 0,3-5 5 16,1-3 4-16,2-6 0 0,9-2 1 0,-7-6-10 15,9-5 20-15,2-5-6 0,1-10 1 0,7-2-10 16,3-2 4-16,-3-12-10 0,23-4-1 0,-3-11 1 16,-5-1-3-16,2-1-7 0,3-4 6 0,-5-10-7 15,6-4-3-15,-12-7 5 0,-2-5 0 0,3-2-5 16,-9-9 7-16,-3-1-3 0,-8 2-10 0,1-3 0 16,-3-5-2-16,-11 7-15 0,-6 2 15 0,-2-2 1 15,-5 2-2-15,-2-2 1 0,-14 19-2 0,-1-5-6 16,2 4 6-16,-11 1 3 0,-5-21 1 0,-8 19-17 15,0-2 8-15,-14-18-2 0,-11 1 0 0,3 8-8 16,-11 5 15-16,11 15 3 0,-8 9-11 0,-1 3 4 16,-5 8-6-16,-4 5 7 0,3 8-8 0,-12 3-17 15,5 1-10-15,-8 11-25 0,-18 6-17 0,22 4-22 16,0 11-21-16,1 3-14 0,8 9-25 0,-13 17-29 16,28-7-25-16,2 6-33 0,-4 21-198 0,7-4-485 15,15-11 215-15</inkml:trace>
  <inkml:trace contextRef="#ctx0" brushRef="#br0" timeOffset="76734.7429">50019 6370 88 0,'16'-27'109'0,"-8"2"-7"16,-1-6 6-16,-5 4-6 0,4-2-5 0,0 1-5 16,2-12 4-16,-8 8-17 0,0 3-2 0,-2-18 2 0,-3 4-15 15,-2-2-6-15,-1 2 0 0,1-10-2 0,-1 9-1 16,-11-6-6-16,0 2-10 0,-3-2-1 0,-2-5-1 15,-5 6-7-15,2 2-3 0,-7-5-8 16,0 2 1-16,-4 4 5 0,-15-16-10 0,9 24-1 16,-26-17-3-16,-2 4-3 0,-11-1 1 0,-9 0 0 15,-36-16-1-15,37 28 3 0,-8 0-8 0,-1 5 2 16,-47-7-6-16,48 8 8 0,-47-7-9 0,43 18-1 0,-45-10-1 16,42 11 1-16,-42-6-5 0,37 10-10 0,-36-7-6 15,42 11 7-15,-45-2 0 0,44 6 3 16,-41 0 7-16,43 4-8 0,-8 4-6 0,-37-3 5 15,45 6-1-15,-3 4 8 0,1-4-4 0,-5-2 10 16,5 7-8-16,8 2-3 0,2-3 12 0,1 5-6 16,-3 3 5-16,5-3-4 0,0 10 7 0,1-2-4 15,5 2 0-15,4 1-2 0,-1 7 0 0,23-4 12 16,1 4-6-16,-17 11 0 0,25-8 5 0,-1-2-9 16,0 4 5-16,7 1 5 0,1 7-7 0,-1-6 3 15,9 1-3-15,-1 4 10 0,-3 0-1 0,6 1 5 16,-3 1 12-16,4 4-6 0,0-7 13 0,-4 6-9 15,1-6-7-15,6 7 2 0,-6-7 0 0,6 3 4 16,-8 3-8-16,0-6 14 0,-6 1 0 0,8 0 9 16,-8-4-9-16,6 0-2 0,2 0-1 0,-4-5-5 15,1 1-3-15,3-1-1 0,-1 2 8 0,3-6-8 16,4 2 1-16,-5-1-1 0,5 0-4 0,2-4 1 16,6-3-2-16,-12 11 4 0,10-5 1 0,-2 1-4 15,-4 3-1-15,10-8-3 0,-1-6-1 0,5 3 2 16,2 0-4-16,1 4 2 0,1-7-2 0,4-6 2 15,-1 1-4-15,-2 1-1 0,5-2 4 0,-2-2 2 16,8-2-9-16,-6 1 6 0,5 0-3 0,2-8 2 16,0 12 1-16,0-12-2 0,-7 7 2 0,7-7 4 15,-5 6 13-15,5-6 3 0,0 0 4 0,0 0-1 16,0 0-4-16,0 0 0 0,0 0-4 0,12-25 1 16,-8 17-2-16,2-7-4 0,0 0-2 0,2-3-1 15,1-7-5-15,3-5 0 0,0-3 1 0,-4 5 0 16,2-2 1-16,-1 1-5 0,1 1 1 0,5 1-1 15,-1 3 1-15,-5-4-7 0,-3 14 8 16,1-8-4-16,0 2 4 0,-5 7-6 0,3-5 3 16,-2 3-6-16,2 0 4 0,-3 0-2 0,3 5 6 15,-1 0-7-15,-4 2 2 0,3-4-2 0,-1 4 1 0,-2 1 2 16,1-1 1-16,-2-2 2 0,1 10-2 0,0-3-5 16,0 3 3-16,1-7-5 0,-1 7 4 0,0 0-2 15,0 0 1-15,0 0 2 0,0 0-4 16,0 0 3-16,-25 27-1 0,11-11 0 0,-6 4 0 15,-2 7 2-15,3-4-1 0,-10 14 4 0,-4-3-2 16,-1-3 2-16,4 8-4 0,-1-4 4 0,-3 1 0 16,1-2-1-16,6 3-4 0,5-9 2 0,1-2 2 0,-1-2 1 15,5-1-1-15,4 1-4 0,-1-8 5 16,4-3-6-16,1 3 5 0,4-5-8 0,-3-2 7 16,8-2-4-16,0 1 2 0,0-8 2 0,8 7 2 15,-8-7-2-15,36 0 3 0,-4-3 0 0,4-4-2 16,15-1 0-16,6-9 0 0,-5 6 3 0,10-6-3 15,-1 7-1-15,-1-11 2 0,1 4-1 0,-1 5-2 16,1-3-5-16,-3-1-13 0,-10 11-12 0,3-10-14 16,-5 8-19-16,-13 2-17 0,-3-1-18 0,1 4-24 15,-9-3-15-15,0 5-17 0,1-1-8 0,-8 7-101 16,-15-6-286-16,24 8 127 0</inkml:trace>
  <inkml:trace contextRef="#ctx0" brushRef="#br0" timeOffset="79457.3481">33582 10038 45 0,'-7'-13'179'0,"0"6"-16"16,7-1-13-16,-2 0-15 0,-5 4-19 0,7 4-1 16,0 0-7-16,-6 20-4 0,2 0-8 0,4 8-2 15,0 3-11-15,-3 11 1 0,3 0-8 0,7 1-6 16,-7 2-8-16,6-2-8 0,1-5-5 0,-5-4-5 15,1 6 2-15,1-7-6 0,-11 9-19 0,7-9-30 16,-7-5-27-16,5 2-35 0,2-4-27 0,-6 1-43 16,2-7-123-16,-1-4-285 0,-2 1 127 0</inkml:trace>
  <inkml:trace contextRef="#ctx0" brushRef="#br0" timeOffset="79660.2218">32862 11027 87 0,'-7'4'207'0,"7"-4"-1"0,0 0-16 0,15 8-8 15,1-8-8-15,18-7-10 0,14 1-12 0,6-1-14 16,8-5-14-16,28 2-10 0,-6 0-14 0,8-2-7 16,1-2-11-16,1 4-6 0,-2-2-19 0,-1 0-32 15,-4 4-37-15,-23 0-47 0,-2 3-54 0,3 2-56 16,-9-4-134-16,0 6-329 0,-8-3 145 0</inkml:trace>
  <inkml:trace contextRef="#ctx0" brushRef="#br0" timeOffset="80090.3374">33689 11615 1688 0,'-10'-5'-15'0,"-2"-2"14"0,-4-2 15 0,1-3 34 16,7-5 34-16,-6 4-1 0,4-7-8 0,-4-5-12 16,-1 4 4-16,1 3 4 0,-1-5 0 0,-1 6-6 15,-2-6 2-15,2 12-4 0,1 0-5 0,-4 3-5 16,-5 8-5-16,2-1-7 0,-7 4-3 0,2 13-4 16,-16 1-7-16,6 14 1 0,-1 1-1 0,7 7-5 15,-3 8 2-15,0 4 2 0,2 19 0 0,10-16-5 16,5 5 0-16,5 1-3 0,8-1-5 0,4-3 6 15,4-3-5-15,8-2 4 0,3-1-1 0,7-11-1 16,2 1-1-16,8-10-4 0,-8-5 0 0,14-2 1 16,-2-8 0-16,-6-1 5 0,3-8-1 0,3-1-3 15,-4-10-3-15,-1 2-1 0,-2-8 4 0,-6-3 2 16,0-1-8-16,-5 0 3 0,-2-10-3 0,-4-5-5 16,-5 1 6-16,-1-13-2 0,-6 2 0 0,-10-5 0 15,-2 4 1-15,-7 0 3 0,1 13 2 0,-1 6-13 16,-3 2 0-16,1 11 4 0,-8 3-2 0,-1 8-1 15,-1 3 3-15,0 10-7 0,-6 6-20 0,-3 6-21 16,5 2-26-16,4 5-23 0,7 0-29 0,9-3-33 16,8-2-25-16,3 5-44 0,1-1-145 0,10-5-402 15,1 1 177-15</inkml:trace>
  <inkml:trace contextRef="#ctx0" brushRef="#br0" timeOffset="80391.2943">32418 13407 2061 0,'-34'14'67'0,"2"-8"-31"0,1 2-4 16,7-6 55-16,2 6 7 0,0-4-5 0,7-1-16 16,3-3-15-16,8 1-12 0,4-1 13 0,0 0-7 15,31-9-4-15,17-10-4 0,11 1-2 0,30-5-6 16,5 0-7-16,10-4-23 0,2 9-44 0,-1 3-40 16,-4-5-44-16,-9 10-26 0,-3-1-46 0,-24 9-203 15,-1-2-430-15,0 1 191 0</inkml:trace>
  <inkml:trace contextRef="#ctx0" brushRef="#br0" timeOffset="80591.6589">32771 13906 2909 0,'-59'26'15'0,"-3"-3"-21"15,8-3-4-15,8 1 2 0,10-9 13 0,12 3 0 16,4-5 5-16,9 1-3 0,6-7 0 0,10 3 6 15,-5-7-7-15,28 0 3 0,6-7-3 0,17-5-1 16,9 1-1-16,20-9-23 0,3 2-32 0,-1-5-41 16,-15 11-51-16,16-9-45 0,-26 10-226 0,2 2-449 15,-6-2 198-15</inkml:trace>
  <inkml:trace contextRef="#ctx0" brushRef="#br0" timeOffset="86036.9068">36160 10850 30 0,'17'-8'26'16,"5"1"-36"-16,2 2-10 0,10-6 5 0</inkml:trace>
  <inkml:trace contextRef="#ctx0" brushRef="#br0" timeOffset="86662.9121">34721 12756 100 0,'27'-13'130'16,"7"-2"-12"-16,17-3-19 0,7-9-14 0,4 11-19 15,23-14-11-15,-2 4-24 0,-1 6-31 0,-22 4-17 16,-2 0-95-16,-5 13-120 0,-4-2 53 0</inkml:trace>
  <inkml:trace contextRef="#ctx0" brushRef="#br0" timeOffset="86868.4481">34734 13647 101 0,'-1'0'175'0,"1"0"-19"0,0 0-31 0,0 0-42 15,34-10-26-15,0 5-28 0,-2-3-40 16,14-7-11-16,5 8-94 0,-1-4-125 0,1 1 56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6.01514" units="1/cm"/>
          <inkml:channelProperty channel="F" name="resolution" value="0" units="1/dev"/>
          <inkml:channelProperty channel="T" name="resolution" value="1" units="1/dev"/>
        </inkml:channelProperties>
      </inkml:inkSource>
      <inkml:timestamp xml:id="ts0" timeString="2024-08-17T04:27:01.361"/>
    </inkml:context>
    <inkml:brush xml:id="br0">
      <inkml:brushProperty name="width" value="0.05292" units="cm"/>
      <inkml:brushProperty name="height" value="0.05292" units="cm"/>
      <inkml:brushProperty name="color" value="#FF0000"/>
    </inkml:brush>
  </inkml:definitions>
  <inkml:trace contextRef="#ctx0" brushRef="#br0">17954 6259 167 0,'-7'0'170'0,"0"1"-19"0,7-1-14 0,0 0-21 16,0 0-2-16,0 0-12 0,29-5-12 16,-2-1 0-16,11 4-7 0,8-3-5 0,14 1-10 15,-1 1-4-15,30-9-12 0,-5 10 4 0,3-12-9 0,-4 8-9 16,-16 6 3-16,16-3-6 0,-23 3-2 0,3-6-3 16,-3 1 1-16,-1 5-25 0,-4-1-7 15,0 1-24-15,-6 1 3 0,-5-2-21 0,-10 6-5 16,1-4-8-16,-8-2-1 0,-5 2-16 0,0 1-5 15,0 2 1-15,-6-4-1 0,4 1 2 0,-10-1-3 16,2 0-5-16,-3 2-4 0,-9-2-65 0,17 5-165 0,-10-4 73 16</inkml:trace>
  <inkml:trace contextRef="#ctx0" brushRef="#br0" timeOffset="3915.8703">18148 7841 22 0,'-8'-1'113'0,"8"1"3"0,-16 0-10 0,16 0-7 16,0 0-22-16,-15-1-5 0,15 1-7 0,0 0 17 15,0 0-13-15,-14 0-1 0,14 0-14 0,0 0-5 16,0 0-10-16,0 0 0 0,0 0 2 0,0 0-4 16,0 0 5-16,0 0-11 0,41-5 2 0,-15 3 2 15,-4 2-7-15,9-5 14 0,5 4-7 0,11 1-4 16,8-5-3-16,1 3-6 0,2-5 8 0,26 2-14 15,3-4 1-15,-24 3-4 0,27-11 5 0,2 8 0 16,4 1-7-16,-3 5 4 0,6-8-8 0,-7 3 2 16,6 8 3-16,-1-6-16 0,-3 4 4 0,-6 1-13 15,4-2-11-15,-8 6-12 0,-19-6 2 0,0 6 3 16,-1-2-7-16,0-1 0 0,0 0 18 0,20-4-12 16,-23 3 10-16,2 1-1 0,4-2-3 0,18-4 8 15,-22 6 3-15,4-5-4 0,1 3 4 0,-3 1 6 16,20 1 12-16,-29 0-14 0,1-4-10 0,-8 3 10 15,2 0-2-15,-6-1-2 0,-15 4-10 0,-1-2 6 16,-12 1-4-16,5 0 1 0,-6-1 3 0,-3-1-2 16,-4 2 3-16,-9-1-7 0,15 0 4 0,-8 4-7 15,-7-4 4-15,10 0-11 0,-10 0-10 0,0 0-18 16,7 3-65-16,-7-3-139 0,0 0 61 0</inkml:trace>
  <inkml:trace contextRef="#ctx0" brushRef="#br0" timeOffset="4576.8555">18709 8023 12 0,'-24'0'148'0,"2"3"-21"0,5-3-8 16,4 0-6-16,-3 1-20 0,9 2-6 0,-1-2-9 0,8-1-9 16,0 0 9-16,0 0-11 0,0 0-3 15,48 0 8-15,-1-4-11 0,11-5 1 0,7-3-2 16,34-6-10-16,2 1-4 0,6-1-8 0,41-2-2 15,-40 7-2-15,-1 4 0 0,52 0-6 0,-58 2-1 16,9 0-3-16,-4 4-4 0,-2 0-3 0,-3-4 0 0,-1 7-4 16,4 2 0-16,-3 4-6 0,1-6 11 15,1-6-4-15,1 6-3 0,-4 0-3 0,6-2 1 16,7 1-2-16,33-4-1 0,-47 2 2 0,7-4-3 16,-2 5 2-16,-4 0-1 0,-2-6-7 0,-6 1 5 15,-2 2 2-15,-27 2-4 0,26-2 3 0,-28 0-4 16,4 4-2-16,-7-2 6 0,0 3-3 0,-7-4 0 15,-3 1-7-15,-10-2 7 0,-8 2-4 0,6-2 3 16,-10 1-2-16,-4 1 5 0,0-2 6 0,0 3 10 16,-7-3 5-16,-1 2 8 0,1-6 2 0,-4 8-3 15,2-2 2-15,1-2-1 0,-4 3 5 0,0-3-12 16,-3 2 7-16,4-1-3 0,-3-1 3 0,-8 5-3 16,10 0 1-16,-10 0-3 0,12-1 6 0,-12 1-12 15,5-2-2-15,-5 2 1 0,0 0-2 0,0 0-1 16,14 0-2-16,-14 0 3 0,0 0-6 0,0 0-5 15,0 0 1-15,0 0-2 0,0 0 0 0,0 0 0 16,0 0 4-16,0 0-6 0,0 0 2 0,0 0-2 16,0 0 1-16,0 0-8 0,0 0 0 0,0 0-6 15,-19 14-6-15,16-9-11 0,3-5-21 0,-9 4-3 16,2 3-12-16,-1-2-5 0,1-1-19 0,-3 0-10 16,1 3-7-16,-3-2-20 0,-1-2-2 0,-4 2-3 15,0 2-6-15,-2-1-118 0,0 0-271 0,-3-3 121 16</inkml:trace>
  <inkml:trace contextRef="#ctx0" brushRef="#br0" timeOffset="5393.8234">21112 7943 140 0,'-2'-1'149'0,"-3"-3"-13"0,5 4-7 0,-8-13 2 15,6 11-4-15,2 2-10 0,0 0-13 0,-7-5-13 16,7 5-10-16,0 0-12 0,0 0-4 0,0 0 7 15,-13 16-7-15,11-7 4 0,-3 8 5 0,5 2-6 16,-2 7 0-16,-5 2-1 0,9 0-6 0,-4 5-1 16,-3-3-2-16,2 4 1 0,3 6 1 0,0-8-5 15,0 8 0-15,1-1-3 0,-1 5 2 0,0-8-1 16,2 0-8-16,3 8 1 0,-3-13-3 0,3-2-3 16,2 15-8-16,-5-3 1 0,4-10 5 0,-4 3-7 15,5 10-3-15,-7-14-3 0,5 5 4 0,-3 9-1 16,-2-15 4-16,0-2-1 0,0 4 4 0,-2 2 1 15,-3-5-2-15,5 4 3 0,-2-4 4 0,2 1-8 16,-7-2 4-16,2 0-2 0,4-3-1 0,-1 3-5 16,-3-7-2-16,-4 6-4 0,9-9 0 0,-5 5-3 15,2-3 7-15,-4-2-9 0,7-1 2 0,-5 1-1 16,3-4-8-16,0-3-2 0,-4 2 3 0,6-3 1 16,-6 3-3-16,5-9 2 0,-3 5 0 0,4-8-1 15,0 9-1-15,-3-2-1 0,3-7 3 0,-2 4 0 16,2-4-3-16,0 0-4 0,-13 4 6 0,13-4-3 15,0 0 1-15,-14-8-7 0,9 0 1 16,1 2 3-16,-4-4-2 0,-6 1-2 0,4 0 0 0,0-5 1 16,-2 0 1-16,2 1-3 0,-2-5 1 0,1 1-3 15,-7-1 1-15,6 1-3 0,0-4 5 0,2 6-2 16,-4 0 0-16,4-4 1 0,-2 5-1 0,1-1 0 16,0-1 8-16,2 0-10 0,0 1-2 15,1-1 2-15,-4 3-2 0,3-2-1 0,3 2 4 16,-3 1-3-16,7-3 4 0,-9 7-1 0,9 0-1 0,0-1-1 15,-3 4-2-15,3 0-3 0,2 5 2 0,-7-5 3 16,7 5-3-16,0 0 4 0,0 0-4 0,0 22 0 16,7-11 0-16,-5 8 1 0,5-3 2 0,6 8 3 15,-2 0 2-15,2 3 0 0,-4-7-1 16,6 3 2-16,4-2-5 0,0 3 7 0,3-6-2 16,-2 3 3-16,-4-8-1 0,8 3-1 0,-2 1-1 0,2-5 3 15,-4 0-1-15,-1-5-6 0,8 2 5 0,-5-4-1 16,6-3 7-16,2 3-5 0,-1-6 0 0,4 1-7 15,1-4-9-15,-5-4-23 0,-2 3-16 16,-5-3-23-16,7 1-22 0,-12 0-16 0,4 1-37 0,-8-5-35 16,4 3-23-16,-8 0-23 0,-2 1-180 0,1-2-443 15,-1 0 196-15</inkml:trace>
  <inkml:trace contextRef="#ctx0" brushRef="#br0" timeOffset="6088.1677">20681 10908 62 0,'-7'-17'138'0,"0"4"19"0,5-2-16 16,-1 3-9-16,-1 3 15 0,3 0 2 0,-6-1-12 15,7 2-4-15,-3-2 0 0,-1 4-12 0,4-1-5 16,0 7-15-16,0 0 0 0,-7-4-7 0,7 4-9 16,4 19 4-16,-4-6-3 0,0 7-6 15,3 8 0-15,4 2-3 0,0 11 4 0,1-2-8 16,6 9 3-16,-6-6-16 0,-6 7-1 0,3-1-5 0,-5 3-1 15,0 0-5-15,0 2-3 0,-5-3 10 0,10-1-20 16,-5-2 2-16,0-1-7 0,-7-1-1 0,1-4 1 16,-1-1-6-16,5-8-3 0,-5-4-5 15,4 2-2-15,-2-7 5 0,5-1-6 0,-7 2 2 0,0-4-4 16,7-4-15-16,-7 1-14 0,6-3-21 16,-5-1-20-16,5-6-26 0,1-1-22 0,-4 1-24 0,4-7-44 15,0 0-40-15,-6 1-189 0,6-1-438 0,0 0 193 16</inkml:trace>
  <inkml:trace contextRef="#ctx0" brushRef="#br0" timeOffset="6424.3367">20612 10727 134 0,'2'-7'146'16,"8"1"-13"-16,1 0-10 0,4 1-7 0,7 3-8 15,2 0-3-15,7 2-8 0,3 4-10 0,12 1-3 16,-14 3-8-16,1 3-8 0,1 4 1 0,-5-5-6 16,1 9-6-16,-4-2-4 0,-2 0-4 0,-2 1-3 15,-7 6 1-15,1-9-5 0,-9 6-4 0,1 2-2 16,-3-2-3-16,-5 6-5 0,-12-4 2 0,2 3-10 15,-10-2 2-15,-4 3 1 0,-7 9-5 0,0-4 2 16,-6 1-2-16,-1-1-5 0,-1-1-2 0,7-3 4 16,-6 0-2-16,11-7-2 0,-4 2-8 0,9 1-13 15,-2-3-17-15,2-2-31 0,0-1-17 0,6-4-20 16,3-2-24-16,4 1-38 0,1-2-96 0,1-2-273 16,7-2 121-16</inkml:trace>
  <inkml:trace contextRef="#ctx0" brushRef="#br0" timeOffset="6840.1037">21554 10792 96 0,'-4'-15'222'16,"1"6"-8"-16,0-3-4 0,-4 3 0 0,0 4-13 16,3-6-18-16,-2 7-15 0,1 0-13 0,5 4-18 15,-16 0-5-15,16 0-2 0,-15 14-11 0,5 0-3 16,-2 7 3-16,3 6-12 0,-4 13 3 0,4-1-7 15,2 6-4-15,0-1 4 0,1 4-7 0,4 5-3 16,-7 2-9-16,4 1-3 0,3-2-7 0,-1 3-4 16,3-1-7-16,-3-2-3 0,9 0-8 15,-4-1 4-15,3 1-10 0,-3 2-4 0,5-8-5 16,0 1-3-16,1-2 0 0,6-3-4 0,-6 1 1 0,1-3-8 16,3-13-33-16,-4 4-24 0,1-4-33 0,4 1-39 15,1-2-28-15,-2 0-35 0,2-7-39 0,6-3-35 16,-8-2-221-16,3-10-506 0,4-3 223 0</inkml:trace>
  <inkml:trace contextRef="#ctx0" brushRef="#br0" timeOffset="7220.2505">22553 10951 137 0,'0'-8'235'15,"5"0"-7"-15,-3-1-6 0,-2 6-21 0,0 3-21 16,-2-10-6-16,2 10-1 0,0 0-8 0,-7 20-3 0,2-6-11 15,-5 8 7-15,-9 4-16 0,9 3-7 0,-12 10-14 16,0 5-15-16,0-1 0 0,-4 0-10 16,4 0-4-16,-5 0-11 0,11-2-10 0,-15 2 0 15,9-1-7-15,-2-1-5 0,-1-1-8 0,-2 3 6 16,1-5-24-16,-1 0-14 0,3-5-21 0,2-5-15 16,6-1-39-16,1-2-37 0,-6-2-31 0,6-3-28 0,5-4-28 15,3 0-37-15,0-10-35 0,-1 2-148 16,1-5-433-16,0 1 192 0</inkml:trace>
  <inkml:trace contextRef="#ctx0" brushRef="#br0" timeOffset="7462.8917">21978 11074 96 0,'-1'-11'239'0,"-1"2"-21"0,2 2-26 16,0 7-19-16,0-8-14 0,0 8-12 0,0 0 1 16,0 0-17-16,27 15 5 0,-5 5-18 0,-1 3-5 15,4 11-12-15,4 0-9 0,0 2-7 0,-5 5-10 16,7 1-4-16,-9 0-9 0,5 2-5 0,-4-1-5 16,-5-2-17-16,3 1-24 0,-4 1-30 0,-2-4-35 15,1 1-31-15,1 0-33 0,8 0-11 0,-6-13-55 16,-5 2-137-16,6-4-347 0,-1-2 154 0</inkml:trace>
  <inkml:trace contextRef="#ctx0" brushRef="#br0" timeOffset="7699.9883">23008 11428 2210 0,'-8'-8'-4'15,"-7"1"7"-15,3-3-2 0,1 0 3 0,3 7 32 16,1-5-11-16,0 1 2 0,5 6-12 0,2 1-4 16,0 0 6-16,7-11 5 0,-7 11-6 0,19 0 5 15,2 0-1-15,1 3 1 0,3 1-3 0,9-4-1 16,1 4-4-16,2-4-17 0,9-4-12 0,-10 0-22 16,1 4-18-16,-6-8-46 0,3 5-43 0,0 2-34 15,-15 1-147-15,3-4-353 0,-1 4 157 0</inkml:trace>
  <inkml:trace contextRef="#ctx0" brushRef="#br0" timeOffset="7884.1363">23145 11574 87 0,'-14'1'252'0,"7"6"-18"0,-1-4-13 15,1 2-13-15,4 0-18 0,3-5-12 0,-5 8-12 16,5-8-11-16,8 6-16 0,6-2-15 0,1-2-10 15,2-4-14-15,12-2-30 0,0 0-31 0,2 1-39 16,-9-2-48-16,7-2-47 0,2-1-48 0,-13 3-190 16,3-2-359-16,1-2 160 0</inkml:trace>
  <inkml:trace contextRef="#ctx0" brushRef="#br0" timeOffset="8152.0214">24427 11110 73 0,'-7'-3'286'0,"7"3"-20"16,-6-9-24-16,6 5-20 0,0 4-17 0,0 0-20 15,13-12-20-15,-1 10-15 0,5-3-17 0,2 4-13 16,10 1-27-16,5 0-26 0,0 0-26 0,11 0-38 16,1-2-50-16,-9 0-44 0,11-1-53 0,0-1-43 15,-23 4-110-15,4-4-322 0,0-3 142 0</inkml:trace>
  <inkml:trace contextRef="#ctx0" brushRef="#br0" timeOffset="8553.8829">24342 11153 211 0,'-20'11'245'0,"4"0"-9"0,1 4 0 16,-4 1-8-16,0 5-17 0,4 6-10 0,0-2-17 16,1 2-12-16,2 1-8 0,0-4-9 0,2 3-11 15,-2 1-16-15,2-2-7 0,5 1-4 0,-2-11 2 16,2 3-17-16,5-3-10 0,-4-3-1 0,8-1-8 15,-3 0-4-15,6-1-8 0,0-2-2 0,-2-1-7 16,7-5-2-16,5 1-12 0,-2-3 0 0,4 3 0 16,0-8-12-16,3-1 0 0,9 2-7 0,0-5-5 15,-1-1-4-15,-1-4-1 0,7 3-2 0,-5 0-5 16,1 4 2-16,4 2-8 0,-4-4 2 0,1 6 1 16,3 2 0-16,-6 10-3 0,1-2 3 0,-4 4-9 15,-8 0-3-15,5 4 6 0,-9-1-4 0,-3 5-1 16,2 1 2-16,-6-1-1 0,-4 11 1 0,-4-7-4 15,-9 0 6-15,-1 2 1 0,-9 4 2 0,0-4-2 16,-16 8 2-16,2-3-1 0,-4-2-2 0,-6-2 6 16,11-1-6-16,-13-4-1 0,6-5-9 0,8-7-18 0,2 0-37 15,0-2-31-15,6-5-36 0,4-3-73 16,-2-3-65-16,4-1-268 0,-3-5-581 0,6-8 258 16</inkml:trace>
  <inkml:trace contextRef="#ctx0" brushRef="#br0" timeOffset="8870.5382">25077 10933 2074 0,'3'-6'20'0,"4"-5"1"0,-7 5-2 0,7-5 4 15,-2 3 47-15,0 1 14 0,-1 1-15 0,-4 6-5 0,10-3 0 16,-10 3 15-16,17 9 8 0,-3 2 3 0,1-2 0 16,4 11-11-16,1 0 12 0,2 7-13 0,4 5 6 15,0 5-20-15,-3 2-3 0,-4 5-4 16,0 3-6-16,-5 2-3 0,-6 4-5 0,1-2-2 16,4 1-2-16,-4-5-10 0,-2 1 0 0,-1 6 3 0,-11-8-28 15,2 7-30-15,-11-3-28 0,1-2-27 0,-11-1-26 16,-2 2-31-16,-1-2-36 0,-9-3-26 0,2 1-45 15,-4-7-199-15,-8-1-480 0,0 2 213 16</inkml:trace>
  <inkml:trace contextRef="#ctx0" brushRef="#br0" timeOffset="9347.5049">26552 11446 39 0,'0'0'212'0,"0"0"-3"0,12-8-16 16,-2 4-10-16,7 4-11 0,6-1-15 0,11-4-13 0,0-1-15 16,17-2-16-16,-5-1-6 0,5 4-11 0,-3-2-14 15,-2-4-15-15,-12 7-25 0,0 1-41 0,-3 3-33 16,-1-4-46-16,-9-1-57 0,-1 9-149 0,-1-9-307 15,-5 6 136-15</inkml:trace>
  <inkml:trace contextRef="#ctx0" brushRef="#br0" timeOffset="9519.0818">26760 11716 2099 0,'-25'13'96'15,"8"-5"-26"-15,6 0-13 0,-1-2 5 0,6 0 0 0,-3-2-14 16,6 3-9-16,3-7-11 0,-4 1-4 0,4-1 4 15,0 0-12-15,0 0-1 0,24-8 1 0,-3 4-3 16,2 0-14-16,6 2-26 0,0-1-45 0,-3-3-35 16,10 5-30-16,-4-6-48 0,-3 2-173 0,2-1-387 15,-9 1 172-15</inkml:trace>
  <inkml:trace contextRef="#ctx0" brushRef="#br0" timeOffset="11376.0185">40229 4419 90 0,'0'0'143'0,"0"0"-16"0,0 0-6 0,0 0-2 0,0 0-9 16,48-2 5-16,-28 0-7 0,16-1-2 0,10-5-11 15,7 8 9-15,0-4-7 0,5 3-8 16,0 1-7-16,8-4-11 0,18-2-1 0,4 4-10 15,-2 2-4-15,2-6-4 0,-1 6-1 0,4-2-3 0,-4-1-5 16,5 4-6-16,0-1-3 0,-29 2-9 0,2-5 2 16,0 4-1-16,18-1-13 0,-23 0 3 15,-7-6 4-15,-4 6-3 0,-18 0 0 0,0-2-6 16,-9 4 2-16,0-6 1 0,-10 4-3 0,3 0 3 16,-6 0-6-16,-9 0 4 0,22 0-11 0,-22 0 2 15,10 0-8-15,-10 0-3 0,9 2-11 0,-9-2-2 16,0 0-9-16,0 0-10 0,0 0-16 0,0 0-14 15,0 0-13-15,0 0-20 0,0 0-15 0,0 0-4 16,-34 12-15-16,23-6-10 0,-4-4-73 0,-2 1-238 16,-4 0 105-16</inkml:trace>
  <inkml:trace contextRef="#ctx0" brushRef="#br0" timeOffset="11792.7237">40493 4654 92 0,'0'0'176'16,"-15"0"-17"-16,15 0-9 0,-15 0-14 0,15 0-20 16,0 0-8-16,-11 3-4 0,11-3-9 0,0 0 2 0,0 0-10 15,0 0-1-15,45-2-8 0,-3 2-4 0,11-4-3 16,7 7-1-16,23-11 4 0,1 6-8 0,-18 0-8 15,28-2 4-15,3-5-12 0,1 7-4 16,-6 1-2-16,-7-4-4 0,-1 5 0 0,-18 0-4 16,-1 0-8-16,-4-3-5 0,1 8 0 0,-6-5 2 15,4 0-8-15,1 3 1 0,-3-6 1 0,-5 6-6 16,-19-6 3-16,4 3 2 0,-9 0-11 0,1-2 8 16,-13 2-10-16,-1 0 4 0,-3 0 3 0,3 0-5 0,-8-3-5 15,-8 3 1-15,15 0 4 0,-3 0-5 16,-12 0 1-16,11-2-1 0,-11 2 5 0,0 0-3 15,12 0 1-15,-12 0-5 0,0 0-1 0,0 0-8 16,0 0-5-16,0 0-14 0,0 0-13 0,0 0-14 16,0 0-10-16,0 0-9 0,0 0-16 0,0 0-8 15,0 0-9-15,-43-4-7 0,43 4-16 0,0 0-12 16,-10-3-115-16,10 3-277 0,-17-6 123 0</inkml:trace>
  <inkml:trace contextRef="#ctx0" brushRef="#br0" timeOffset="13437.6804">42749 3036 25 0,'-5'-5'74'0,"0"-2"-6"0,0 1-11 0,-5-2-2 16,3 4-9-16,-2-4 0 0,3 1-4 0,-6-1-5 15,-4-2 4-15,3-1-8 0,-3 4 0 0,1-1-13 16,1-3 8-16,-1 5-12 0,0-6 3 0,-1 9-2 15,-4-7-7-15,10 4 6 0,-11-2-6 0,4 5 7 16,-3-3-13-16,-1-1 5 0,6 3-2 0,-7 0 2 16,3-1-5-16,-3 2 7 0,5-1 8 0,-4 4-6 15,2-3-1-15,2 0-7 0,-3 1 0 0,-9 4 8 16,7-4-1-16,0 1-7 0,5-3 0 0,-12 4-4 16,5 0 8-16,3 0-10 0,1 0 16 0,1-2-12 15,-3 2 14-15,-2 0-15 0,5-1-2 16,-3 1 3-16,0 1-9 0,0-1 21 0,0-5-10 15,-1 4-3-15,1 2-8 0,0-2 17 0,0 2 2 0,-9-1-11 16,4 0 20-16,1 0-2 0,-4 0 0 0,-1 0-9 16,-1 0 10-16,1 0-22 0,0 7 15 0,7-2-7 15,2-3-5-15,0 3-19 0,1 0 21 0,-1-2-2 16,0 2 9-16,5-1-8 0,-12 2 10 16,7-1-12-16,0 1 2 0,1-4 5 0,-4 3-9 15,3-1 5-15,3 0 2 0,-5 4-4 0,-3 3 3 16,1-3 2-16,6-2 2 0,2 3-1 0,-2-3-8 15,-2 4 15-15,7 2-9 0,-14-1-5 0,5 3 13 16,1-1-2-16,0 2-5 0,0 1 0 0,-6-3 15 16,4 6 2-16,3-1-8 0,-2-1 1 0,2 3 1 15,-1 0-3-15,-2-2 3 0,-2 6-1 0,-2-2 5 16,5-1-15-16,-7 9 17 0,9-8 12 0,0 2-2 16,3 0-3-16,-2-1 6 0,-4 14-1 0,6-9-10 15,4 0 1-15,-4 10 1 0,-3 5-2 0,3 0-1 16,4 0 15-16,3 5-9 0,0 0 5 0,3 0 5 15,3 2-3-15,-3 0-1 0,9 1-6 0,0 1 6 16,5-1-8-16,-1-2 12 0,7 3-6 0,-2-8-2 16,6 8 3-16,1-8-1 0,1 3-3 15,10-6-1-15,-5 2-1 0,2-5 2 0,2-3-6 16,8 0 6-16,-4 0-8 0,5-6 6 0,0-1 3 0,5 1 0 16,4-1-6-16,2-1 2 0,0-3-2 0,4 0-1 15,-1-5 3-15,4 1-9 0,0 5 7 0,5-6-6 16,-4-3 8-16,3 5-7 0,2-12 0 0,-6 10 7 15,5-7-8-15,-2 2 1 0,2-1-4 16,-3-7-1-16,-1-4 2 0,3 10-2 0,-8-8-3 16,11-2 3-16,-2 1-3 0,-9-6 0 0,4 1-2 15,3-9 6-15,-4 2-4 0,-1 0 2 0,2-6-6 16,-2 3 5-16,-5 0-5 0,0-2 0 0,-2 0 5 16,-3-6-3-16,-10 9-2 0,11-7 4 0,-9 8-8 15,-4-10 2-15,3 8-2 0,-3-3 3 0,14-7-2 16,-12 3-2-16,8-2 1 0,-7 2-3 0,6-2 3 15,-1-4-4-15,-1-1 1 0,3 1 0 0,-1-6 0 16,-1 3 2-16,1-1 1 0,-6-6-3 0,7 8 6 16,-10-6-9-16,2 1 6 0,-7-4-5 0,5 4 3 15,-7-7-3-15,-5-2 1 0,5 6 3 0,-10 7 4 16,-1-4-5-16,1 0 0 0,-2 4-1 0,-5-3 1 16,-2-2-4-16,2-10 3 0,-3 10-1 0,3-10 1 15,-5-2-2-15,-10 4 0 0,1-9 1 0,-1 9-3 16,3-6 1-16,-6 1 7 0,-3-4-11 0,-6 6 0 15,3-8 0-15,-8 13-3 0,3-1 4 0,-5 0-7 16,-1 8 2-16,1 0-5 0,3 8-10 0,-5-4-12 16,2 12-3-16,-12-9-10 0,7 13-18 0,-12-4-8 15,0 9-23-15,0-1-15 0,-2 9-26 0,11 6-24 16,-7 0-29-16,11 1 0 0,-1 4-150 0,-7 2-369 16,7 5 164-16</inkml:trace>
  <inkml:trace contextRef="#ctx0" brushRef="#br0" timeOffset="14140.6694">41054 8215 168 0,'-3'-7'172'0,"-1"-1"-18"0,3 5-11 0,1 3-23 0,0 0-6 16,0 0-4-16,-5 25-8 0,5-5 3 0,5 11-2 16,-4 2-9-16,6 14-2 0,0 2-8 0,0 2-3 15,-5 5-9-15,4-3-6 0,-4 7-6 0,-2-4-5 16,7 1-2-16,-4 1-10 0,1-2 4 15,-4 0-7-15,2-1-15 0,3-3-17 0,-5-1-25 0,0-5-27 16,-5 2-14-16,5-10-20 0,0-3-27 0,0-3-25 16,-2-11-19-16,-2 0-106 0,-1-6-277 0,-2-4 122 15</inkml:trace>
  <inkml:trace contextRef="#ctx0" brushRef="#br0" timeOffset="14422.6764">41088 8152 64 0,'-3'-18'180'16,"6"2"-11"-16,1 4-21 0,-2 1-14 0,4 2-16 0,1 4-14 15,9 2-8-15,4 3-10 0,2 3-3 0,4 3-10 16,10 4-7-16,-6 7-8 0,15-2-7 0,-15 2-5 15,8 9 0-15,-4 0 2 0,-12-7-16 16,0 2 4-16,0 0-5 0,-8 3-5 0,-5-5-15 16,-3 8-7-16,-4-2-19 0,-9-2 3 0,-3 4-18 0,-10 1-14 15,-3-2-14-15,0-1-17 0,-10 6-8 0,-8 0-17 16,5-7-15-16,-5 3-82 0,2-6-212 16,10-6 94-16</inkml:trace>
  <inkml:trace contextRef="#ctx0" brushRef="#br0" timeOffset="14643.08">41798 8596 101 0,'0'0'164'0,"15"-2"-13"0,-6 1-7 15,4 1-18-15,8-5-18 0,4 3-10 0,25-2-1 16,-4 4-20-16,0 3-21 0,2-6-30 0,-2 3-48 16,0 0-30-16,-16 0-39 0,-1 0-74 0,-6 0-177 15,1 3 80-15</inkml:trace>
  <inkml:trace contextRef="#ctx0" brushRef="#br0" timeOffset="14797.8099">41902 8882 24 0,'0'0'183'16,"-5"6"-19"-16,5-6-12 0,0 0-20 0,0 0-6 15,30 3-12-15,-11-2-24 0,8-1-41 0,9-3-45 16,0-1-68-16,-2 3-99 0,4-1-176 0,-8-4 79 16</inkml:trace>
  <inkml:trace contextRef="#ctx0" brushRef="#br0" timeOffset="15238.7781">43053 8412 124 0,'0'-14'251'0,"0"6"-9"16,-5 0-9-16,3 0-14 0,-1 0-11 0,3 8-16 15,-2-5-19-15,2 5-19 0,-7-8-13 0,7 8-17 16,0 0-9-16,-19 13-7 0,13-2-2 0,-6 9-8 16,1-4-10-16,-2 13 1 0,3 1-10 15,-4 9-7-15,-1-1 1 0,6 7-6 0,2 0-5 0,0-5-7 16,2 5-1-16,10-4-10 0,-3-10-3 0,3 1-1 16,2 1-4-16,2-3 1 0,4-2-4 0,3-2-2 15,2-3-5-15,5-1-1 0,-1-4-6 0,5-2 5 16,-1-2 0-16,1-6-2 0,0-3-7 15,4-3 3-15,-9-4-2 0,7-6-2 0,-12-7-4 16,3 7 3-16,3-14-2 0,-6-1-2 0,-2-5 2 0,0-12-8 16,-1-3 3-16,-5-1 0 0,-4-3-1 0,-5-1 11 15,-5 2-11-15,1-3-7 0,-9 7-3 0,-3 0 2 16,1 13-3-16,-6 4 3 0,-1 1 0 0,-2 3 7 16,-5 6-9-16,2 8-1 0,1 2-11 0,-4 3-15 15,2 1-22-15,6 2-27 0,0 1-15 16,2 3-27-16,3 3-27 0,1 4-33 0,8-2-27 0,1 3-53 15,2 2-146-15,5-5-441 0,7 2 195 0</inkml:trace>
  <inkml:trace contextRef="#ctx0" brushRef="#br0" timeOffset="15510.4419">43846 8871 61 0,'0'0'224'15,"0"8"3"-15,0-8 2 0,-3 5 0 0,3-5-7 16,0 0-14-16,0 0-12 0,0 0-7 0,0 0-9 0,0 0-6 16,0 0-16-16,0 0-14 0,0 0-17 0,-14-22-14 15,14 22-7-15,0-13-10 0,-2 4-12 16,-3 3-5-16,5-4-11 0,0 2-18 0,-2 1-24 15,2 7-38-15,-5-9-35 0,5 9-37 0,0 0-35 16,0 0-22-16,0 0-33 0,0 0-42 0,0 0-184 16,0 0-433-16,0 0 192 0</inkml:trace>
  <inkml:trace contextRef="#ctx0" brushRef="#br0" timeOffset="15991.8683">44259 8437 64 0,'5'-15'252'0,"2"2"-13"0,1 1-15 0,6 0-15 16,-6 3-24-16,-1-1-14 0,7 6-18 0,-4-4-15 15,5 4-14-15,6 3-12 0,-4-1-8 0,3 4-10 16,-3-1-11-16,4 3-10 0,-6 4-8 0,1-1-2 15,-3 0-10-15,-1 6-8 0,0-4-2 0,-3 6-2 16,-1-3-6-16,-1 8-1 0,-2 0-6 0,-5-4-1 16,-5 6-3-16,-2-2-2 0,-7 5-4 0,-1 0-7 15,0-4 3-15,-4 2-3 0,-3 2 10 0,5-3-11 16,-2-8-1-16,4 3-2 0,-1-4 2 0,6 2 0 16,-2-10-1-16,5 7 6 0,4-5 3 0,-2-2 10 15,-2-1 2-15,7 0 7 0,0-4-4 0,0 0-1 16,0 0-7-16,27-10-3 0,-11 3 2 0,6 4-5 15,-5-4 0-15,3-1-4 0,4 7 0 0,-2-2-8 16,7 2 8-16,-8 2-5 0,1 3 0 0,7 6-2 16,-5-5-1-16,-2 2 7 0,0 6-2 0,0-4-4 15,-6 2 12-15,-3 4-12 0,-2-4 6 0,-5 4-7 16,3 0 4-16,-2-2 5 0,-9 2 2 0,-3 3 3 16,-4-3-2-16,1 0 2 0,-6 1-2 0,-8 4 1 15,0 0-7-15,-2-1 3 0,-2-6-4 0,-1 7-5 16,-4-4-21-16,-1-3-15 0,1-2-34 0,1-2-39 15,1 2-46-15,0-3-45 0,-2 0-51 0,2-1-198 16,7-1-481-16,-2-3 213 0</inkml:trace>
  <inkml:trace contextRef="#ctx0" brushRef="#br0" timeOffset="28386.5888">28742 11103 4 0,'0'-8'158'0,"-2"-5"-5"0,2 5-7 16,0 1-5-16,0-5 2 0,-3 8-20 0,3 4-14 16,-2-6-7-16,2 6-9 0,0 0-12 15,0 0 11-15,0 0-7 0,0 0-1 0,0 30-3 16,-2-7-4-16,4 6 2 0,-2 2-11 0,5 10-3 0,-8 2-9 16,6 5-3-16,-1-8-1 0,-2 5-6 0,-2-1-1 15,2-4-4-15,-3 3-4 0,3 1-2 0,-2-12-18 16,0 8 0-16,-1-7-3 0,-1-4-2 0,-1 0-13 15,2 6-16-15,-4-6-9 0,2-1-19 0,-4 0-17 16,4 0-24-16,2-8-26 0,1-4-19 16,-3-2-22-16,3 4-127 0,-3-10-302 0,4-1 133 0</inkml:trace>
  <inkml:trace contextRef="#ctx0" brushRef="#br0" timeOffset="28721.4553">29114 11696 76 0,'0'0'180'0,"0"0"-11"0,0 0-6 16,0 0-16-16,-9-2-3 0,9 2-4 0,0 0-8 15,17 12-8-15,-7-9-14 0,7 2-12 0,4-3-11 16,8 0-4-16,1 1-8 0,8-3-7 0,6 0-9 16,-8 0 2-16,10 0-18 0,-12-3-24 0,4-2-17 15,-2 1-24-15,-4 1-31 0,14-5-28 0,-2 3-46 16,9-3 1-16,-7 0-24 0,-1-3-88 0,1 2-256 15,-2-2 114-15</inkml:trace>
  <inkml:trace contextRef="#ctx0" brushRef="#br0" timeOffset="32199.0823">31259 11629 164 0,'-4'-12'175'16,"4"5"-12"-16,-1 0-11 0,-1-2-12 0,0-3-11 16,-1 7-20-16,-1-5-10 0,1 0-2 0,1 0-11 15,1 2-7-15,-3-1-5 0,1 3-10 0,1-4-8 16,-1 3-7-16,3 7-10 0,-4-6-28 0,4 6-13 16,0 0-27-16,0 0-27 0,-12 13-33 0,12-1-25 15,-1-4-119-15,2 4-253 0,3-1 113 0</inkml:trace>
  <inkml:trace contextRef="#ctx0" brushRef="#br0" timeOffset="32707.2805">31699 11075 2 0,'12'-23'146'0,"1"10"-7"0,-6-2-18 0,9 6-4 15,-1 0-15-15,-3 7-6 0,0 1-15 0,8 4-8 16,-11 2-4-16,11 4-11 0,-4 5-6 0,-6 4-1 16,5 4-10-16,-8-1-1 0,7 6-6 0,-8 6 2 15,-4 10-9-15,-9-12 5 0,6-1-9 0,-13 13 6 16,5-11-9-16,-4 0 0 0,-4 5 1 0,-4-10-11 15,-1-1 0-15,0-1-2 0,5-2 8 0,-5-1 3 16,6-7 5-16,-2-2 10 0,4 0-14 0,5-5 5 16,-1-1 3-16,2-4 4 0,4 2 0 0,4-5-3 15,0 0-4-15,0 0-1 0,0 0 0 0,0 0-1 16,22-29-8-16,-3 20 8 0,3-9-7 0,6 3 3 16,-3-2-10-16,6 1 4 0,-4 4-5 0,-1 4 4 15,1-2-6-15,-5 7 7 0,-3 0-8 0,2 3 2 16,1 4-7-16,-5 0 2 0,5 4 5 0,-7 4 0 15,2-1-9-15,-5 2 13 0,-2 7-2 0,2-3-11 16,0 5 5-16,-5-1-4 0,-7 7 7 0,0-6-6 16,-3 4 3-16,-4 1-6 0,-2-3 2 0,-9 3 5 15,-11 6-6-15,12-6 7 0,-6-2-4 0,0-4-5 16,-1 2 4-16,-5-3 7 0,3 3-6 0,-1-2-12 16,-4-2-7-16,2-4-23 0,-2-1-30 0,2-3-20 15,6-2-32-15,-3-6-23 0,4 6-106 0,0-7-272 16,1-2 120-16</inkml:trace>
  <inkml:trace contextRef="#ctx0" brushRef="#br0" timeOffset="33336.292">30488 11107 41 0,'-2'-9'102'0,"-3"1"-9"0,2-3-10 15,-4 4 0-15,2-2-6 0,-4 0-10 0,6 6-8 0,-4-1-1 16,-5 2-7-16,12 2-6 0,-15 0-12 0,15 0-1 15,-22 10 0-15,13 5-6 0,-6 9 0 0,6 7 1 16,-11 10-2-16,11 7 3 0,-4 2 1 16,7 8-4-16,0-3-4 0,6 6-1 0,0-3-4 15,3-8-4-15,4 1 3 0,0-5 0 0,1-4 5 16,6-11-7-16,-6-2-6 0,6-1 7 0,1-4-1 0,1 0-5 16,-1-12 5-16,-1 4-2 0,3-8-8 0,0 0 0 15,3-3 1-15,-3-3 8 0,6-4 2 16,-3-3 2-16,-1-3 15 0,1 1-16 0,1-8 5 15,-3 1 0-15,3-8 10 0,-4-1-2 0,-2-2 4 16,1-3-2-16,-3-10-14 0,-4-4 7 0,-7-3-1 0,-4 4 2 16,-3-9-8-16,3 2 1 0,-7 2-10 15,-6-1 6-15,-5 1-2 0,4 5-2 0,1 13 0 16,0 3-6-16,-1 2 2 0,3 6-1 0,-3 4-1 16,-1 4-5-16,0 0 2 0,0 7-15 0,-3 8-19 15,6 1-27-15,0 5-12 0,6 0-28 0,-2 5-29 0,-4 7-81 16,12-4-228-16,-3 1 100 0</inkml:trace>
  <inkml:trace contextRef="#ctx0" brushRef="#br0" timeOffset="33827.1883">32476 10830 106 0,'0'0'171'0,"0"0"-14"16,16 10-10-16,-6 0-5 0,0 2-7 0,0 10 3 15,9 2-5-15,-9 3-9 0,6 1-9 0,4 9 0 16,-4 6-9-16,-1-4-9 0,-1 9-4 0,1-3-7 16,-3 2-9-16,0 3-7 0,-2 0-7 0,4 3-5 15,-2-3-3-15,-7 6-5 0,-2-3-4 0,-3 2-9 16,-7 1-5-16,-6 0-15 0,-8-3-22 0,1 2-29 16,-16-3-25-16,4-1-21 0,-4-3-32 0,-7-8-33 15,4 4-34-15,-14-11-114 0,7 6-318 0,-2-11 142 16</inkml:trace>
  <inkml:trace contextRef="#ctx0" brushRef="#br0" timeOffset="34526.3823">28302 10648 118 0,'-7'-5'125'0,"7"5"-9"16,0 0-7-16,-29 20-3 0,14 1-11 0,-1 4 4 15,-6 11 1-15,5 11-6 0,3 0-7 0,-1 5-4 16,1 1-9-16,2 23-3 0,4 7-8 0,1 0-2 15,4 1-7-15,3-4-3 0,10 4-3 0,2-6 0 16,2 0-10-16,9-2-3 0,0 0-1 0,0-21-23 16,15 18-26-16,-4-22-24 0,0-7-47 0,9 0-31 15,-2-5-128-15,5-5-263 0,-2-4 117 0</inkml:trace>
  <inkml:trace contextRef="#ctx0" brushRef="#br0" timeOffset="35544.1259">33128 10151 11 0,'-4'-6'121'0,"4"6"-12"0,0 0-13 16,-6 16-8-16,1-8-12 0,1 11 13 0,-6 0-9 15,0 8-7-15,-1 1-1 0,-4 2-17 0,1-2-3 16,-1 0 0-16,-4 0-7 0,2 0-10 0,0-3-2 16,-3 3-5-16,10-3-28 0,-6-3 18 0,4-2 5 15,2-11-3-15,-2 10 2 0,10-11-7 0,1 4 0 0,-4-3 2 16,10-2-4-16,-2 1 6 0,4-1-9 16,7-6-8-16,1 2-5 0,5-2-6 0,1-2 18 15,4-2-26-15,3 2-12 0,1-1 0 0,0-4-3 16,-5 4-6-16,-2-3-2 0,-2 1 6 0,2 1-9 15,-3-3 15-15,3-2-14 0,-5 5 5 0,6-5 3 16,-3 0 1-16,-3 0 8 0,-3 1 7 0,1-1-7 16,-6 0 11-16,-3-1-4 0,5 3 13 0,-5-5 5 15,0 2 7-15,0 1 7 0,-6-1 10 0,4 0-5 16,-4-1 1-16,3 5 4 0,-3-7-2 0,0 3 6 16,-3 2 2-16,1-2-6 0,0 2 3 0,1-1-1 15,-3 3 10-15,4 5-1 0,-7-11-3 0,7 7 4 16,0 4-8-16,-1-8-7 0,1 8 8 0,0 0-2 15,0 0 4-15,0 0-8 0,-9 19 4 0,7-2-5 16,2-1 7-16,-5 3 3 0,5 11-9 0,-1 0-1 16,-4 3-5-16,1 9-4 0,-1-1 3 0,-2 3-5 15,5-4-20-15,-4 10-20 0,-1-20-24 0,7 18-31 16,-7-6-48-16,-10 2-71 0,8-11-219 0,-2 7 98 16</inkml:trace>
  <inkml:trace contextRef="#ctx0" brushRef="#br0" timeOffset="36122.1615">34494 10815 50 0,'-4'-2'130'0,"4"2"-15"15,0 0 1-15,0 0-15 0,-29 17-2 0,16 4 5 16,-3 11-5-16,-2 9 7 0,-1 10-16 0,4 5 6 16,-9 20-13-16,7 5 3 0,-2 3-10 0,2-2-8 15,2-2-6-15,6-2-3 0,-5 5-4 0,8-5 0 16,4-18-8-16,-3 14-10 0,10-16-1 0,0-3-19 15,0-1-22-15,9-4-29 0,-1 0-39 0,4-5-29 16,-1-6-40-16,-1-1-97 0,4-6-258 0,-2-8 114 16</inkml:trace>
  <inkml:trace contextRef="#ctx0" brushRef="#br0" timeOffset="37690.5778">35207 11188 36 0,'-2'-2'106'16,"2"2"3"-16,0-13-14 0,0 6-10 0,0 7-4 0,-2-7 0 16,2 7-8-16,0-8-10 0,0 8 3 0,-3-8-5 15,3 8-3-15,-4-8-5 0,3 3-9 0,1 5 2 16,0 0-4-16,-7-7 5 0,7 7 1 0,0 0-6 15,-9-5-11-15,9 5 0 0,0 0 2 16,-10-1-2-16,10 1 0 0,0 0-7 0,0 0-2 0,-17 1 1 16,17-1 1-16,0 0-3 0,-14 0-5 0,14 0 2 15,0 0 0-15,0 0 1 0,-11 5-5 0,4-3-4 16,7-2 2-16,-12 6-5 0,3-2 5 0,8 0-2 16,-6 2-8-16,-2 4 10 0,-3 5 3 0,4 3-4 15,-8 8-1-15,1 4 4 0,0 8-3 0,1 2-3 16,6-8 15-16,-6 12 3 0,5 0-4 0,3 0-2 15,4 0 4-15,-2 0-2 0,1-3-2 0,6-10 0 16,1 0 0-16,4-2-3 0,8-1-1 0,-1-3 12 16,0 1-1-16,6-6-6 0,-4 2 2 0,10-7-2 15,-3 0-3-15,5-7-1 0,-2 4 4 0,1-9-5 16,-6-3-1-16,9-2 1 0,-2-3-4 0,-7 1 4 16,5-7-5-16,2 3 3 0,-5-9-5 0,3 1 5 15,-10-4-6-15,-1-4-3 0,-1 0 9 0,-2-4-8 16,-4-4 0-16,-4-11-1 0,-3 2-1 0,-4-7 2 15,-3 1 2-15,-2 3-3 0,-3-3-2 0,-4 3 0 16,-1 4-4-16,0 14 4 0,-6-1-2 0,4 4 2 16,-8 8-3-16,9 5-3 0,-3 2 3 0,-3 1-1 15,0 7-1-15,-9 3-16 0,13 4-6 0,-6 6-20 16,2 7-22-16,-1 0-21 0,3 5-28 0,10 3-26 16,5 0-28-16,1 2-109 0,4-1-300 0,4 2 133 15</inkml:trace>
  <inkml:trace contextRef="#ctx0" brushRef="#br0" timeOffset="37945.1541">35851 11733 143 0,'7'-8'214'0,"2"-1"-20"0,-4-1-7 0,2 0-10 16,-1-5-20-16,-2 4-4 0,-2 1-12 0,3 1-6 16,-4-9-14-16,3 8-7 0,-3-8-14 0,-1 10-12 15,0-4-6-15,0 4-13 0,0 0-17 0,0 8-18 16,-5-10-25-16,5 10-25 0,0 0-25 0,0 0-33 16,-3 23-39-16,3-11-26 0,3-1-160 15,-4 7-321-15,2-4 142 0</inkml:trace>
  <inkml:trace contextRef="#ctx0" brushRef="#br0" timeOffset="38414.7303">36257 11161 76 0,'9'-25'211'0,"1"6"-5"0,-2 0-23 15,3 3-16-15,1 4-15 0,0-4-17 0,1 7-15 16,-1-2-9-16,10 4-13 0,-6 4-12 16,6 3-3-16,0 2-12 0,-5 4-5 0,5 5-6 15,-1-6-6-15,-4 7-5 0,-2 2-6 0,0 2-5 0,1 4-6 16,-4 8-6-16,-9-11-2 0,1 9-4 0,-3 0-6 16,-2-6-3-16,-5 8-8 0,0-3 2 15,-1 2 1-15,-9 1-1 0,1 0-1 0,-7-6-4 16,7 3 3-16,-1-7-2 0,-6-1 1 0,14-4 2 15,-8-1 0-15,3 0-4 0,4-5-1 0,2 0 6 16,0-5 0-16,6 2-7 0,1-4 3 0,0 0 0 0,0 0 2 16,0 0-2-16,0 0 0 0,0 0 4 15,34-13-1-15,-19 8-4 0,4 3 2 0,-4 2-2 16,7 0-2-16,-6 4 0 0,8 6 4 0,-4-4-2 16,1 4 4-16,-6 4-9 0,5 2 4 0,1 3 1 15,-6 5 4-15,2-4 0 0,-1 5 0 0,-3-2 0 0,-1 2 2 16,-8-7 0-16,-1 4 2 0,-6-3 6 0,-1 1-2 15,-6 4-1-15,1-4 10 0,-3 6-3 16,-6-4-4-16,-1-1 3 0,-2 1-4 0,-8-2 3 16,4-3-3-16,-6 2-2 0,-11 1 3 0,11-8-14 15,0-1-25-15,-6-2-33 0,6-1-37 0,12-7-51 0,-1-1-201 16,-1-6-376-16,6-6 167 0</inkml:trace>
  <inkml:trace contextRef="#ctx0" brushRef="#br0" timeOffset="38715.9698">37118 11003 31 0,'7'-8'230'0,"-7"0"-26"0,2 0-20 16,5 6-17-16,-7 2-9 0,0 0-17 0,22 14-11 16,-7 1-3-16,6 10-10 0,1 12-5 0,-7 2-14 15,7 5-10-15,-6 4-4 0,-6 4-6 0,4-1-9 0,-6 4-4 16,-1 7-15-16,-2-5 0 0,-2 1 1 16,-3 23-8-16,-6-23-4 0,2-3-10 0,-4 2-20 0,-11 16-29 15,5-18-35-15,-4-3-33 0,-3-1-35 16,-3 0-23-16,0-1-175 0,-11-6-347 0,-3-1 154 15</inkml:trace>
  <inkml:trace contextRef="#ctx0" brushRef="#br0" timeOffset="39441.6815">28167 13816 10 0,'0'0'153'0,"-7"-4"-11"0,7 4-16 0,0 0-7 16,14-8-9-16,-6 4-11 0,15-4-3 0,7 0-8 16,15-4-8-16,6 1-13 0,2 2-6 0,3 0-10 15,2-1-2-15,-2-1 3 0,4 6-9 0,-6-7-7 16,-2 6-18-16,-1 0-14 0,-5 5-40 0,-9-4-20 16,-4 3-26-16,-11 4-33 0,-5 0-72 0,-3 1-200 15,-6 0 89-15</inkml:trace>
  <inkml:trace contextRef="#ctx0" brushRef="#br0" timeOffset="39580.6815">28411 14091 14 0,'0'4'100'0,"0"-4"-15"16,0 0-6-16,26 0 0 0,-6 1-9 0,2-2-24 15,12-3-23-15,5 2-21 0,8-3-85 0,-1 4-91 16,6-7 41-16</inkml:trace>
  <inkml:trace contextRef="#ctx0" brushRef="#br0" timeOffset="49192.8197">30671 13624 5 0,'-4'-33'172'0,"1"3"-4"0,1 3 5 0,-5-1-14 16,0 5-12-16,4 4-4 0,0 7 2 15,1-2-10-15,-2 5-18 0,-2 1-12 0,-1 8-9 16,7 0-9-16,-21 6-5 0,6 12-7 0,-2 1-1 15,0 23 2-15,-4-2-4 0,8 10-2 0,2-5-3 0,-4 33-4 16,8-21-7-16,2 1-4 0,2-8 6 0,3 2-14 16,0 0-1-16,3-7-2 0,6-3-7 0,-2-9-3 15,6-4-3-15,-1-3 0 0,9-5-2 16,-1-2 4-16,-3-5-10 0,9 0 0 0,1-8-6 16,-5 2 1-16,9-6-1 0,-2-4-5 0,0-6 4 15,-4-1-2-15,4-4-1 0,0 0-1 0,-3-7-5 0,1 1 2 16,-8-7 1-16,0-2 0 0,5-11-1 15,-11 2-1-15,-1-6 0 0,-5 0-1 0,-4-7 0 16,-6 1-3-16,-9 1 1 0,-5 1-4 0,-2 4 2 16,-5-2-3-16,-10 8-1 0,2-7-3 0,-6 14-8 0,1 5-1 15,13 8-9-15,-5 5-10 0,0 5-6 0,5 6-13 16,-1 6-8-16,-3 4-15 0,4 5-18 0,9 7-21 16,0 4-30-16,8 6-37 0,5 1-152 15,4-1-362-15,6-2 160 0</inkml:trace>
  <inkml:trace contextRef="#ctx0" brushRef="#br0" timeOffset="49475.388">31375 14053 146 0,'0'0'189'16,"0"0"1"-16,-7 3-3 0,7-3-12 0,0 0-12 15,0 0-3-15,0 0-24 0,0 0-15 0,0 0-11 16,7-20-11-16,-2 12-8 0,-2 0-12 0,-3-4-5 0,2 2-9 16,3-1-7-16,-5-1-7 0,2-3-3 15,-2 2-21-15,3-3-21 0,-6 9-25 0,3-5-40 16,0 12-39-16,0-6-28 0,0 6-38 0,0 0-122 15,0 0-308-15,0 0 137 0</inkml:trace>
  <inkml:trace contextRef="#ctx0" brushRef="#br0" timeOffset="49884.4525">31822 13588 54 0,'-7'0'213'15,"7"0"-15"-15,0 0-19 0,-7-5-16 0,7 5-11 16,0 0-7-16,0 0-10 0,22 14-17 0,-7-9-8 16,6-5-10-16,10 2-8 0,-1-2-6 0,-6 0-9 0,9 0-13 15,2 0-5-15,-2-2-4 0,1 1-6 16,-2-11-2-16,-1 6-7 0,-9 0-3 0,2 3-2 15,-2-5-5-15,7-2 0 0,-8 0-4 0,-6 2-3 16,-5 3-3-16,-3-7-3 0,-3 3 2 0,2 2 10 16,-1-1-1-16,-3-4 4 0,0 8 5 0,-4-4 1 15,2-1 1-15,0 9-1 0,0 0-7 0,-7-6-2 16,7 6 1-16,-10 20-3 0,2-10 4 0,-1 12-3 16,-3 6-2-16,-5 14-7 0,2 2 4 0,-1 5-4 15,1 6 3-15,1 3-2 0,-6-4-1 0,5 20-1 16,-1-15-1-16,8-4-3 0,1 1 2 0,7-1-12 0,-2-3-13 15,2 2-21-15,0-8-19 0,0-7-32 16,2-6-27-16,-2-5-15 0,7-4-53 0,-6 0-51 16,5-9-141-16,-6-6-397 0,0 2 175 0</inkml:trace>
  <inkml:trace contextRef="#ctx0" brushRef="#br0" timeOffset="50064.9727">31861 14089 34 0,'0'0'179'0,"0"0"-19"15,0 0-18-15,44 2-12 0,-22-4-15 0,7-3-9 16,9 0-11-16,11-6-23 0,1 7-36 0,-1-5-39 16,4-5-38-16,-9 4-45 0,-6 0-71 0,6-4-170 15,1-1 76-15</inkml:trace>
  <inkml:trace contextRef="#ctx0" brushRef="#br0" timeOffset="50514.1093">32945 13067 170 0,'-1'-9'186'0,"1"-1"-14"0,-2 4-18 16,2 6-17-16,0 0-10 0,0 0-10 0,0 0-4 16,-5 27-3-16,10-9-8 0,-5 9-7 0,-5 5-7 15,7 0-7-15,-4-1-7 0,4 10-4 0,1-13-9 16,-1 7-5-16,-1-7-4 0,5 0-5 0,-5-1-6 15,4-6 6-15,-1-1-13 0,3-2-2 0,1 0 0 16,-1-5-5-16,-2-1 2 0,4-1-6 0,-1-8 0 16,-1 3-1-16,1-4-4 0,6-2-2 0,-2-2 1 15,7-4-6-15,-6 0 1 0,3-2 0 0,-4-4-1 16,0 1-3-16,-2-7-1 0,5 5 0 0,-8-10 2 16,2 3-4-16,-3 3 0 0,3-2-7 0,-2 0 6 15,0 6 0-15,-2-3-7 0,-2 7-3 0,-1 6 7 16,3-1-1-16,-5 4 0 0,0 0-2 0,0 0-2 15,-7 35 4-15,-1-15-2 0,1 8-15 0,0 5-18 16,-8 5-26-16,-1 7-28 0,3 1-28 0,2-1-43 16,-2 5-30-16,-6 2-108 0,10-1-321 0,-4-3 143 15</inkml:trace>
  <inkml:trace contextRef="#ctx0" brushRef="#br0" timeOffset="50831.7134">34340 13806 137 0,'0'0'178'0,"0"0"-11"0,0 0-3 16,-29 25-5-16,14-4-8 0,0 4-18 0,-14 9-9 15,1 5-12-15,-1-1-9 0,0 1 6 0,-3 2-27 16,3 3-9-16,0-2-4 0,-3 4-4 0,3-7-10 16,0 7-23-16,3-8-20 0,-3 3-37 0,0-4-34 15,14-11-28-15,-4 1-37 0,-1-2-148 0,6-7-295 16,-1-6 131-16</inkml:trace>
  <inkml:trace contextRef="#ctx0" brushRef="#br0" timeOffset="51047.7623">33553 13806 93 0,'0'0'176'0,"0"0"-5"0,0 0-5 0,22 37-9 16,-5-8-16-16,10 6-8 0,5 8-13 0,4 3-8 16,2 2-8-16,15 11-7 0,-12-16-12 0,11 14-12 15,-12-12-16-15,4 0-28 0,-1-2-43 0,-2-1-42 16,3-2-45-16,-1-3-157 0,-6-6-278 0,-3-3 123 16</inkml:trace>
  <inkml:trace contextRef="#ctx0" brushRef="#br0" timeOffset="51470.8351">34942 13740 208 0,'-1'-12'201'0,"-6"3"-16"15,-2-2-5-15,6 3-18 0,-1 3-12 0,-2 2-20 16,6 3-8-16,0 0-10 0,-19 10 4 0,7 5-9 16,2 8-1-16,-7 15-4 0,3-1-1 0,2 5-5 15,0 6-1-15,4 1-6 0,3 2-5 0,-2 4-3 16,2-4-6-16,5-2-6 0,-4 2-2 0,-3 0-14 16,7-10-5-16,7 3-3 0,0-15-2 0,2 1-4 15,4-5-3-15,3-1-3 0,-5-5-4 0,3-8 0 16,7 1-7-16,-4-4 2 0,3-6-3 0,2-4-4 15,9-1-1-15,-4-12-8 0,2 5 3 0,0-8 1 16,-5-2-5-16,7-13-1 0,-4-2 1 0,-5-6-1 16,-5-2-6-16,-8-7 1 0,-1-7 3 0,1 0-4 15,-2-2-2-15,-2 0 1 0,-7 2 2 0,-5 6-3 16,-5 3 4-16,4 15-7 0,-9 9-1 0,5 5 0 16,-4 11-4-16,-7-1-5 0,-1 5-10 0,-5 4-12 15,-2 4-17-15,7 6-15 0,4 0-20 0,-4 9-35 16,8-1-37-16,3 5-38 0,-3 5-194 0,6-8-424 15,5 3 187-15</inkml:trace>
  <inkml:trace contextRef="#ctx0" brushRef="#br0" timeOffset="51737.8543">35503 14089 60 0,'6'6'246'0,"-5"2"-18"0,3-3-13 0,-3-1-13 15,-1-4-12-15,7 11-14 0,-3-8-12 0,-1 3-11 16,-3-6-8-16,7 7-8 0,-5-2-4 0,1-2-13 16,-3-3-9-16,5 5-9 0,-5-5-10 0,5 4-10 15,-5-4-8-15,0 0-7 0,5 4-6 0,-5-4-8 16,0 0-25-16,0 0-28 0,0 0-46 0,0 0-48 15,12-17-61-15,-3 10-52 0,-1-3-183 0,-1 2-422 16,2-1 187-16</inkml:trace>
  <inkml:trace contextRef="#ctx0" brushRef="#br0" timeOffset="52225.7521">35802 13760 1810 0,'0'-10'121'0,"2"-2"-68"16,-2-4-33-16,0-1 33 0,0 7 34 0,1-5-11 16,4 8-5-16,2-2-9 0,-3 1-6 0,2-3 11 15,1 2-2-15,2 2-12 0,3-1-9 0,-2 3-2 16,4 0-8-16,3 5-3 0,3 1 1 0,-3-2 3 16,4 9-10-16,-4-2-2 0,0 0-3 0,5 0-2 15,-7 7-2-15,4-3 0 0,-7 4-1 0,3 1 0 16,-1 0-6-16,-4 3-1 0,-3 0 5 0,-2 2-5 15,-5 0 0-15,-5 0-2 0,3 0 1 0,-5 0-2 16,-1-3 3-16,-6 3-3 0,2-1 0 0,0-8 2 16,-3 9-2-16,1-7 0 0,3 1-1 0,-1-4 2 15,-2 1 1-15,5-2-6 0,-1-3 2 0,2 3-3 16,1-5 9-16,2 0 3 0,5-4 2 0,0 0 2 16,0 0-3-16,0 0 1 0,0 0-2 0,0 0-3 15,0 0-1-15,29-12 0 0,-19 12-4 0,4-3 4 16,1 6-2-16,0-2 0 0,4 3-3 0,0 4 0 15,-2 2 1-15,-2 3-2 0,4 0-1 0,-9-1 1 16,6 8-1-16,-3-5 2 0,-4 3 2 0,-4 0-5 16,2 1 4-16,-4-1 0 0,-3-2 1 0,0 6 0 15,0-9 2-15,-7 6 2 0,-1 1 2 0,-3-1-2 16,-9 1 1-16,5 0-5 0,-8-2 2 0,0 1 0 16,0-3-2-16,-6-3-14 0,-1 2-24 0,1 2-34 15,-2-9-41-15,-1 2-36 0,6 0-53 0,-1-2-74 16,-4-1-146-16,9-4-452 0,-9 2 200 0</inkml:trace>
  <inkml:trace contextRef="#ctx0" brushRef="#br0" timeOffset="52819.2023">28510 16258 149 0,'0'0'152'16,"0"0"-14"-16,36-7-12 0,-19 2-4 0,17 1-8 15,-3-2-16-15,6 1-6 0,7-4-5 0,4 3-14 16,0-2-8-16,1 6-7 0,-1-5-11 0,-2 2-28 16,-15 5-30-16,6-4-40 0,-8 8-33 0,0 0-115 15,-13 1-217-15,-6-2 96 0</inkml:trace>
  <inkml:trace contextRef="#ctx0" brushRef="#br0" timeOffset="52958.8385">28667 16541 39 0,'-7'6'170'16,"0"-3"-19"-16,5 3-19 0,2 0 3 0,0-6-28 16,16 8-4-16,-6-4-7 0,12-1-19 0,9 1-18 15,3-8-39-15,14 4-38 0,-2-7-42 0,0 4-109 0,0-3-183 16,3-5 82-16</inkml:trace>
  <inkml:trace contextRef="#ctx0" brushRef="#br0" timeOffset="56142.1975">30993 16035 14 0,'-16'-16'159'0,"-2"4"-8"0,1 0-11 16,1 1-11-16,-1 5-5 0,4 2-2 0,-3 1-15 15,-6 6-10-15,2 1-5 0,3 4-5 0,-6 13-3 16,6 6-2-16,-3 2-9 0,5 13-1 0,1 4 0 16,-1 1-14-16,6 7-1 0,2 3-1 0,-1 19-3 15,1-23-6-15,7-2-8 0,7-3 4 0,-1-1-6 16,10-6-5-16,6-1-3 0,-5-12-1 0,10-5 9 15,2-5 4-15,12 2-10 0,-10-8-3 0,1-1-2 16,4-3-2-16,0-5 1 0,12-5-4 0,-18-2-2 16,8-9-2-16,5-2 2 0,-11 1-3 0,7-6-4 15,-1-7 4-15,-14 4-2 0,5-10-7 0,0-3 3 16,-11-4-2-16,-2-2 0 0,-3-6-6 0,-6 3 4 16,-7-1 0-16,-7-4 3 0,-1 1-5 0,-6-5-1 15,-5 6-1-15,-3-1 0 0,0 1-7 0,-9 6 2 16,2 6 0-16,6 11 0 0,-6 4-1 0,3 6 1 15,-3 11-4-15,0 3-2 0,0 4-12 0,2 7-9 16,1 8-17-16,4 5-15 0,-2 12-19 0,0 4-21 16,16-8-16-16,1 10-34 0,2 3-157 0,8-2-333 15,4 1 149-15</inkml:trace>
  <inkml:trace contextRef="#ctx0" brushRef="#br0" timeOffset="56380.5575">31769 16541 199 0,'5'-8'204'0,"0"2"-16"0,2-2-3 0,0 0-12 16,-1-2-15-16,1 2-15 0,-5-1-15 0,3-1-8 15,-3-6-11-15,-1 4-13 0,6-1-6 0,-7 1-13 16,0 1-5-16,0-1-6 0,0 0-11 0,-7 4-18 15,6 0-28-15,1 8-34 0,0 0-29 0,-9-5-34 16,9 5-30-16,0 0-23 0,-5 20-140 0,3-5-304 16,2-2 135-16</inkml:trace>
  <inkml:trace contextRef="#ctx0" brushRef="#br0" timeOffset="56784.9331">32350 16066 160 0,'-5'-20'206'0,"0"5"-10"0,3-4-4 16,1 11-17-16,-4 3-15 0,3 1-16 0,2 4-3 16,0 0-19-16,-27 19-5 0,15 1-16 0,-2 6-11 15,-3 9-10-15,-4 3-6 0,4 3-2 0,-3 7-6 16,11 0-8-16,3 0-4 0,-3 4-1 0,4-1-8 15,12-3-3-15,0-3-3 0,1-2-1 0,4-11-5 16,3 9-4-16,1-13-2 0,1-9-2 0,5 1 1 16,-2-11-2-16,6 6-6 0,1-2-1 0,1-2 1 15,1-8-2-15,-6-6-4 0,6-3 0 0,2-5-3 16,0-3 2-16,11-7-1 0,-7-4-2 0,-1-5 1 16,-2-3-6-16,-6-7 1 0,-8-3 2 0,-4 2-3 15,-4-4 0-15,-5-5-1 0,-8 2 2 0,0-1-2 16,-4-1-3-16,-5 2-1 0,-4 2 1 0,1 3-1 15,3 10-1-15,-7 6 1 0,-4 4 0 0,2 6-2 16,2 6 1-16,-10 3 1 0,7 8-1 0,-9 1-7 16,9 6-15-16,-2 6-22 0,-1 2-25 0,3 5-30 15,6-5-31-15,4 0-36 0,6 10-194 0,-1-5-392 16,3-1 174-16</inkml:trace>
  <inkml:trace contextRef="#ctx0" brushRef="#br0" timeOffset="57206.145">33310 15979 1557 0,'-10'-5'-3'0,"-10"-6"5"16,4 3-4-16,1 3 30 0,6-2 19 0,1 3-12 15,-4 3-7-15,12 1 0 0,-9-3 1 0,9 3 16 16,0 0 7-16,0 0 0 0,0 0 1 0,0 0-1 16,29 8-4-16,-13-8-2 0,6 1-1 0,0-1-5 15,7-1-1-15,-2 1-1 0,8-2-7 0,-13 0-3 16,8-2-1-16,-2-3-1 0,1 0-4 0,1 4 0 16,-7-2-5-16,-5-1 0 0,1 2-1 0,2-4-4 15,-6 0 2-15,-5 4-2 0,-3-1-4 0,1-6 2 16,-1 3-3-16,2 4 3 0,-2-3 1 0,-7 1 1 15,8-2 3-15,-4 6-2 0,-4 2-1 0,0 0 0 16,0 0-1-16,0 0 2 0,-21 27 2 0,14-7 4 16,-1 6-4-16,1 8 2 0,-2 6 0 0,-4 7 1 15,-3-6-4-15,3 7 0 0,4-1-2 16,-3 1 0-16,0 3 2 0,-1-3-3 0,6 0-1 0,5 1-14 16,-5-5-18-16,4-1-18 0,0-2-38 0,3-8-35 15,6 1-42-15,1-5-50 0,2-1-163 0,-1-1-399 16,-3-11 176-16</inkml:trace>
  <inkml:trace contextRef="#ctx0" brushRef="#br0" timeOffset="57892.3489">34318 15871 142 0,'14'-12'144'0,"1"0"-14"0,1-3-14 0,1 5-11 15,3-1-12-15,2 3-9 0,7 0-3 0,-8 5-11 16,8 5-5-16,-7 4-8 0,-2 4-7 0,2 7-1 15,-10-2-5-15,4 10-1 0,-3 3 0 0,-4 4-5 16,-9-1-5-16,0 15-4 0,-9-8 1 0,-6 8-5 16,-7-1 1-16,-9 0 11 0,-1 1 10 15,-4-3-4-15,-3 0 2 0,-6 4 2 0,1-7 10 0,5-1 0 16,-2-9 3-16,3 3 4 0,13-11 5 0,1-2 3 16,9-5 0-16,1-1-3 0,9-2-2 0,-2-4-4 15,2-1-3-15,7 1-2 0,4-4-4 0,8-1-3 16,8-3-8-16,14-3-3 0,14-4-7 0,2-2-22 15,6-2-27-15,4-2-50 0,-6 0-33 0,11-1-52 16,-6-2-28-16,-1 7-189 0,-2-2-398 0,-4-4 176 16</inkml:trace>
  <inkml:trace contextRef="#ctx0" brushRef="#br0" timeOffset="58052.1189">35867 16561 2372 0,'0'0'27'0,"0"0"-17"0,-9 4 8 0,9-4 22 16,0 0 1-16,-15-3-13 0,15 3-6 0,0 0 4 16,0 0-12-16,0 0 5 0,0 0-7 0,-2 7 5 15,2-7-12-15,7 12-28 0,0-9-38 16,-2 3-38-16,5-1-48 0,-5 2-44 0,0 1-164 0,-5-8-386 16,-1 12 171-16</inkml:trace>
  <inkml:trace contextRef="#ctx0" brushRef="#br0" timeOffset="58393.1608">32616 17798 61 0,'-58'5'262'16,"5"0"-14"-16,2-3-8 0,5-2-15 0,16 6-12 15,7-6-11-15,6 0-12 0,7 2-18 0,10-2-13 16,0 0-12-16,0 0-11 0,55-11-12 0,4 3-10 0,35-10-11 16,51-2-10-16,7 4-7 0,3-4-12 0,4 2-6 15,9-2-4-15,-2 0-10 0,4 7-1 0,-2-1-19 16,-3 5-30-16,-54 9-26 0,41-7-24 0,-52 10-28 15,1 2 2-15,-9-10-5 0,-26 9-24 16,25-11-27-16,-30 7-19 0,6 0-12 0,-8-1-7 0,-2 1-9 16,-8-3-152-16,-15 3-353 0,-12-3 156 0</inkml:trace>
  <inkml:trace contextRef="#ctx0" brushRef="#br0" timeOffset="58568.01">33689 18091 222 0,'-53'15'240'0,"21"-7"-18"0,3-1-17 16,8 2-19-16,13-7-13 0,8 0-17 15,0-2-12-15,0 0-16 0,51-15-11 0,0 6-10 0,7-10-13 16,32-4-11-16,-3 1-28 0,7-3-29 0,5 4-36 16,-10 3-58-16,-2-7-67 0,-22 11-190 0,-6-6-350 15,-3-1 155-15</inkml:trace>
  <inkml:trace contextRef="#ctx0" brushRef="#br0" timeOffset="61886.5939">6748 8506 27 0,'0'8'37'0,"5"-2"1"16,-5 3-8-16,2 3 0 0,5 6 8 0,-2-3-1 15,-2 5 2-15,4 0 0 0,-2 2-5 0,-3 3 5 16,6-1-2-16,-8 3-10 0,7-2 5 0,2 3-3 16,-2 2-9-16,-1-5 10 0,3-2-9 0,-2-4 1 15,3-2 4-15,2 0-3 0,3-6 5 0,1 1 3 16,13 2 20-16,-2-11-4 0,7-5 10 0,10-7-9 16,11-9-6-16,-1-5 7 0,28-21-7 0,0 0 4 15,-3-5-4-15,4-3-5 0,6-1 1 0,40-20-6 16,-43 27 4-16,2-5-7 0,4-1 1 0,-5 1-4 15,7 1-2-15,0 2-7 0,-2 3 4 0,-3-3 7 16,-4 5 13-16,-1-2-6 0,-3 5-3 0,-7 1-3 16,-23 11-4-16,2-2 1 0,-2 8-5 0,-7-6 1 15,-4 10-8-15,-10 0 5 0,-1 5-8 0,-12 5 2 16,2-3 0-16,-7 3-5 0,0 3 6 0,-4 2-4 16,1-2-3-16,-2 3 1 0,-7 2-2 0,10-5 3 15,-10 5-10-15,7-3 7 0,-7 3-3 0,0 0-6 16,0 0 11-16,-4 15-7 0,-2-5 8 0,-1 1-10 15,-3 4-11-15,-2 0-22 0,-5 9-5 0,-4-4-20 16,-3 6-16-16,7 0-13 0,-5-2-30 0,0 0-10 16,-9 6-87-16,-5-5-233 0,6-7 104 0</inkml:trace>
  <inkml:trace contextRef="#ctx0" brushRef="#br0" timeOffset="62420.8785">6463 9185 66 0,'0'0'80'0,"0"0"-13"0,-10-1-4 16,10 1 2-16,0 0-18 0,0 0-2 0,10 16 4 16,-8-4 1-16,3 4 6 0,-5 4-1 0,2-1 14 15,-1 1-21-15,6 3 4 0,2 0-8 0,4 0 4 16,-4-3 0-16,6 2-1 0,-4-6 1 0,11 1 1 15,-4-5 6-15,10-3-3 0,8 1 0 0,8-9 6 16,9-2-9-16,1-9 5 0,11-3 2 0,22-23-7 16,4-4 2-16,38-27-5 0,-32 19 5 0,40-33-11 15,-3 3-7-15,-45 24 3 0,54-26-4 16,-1-4-4-16,1 9 3 0,-5 2-4 0,-3 7-1 0,-39 22-3 16,38-23 0-16,-48 30-4 0,-1 0-1 0,-8-2-2 15,-21 10-8-15,-3 2-1 0,-2 3 6 0,-10 4-1 16,-11 5-4-16,-4 3 2 0,-9 0-1 15,-2 7 0-15,-4-2 2 0,1 3 1 0,-6 0-1 16,1 1-2-16,-7 3 2 0,10-5-8 0,-10 5 0 16,7-1-3-16,-7 1 1 0,0 0-16 0,0 0-17 15,0 14-30-15,-1-4-29 0,-5-1-23 0,5-1-26 16,-4 5-30-16,-2 4-86 0,3-4-277 0,1 0 123 16</inkml:trace>
  <inkml:trace contextRef="#ctx0" brushRef="#br0" timeOffset="64473.0915">12227 17695 2 0,'-12'-4'186'0,"4"4"-14"16,8 0-16-16,-17 3-16 0,17-3-13 0,-12 0-15 16,12 0-14-16,-16 0-15 0,16 0-17 0,-6 1-17 15,6-1-33-15,0 0-21 0,-2 3-18 0,2-3-19 16,14 12-26-16,-8-5-38 0,-4 1-55 0,0 2-174 15,5-3 77-15</inkml:trace>
</inkml:ink>
</file>

<file path=ppt/media/image1.png>
</file>

<file path=ppt/media/image14.png>
</file>

<file path=ppt/media/image18.png>
</file>

<file path=ppt/media/image2.png>
</file>

<file path=ppt/media/image21.png>
</file>

<file path=ppt/media/image26.png>
</file>

<file path=ppt/media/image3.png>
</file>

<file path=ppt/media/image32.png>
</file>

<file path=ppt/media/image37.png>
</file>

<file path=ppt/media/image38.png>
</file>

<file path=ppt/media/image39.png>
</file>

<file path=ppt/media/image4.png>
</file>

<file path=ppt/media/image42.png>
</file>

<file path=ppt/media/image46.png>
</file>

<file path=ppt/media/image47.png>
</file>

<file path=ppt/media/image48.png>
</file>

<file path=ppt/media/image5.png>
</file>

<file path=ppt/media/image51.jpeg>
</file>

<file path=ppt/media/image57.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B5763AAF-7DB0-40F4-B776-AB595CFB9B77}" type="datetimeFigureOut">
              <a:rPr lang="en-IN" smtClean="0"/>
              <a:t>16-08-2024</a:t>
            </a:fld>
            <a:endParaRPr lang="en-IN"/>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A3DEB87A-D222-46AC-9AE6-7CA94BA8007A}" type="slidenum">
              <a:rPr lang="en-IN" smtClean="0"/>
              <a:t>‹#›</a:t>
            </a:fld>
            <a:endParaRPr lang="en-IN"/>
          </a:p>
        </p:txBody>
      </p:sp>
    </p:spTree>
    <p:extLst>
      <p:ext uri="{BB962C8B-B14F-4D97-AF65-F5344CB8AC3E}">
        <p14:creationId xmlns:p14="http://schemas.microsoft.com/office/powerpoint/2010/main" val="957382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B^2-4ac&gt;=0</a:t>
            </a:r>
            <a:endParaRPr lang="en-IN" dirty="0"/>
          </a:p>
        </p:txBody>
      </p:sp>
      <p:sp>
        <p:nvSpPr>
          <p:cNvPr id="4" name="Slide Number Placeholder 3"/>
          <p:cNvSpPr>
            <a:spLocks noGrp="1"/>
          </p:cNvSpPr>
          <p:nvPr>
            <p:ph type="sldNum" sz="quarter" idx="10"/>
          </p:nvPr>
        </p:nvSpPr>
        <p:spPr/>
        <p:txBody>
          <a:bodyPr/>
          <a:lstStyle/>
          <a:p>
            <a:fld id="{4B9CCB30-0B0A-4EE9-8D53-5E2A09CF0CFA}" type="slidenum">
              <a:rPr lang="en-IN" smtClean="0"/>
              <a:t>37</a:t>
            </a:fld>
            <a:endParaRPr lang="en-IN"/>
          </a:p>
        </p:txBody>
      </p:sp>
    </p:spTree>
    <p:extLst>
      <p:ext uri="{BB962C8B-B14F-4D97-AF65-F5344CB8AC3E}">
        <p14:creationId xmlns:p14="http://schemas.microsoft.com/office/powerpoint/2010/main" val="3289941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-10&lt;Y&lt;14    f(y)</a:t>
            </a:r>
            <a:r>
              <a:rPr lang="en-US" baseline="0" dirty="0" smtClean="0"/>
              <a:t> = 1/24</a:t>
            </a:r>
            <a:endParaRPr lang="en-IN" dirty="0"/>
          </a:p>
        </p:txBody>
      </p:sp>
      <p:sp>
        <p:nvSpPr>
          <p:cNvPr id="4" name="Slide Number Placeholder 3"/>
          <p:cNvSpPr>
            <a:spLocks noGrp="1"/>
          </p:cNvSpPr>
          <p:nvPr>
            <p:ph type="sldNum" sz="quarter" idx="10"/>
          </p:nvPr>
        </p:nvSpPr>
        <p:spPr/>
        <p:txBody>
          <a:bodyPr/>
          <a:lstStyle/>
          <a:p>
            <a:fld id="{4B9CCB30-0B0A-4EE9-8D53-5E2A09CF0CFA}" type="slidenum">
              <a:rPr lang="en-IN" smtClean="0"/>
              <a:t>38</a:t>
            </a:fld>
            <a:endParaRPr lang="en-IN"/>
          </a:p>
        </p:txBody>
      </p:sp>
    </p:spTree>
    <p:extLst>
      <p:ext uri="{BB962C8B-B14F-4D97-AF65-F5344CB8AC3E}">
        <p14:creationId xmlns:p14="http://schemas.microsoft.com/office/powerpoint/2010/main" val="869218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05898"/>
            <a:ext cx="17088486" cy="237496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50" b="0" i="0">
                <a:solidFill>
                  <a:schemeClr val="bg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50" b="0" i="0">
                <a:solidFill>
                  <a:schemeClr val="bg1"/>
                </a:solidFill>
                <a:latin typeface="Trebuchet MS"/>
                <a:cs typeface="Trebuchet MS"/>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50" b="0" i="0">
                <a:solidFill>
                  <a:schemeClr val="bg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635250" cy="749300"/>
          </a:xfrm>
          <a:custGeom>
            <a:avLst/>
            <a:gdLst/>
            <a:ahLst/>
            <a:cxnLst/>
            <a:rect l="l" t="t" r="r" b="b"/>
            <a:pathLst>
              <a:path w="2635250" h="749300">
                <a:moveTo>
                  <a:pt x="2634895" y="0"/>
                </a:moveTo>
                <a:lnTo>
                  <a:pt x="0" y="0"/>
                </a:lnTo>
                <a:lnTo>
                  <a:pt x="0" y="749191"/>
                </a:lnTo>
                <a:lnTo>
                  <a:pt x="2096009" y="749191"/>
                </a:lnTo>
                <a:lnTo>
                  <a:pt x="2634895" y="0"/>
                </a:lnTo>
                <a:close/>
              </a:path>
            </a:pathLst>
          </a:custGeom>
          <a:solidFill>
            <a:srgbClr val="0D2A3C"/>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0" y="0"/>
            <a:ext cx="2412806" cy="1317446"/>
          </a:xfrm>
          <a:prstGeom prst="rect">
            <a:avLst/>
          </a:prstGeom>
        </p:spPr>
      </p:pic>
      <p:sp>
        <p:nvSpPr>
          <p:cNvPr id="2" name="Holder 2"/>
          <p:cNvSpPr>
            <a:spLocks noGrp="1"/>
          </p:cNvSpPr>
          <p:nvPr>
            <p:ph type="title"/>
          </p:nvPr>
        </p:nvSpPr>
        <p:spPr>
          <a:xfrm>
            <a:off x="7896064" y="4966284"/>
            <a:ext cx="4311970" cy="1133475"/>
          </a:xfrm>
          <a:prstGeom prst="rect">
            <a:avLst/>
          </a:prstGeom>
        </p:spPr>
        <p:txBody>
          <a:bodyPr wrap="square" lIns="0" tIns="0" rIns="0" bIns="0">
            <a:spAutoFit/>
          </a:bodyPr>
          <a:lstStyle>
            <a:lvl1pPr>
              <a:defRPr sz="7250" b="0" i="0">
                <a:solidFill>
                  <a:schemeClr val="bg1"/>
                </a:solidFill>
                <a:latin typeface="Trebuchet MS"/>
                <a:cs typeface="Trebuchet MS"/>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71250" y="10567782"/>
            <a:ext cx="513080" cy="607695"/>
          </a:xfrm>
          <a:prstGeom prst="rect">
            <a:avLst/>
          </a:prstGeom>
        </p:spPr>
        <p:txBody>
          <a:bodyPr wrap="square" lIns="0" tIns="0" rIns="0" bIns="0">
            <a:spAutoFit/>
          </a:bodyPr>
          <a:lstStyle>
            <a:lvl1pPr>
              <a:defRPr sz="3750" b="0" i="0">
                <a:solidFill>
                  <a:schemeClr val="bg1"/>
                </a:solidFill>
                <a:latin typeface="Calibri"/>
                <a:cs typeface="Calibri"/>
              </a:defRPr>
            </a:lvl1pPr>
          </a:lstStyle>
          <a:p>
            <a:pPr marL="12700">
              <a:lnSpc>
                <a:spcPts val="4490"/>
              </a:lnSpc>
            </a:pPr>
            <a:r>
              <a:rPr spc="575" dirty="0"/>
              <a:t>0</a:t>
            </a:r>
            <a:r>
              <a:rPr spc="-545" dirty="0"/>
              <a:t>1</a:t>
            </a: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8/16/2024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customXml" Target="../ink/ink6.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15.emf"/><Relationship Id="rId4" Type="http://schemas.openxmlformats.org/officeDocument/2006/relationships/customXml" Target="../ink/ink7.xml"/></Relationships>
</file>

<file path=ppt/slides/_rels/slide15.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16.emf"/></Relationships>
</file>

<file path=ppt/slides/_rels/slide16.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19.emf"/><Relationship Id="rId4" Type="http://schemas.openxmlformats.org/officeDocument/2006/relationships/customXml" Target="../ink/ink10.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customXml" Target="../ink/ink11.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5.xml"/><Relationship Id="rId5" Type="http://schemas.openxmlformats.org/officeDocument/2006/relationships/image" Target="../media/image22.emf"/><Relationship Id="rId4" Type="http://schemas.openxmlformats.org/officeDocument/2006/relationships/customXml" Target="../ink/ink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23.emf"/></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NULL"/><Relationship Id="rId1" Type="http://schemas.openxmlformats.org/officeDocument/2006/relationships/slideLayout" Target="../slideLayouts/slideLayout5.xml"/><Relationship Id="rId5" Type="http://schemas.openxmlformats.org/officeDocument/2006/relationships/image" Target="../media/image24.emf"/><Relationship Id="rId4" Type="http://schemas.openxmlformats.org/officeDocument/2006/relationships/customXml" Target="../ink/ink14.xml"/></Relationships>
</file>

<file path=ppt/slides/_rels/slide22.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25.emf"/></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7.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customXml" Target="../ink/ink16.xml"/><Relationship Id="rId5" Type="http://schemas.openxmlformats.org/officeDocument/2006/relationships/image" Target="../media/image26.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NUL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29.emf"/></Relationships>
</file>

<file path=ppt/slides/_rels/slide27.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30.emf"/></Relationships>
</file>

<file path=ppt/slides/_rels/slide28.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3.png"/><Relationship Id="rId7" Type="http://schemas.openxmlformats.org/officeDocument/2006/relationships/customXml" Target="../ink/ink2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customXml" Target="../ink/ink20.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NULL"/><Relationship Id="rId1" Type="http://schemas.openxmlformats.org/officeDocument/2006/relationships/slideLayout" Target="../slideLayouts/slideLayout5.xml"/><Relationship Id="rId6" Type="http://schemas.openxmlformats.org/officeDocument/2006/relationships/image" Target="../media/image33.emf"/><Relationship Id="rId5" Type="http://schemas.openxmlformats.org/officeDocument/2006/relationships/customXml" Target="../ink/ink2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34.emf"/></Relationships>
</file>

<file path=ppt/slides/_rels/slide3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customXml" Target="../ink/ink24.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6.emf"/><Relationship Id="rId5" Type="http://schemas.openxmlformats.org/officeDocument/2006/relationships/customXml" Target="../ink/ink25.xml"/><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NULL"/><Relationship Id="rId1" Type="http://schemas.openxmlformats.org/officeDocument/2006/relationships/slideLayout" Target="../slideLayouts/slideLayout5.xml"/><Relationship Id="rId6" Type="http://schemas.openxmlformats.org/officeDocument/2006/relationships/image" Target="../media/image40.emf"/><Relationship Id="rId5" Type="http://schemas.openxmlformats.org/officeDocument/2006/relationships/customXml" Target="../ink/ink26.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41.emf"/></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43.emf"/><Relationship Id="rId5" Type="http://schemas.openxmlformats.org/officeDocument/2006/relationships/customXml" Target="../ink/ink28.xml"/><Relationship Id="rId4" Type="http://schemas.openxmlformats.org/officeDocument/2006/relationships/image" Target="../media/image42.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4.emf"/><Relationship Id="rId4" Type="http://schemas.openxmlformats.org/officeDocument/2006/relationships/customXml" Target="../ink/ink29.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5.emf"/><Relationship Id="rId5" Type="http://schemas.openxmlformats.org/officeDocument/2006/relationships/customXml" Target="../ink/ink30.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NULL"/><Relationship Id="rId7" Type="http://schemas.openxmlformats.org/officeDocument/2006/relationships/image" Target="../media/image49.emf"/><Relationship Id="rId2" Type="http://schemas.openxmlformats.org/officeDocument/2006/relationships/image" Target="../media/image47.png"/><Relationship Id="rId1" Type="http://schemas.openxmlformats.org/officeDocument/2006/relationships/slideLayout" Target="../slideLayouts/slideLayout5.xml"/><Relationship Id="rId6" Type="http://schemas.openxmlformats.org/officeDocument/2006/relationships/customXml" Target="../ink/ink31.xml"/><Relationship Id="rId5" Type="http://schemas.openxmlformats.org/officeDocument/2006/relationships/image" Target="../media/image4.png"/><Relationship Id="rId4" Type="http://schemas.openxmlformats.org/officeDocument/2006/relationships/image" Target="../media/image48.png"/></Relationships>
</file>

<file path=ppt/slides/_rels/slide42.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50.emf"/></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NUL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1.jpeg"/><Relationship Id="rId1" Type="http://schemas.openxmlformats.org/officeDocument/2006/relationships/slideLayout" Target="../slideLayouts/slideLayout5.xml"/><Relationship Id="rId5" Type="http://schemas.openxmlformats.org/officeDocument/2006/relationships/image" Target="../media/image52.emf"/><Relationship Id="rId4" Type="http://schemas.openxmlformats.org/officeDocument/2006/relationships/customXml" Target="../ink/ink33.xml"/></Relationships>
</file>

<file path=ppt/slides/_rels/slide45.xml.rels><?xml version="1.0" encoding="UTF-8" standalone="yes"?>
<Relationships xmlns="http://schemas.openxmlformats.org/package/2006/relationships"><Relationship Id="rId3" Type="http://schemas.openxmlformats.org/officeDocument/2006/relationships/customXml" Target="../ink/ink34.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53.emf"/></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54.emf"/></Relationships>
</file>

<file path=ppt/slides/_rels/slide48.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56.emf"/><Relationship Id="rId5" Type="http://schemas.openxmlformats.org/officeDocument/2006/relationships/customXml" Target="../ink/ink37.xml"/><Relationship Id="rId4" Type="http://schemas.openxmlformats.org/officeDocument/2006/relationships/image" Target="../media/image55.emf"/></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8.emf"/><Relationship Id="rId4" Type="http://schemas.openxmlformats.org/officeDocument/2006/relationships/customXml" Target="../ink/ink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customXml" Target="../ink/ink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1027064" y="1485300"/>
            <a:ext cx="6586586" cy="748923"/>
          </a:xfrm>
          <a:prstGeom prst="rect">
            <a:avLst/>
          </a:prstGeom>
        </p:spPr>
        <p:txBody>
          <a:bodyPr vert="horz" wrap="square" lIns="0" tIns="17780" rIns="0" bIns="0" rtlCol="0">
            <a:spAutoFit/>
          </a:bodyPr>
          <a:lstStyle/>
          <a:p>
            <a:pPr marL="12700">
              <a:lnSpc>
                <a:spcPts val="5745"/>
              </a:lnSpc>
              <a:spcBef>
                <a:spcPts val="140"/>
              </a:spcBef>
            </a:pPr>
            <a:r>
              <a:rPr lang="en-US" sz="5150" b="1" dirty="0" smtClean="0">
                <a:latin typeface="+mn-lt"/>
                <a:ea typeface="Roboto Medium" panose="02000000000000000000" pitchFamily="2" charset="0"/>
                <a:cs typeface="Calibri" panose="020F0502020204030204" pitchFamily="34" charset="0"/>
              </a:rPr>
              <a:t>Probability Distribution</a:t>
            </a:r>
            <a:endParaRPr sz="5150" dirty="0">
              <a:latin typeface="+mn-lt"/>
              <a:ea typeface="Roboto Medium" panose="02000000000000000000" pitchFamily="2" charset="0"/>
              <a:cs typeface="Calibri" panose="020F0502020204030204" pitchFamily="34" charset="0"/>
            </a:endParaRP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29714590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432050" y="625475"/>
            <a:ext cx="13411200" cy="6186309"/>
          </a:xfrm>
          <a:prstGeom prst="rect">
            <a:avLst/>
          </a:prstGeom>
        </p:spPr>
        <p:txBody>
          <a:bodyPr wrap="square">
            <a:spAutoFit/>
          </a:bodyPr>
          <a:lstStyle/>
          <a:p>
            <a:pPr fontAlgn="base"/>
            <a:r>
              <a:rPr lang="en-US" sz="3600" b="1" dirty="0" smtClean="0"/>
              <a:t>Expectation of Bernoulli Distribution</a:t>
            </a:r>
          </a:p>
          <a:p>
            <a:pPr fontAlgn="base"/>
            <a:endParaRPr lang="en-US" sz="3600" dirty="0" smtClean="0"/>
          </a:p>
          <a:p>
            <a:pPr fontAlgn="base"/>
            <a:r>
              <a:rPr lang="en-US" sz="3600" dirty="0" smtClean="0"/>
              <a:t>P(X </a:t>
            </a:r>
            <a:r>
              <a:rPr lang="en-US" sz="3600" dirty="0"/>
              <a:t>= 1) = p</a:t>
            </a:r>
          </a:p>
          <a:p>
            <a:pPr fontAlgn="base"/>
            <a:r>
              <a:rPr lang="en-US" sz="3600" dirty="0"/>
              <a:t>P(X = 0) = </a:t>
            </a:r>
            <a:r>
              <a:rPr lang="en-US" sz="3600" dirty="0" smtClean="0"/>
              <a:t>1-p</a:t>
            </a:r>
          </a:p>
          <a:p>
            <a:pPr fontAlgn="base"/>
            <a:endParaRPr lang="en-US" sz="3600" dirty="0"/>
          </a:p>
          <a:p>
            <a:pPr fontAlgn="base"/>
            <a:r>
              <a:rPr lang="en-US" sz="3600" dirty="0"/>
              <a:t>E[X] = P(X = 1) . 1 + P(X = 0) . 0</a:t>
            </a:r>
          </a:p>
          <a:p>
            <a:pPr fontAlgn="base"/>
            <a:r>
              <a:rPr lang="en-US" sz="3600" dirty="0"/>
              <a:t>E[X] = p . 1 + </a:t>
            </a:r>
            <a:r>
              <a:rPr lang="en-US" sz="3600" dirty="0" smtClean="0"/>
              <a:t>(1-p) </a:t>
            </a:r>
            <a:r>
              <a:rPr lang="en-US" sz="3600" dirty="0"/>
              <a:t>. 0</a:t>
            </a:r>
          </a:p>
          <a:p>
            <a:pPr fontAlgn="base"/>
            <a:r>
              <a:rPr lang="en-US" sz="3600" dirty="0"/>
              <a:t>E[X] = p</a:t>
            </a:r>
          </a:p>
          <a:p>
            <a:pPr fontAlgn="base"/>
            <a:endParaRPr lang="en-US" sz="3600" dirty="0" smtClean="0"/>
          </a:p>
          <a:p>
            <a:pPr fontAlgn="base"/>
            <a:r>
              <a:rPr lang="en-US" sz="3600" dirty="0" smtClean="0"/>
              <a:t>Thus</a:t>
            </a:r>
            <a:r>
              <a:rPr lang="en-US" sz="3600" dirty="0"/>
              <a:t>, the mean or expected value of a Bernoulli distribution is given by E[X] = p</a:t>
            </a:r>
            <a:r>
              <a:rPr lang="en-US" sz="3600" dirty="0" smtClean="0"/>
              <a:t>.</a:t>
            </a:r>
            <a:endParaRPr lang="en-US" sz="3600" b="0" i="0" dirty="0">
              <a:effectLst/>
            </a:endParaRPr>
          </a:p>
        </p:txBody>
      </p:sp>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64041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36850" y="1158875"/>
            <a:ext cx="16078200" cy="6370975"/>
          </a:xfrm>
          <a:prstGeom prst="rect">
            <a:avLst/>
          </a:prstGeom>
        </p:spPr>
        <p:txBody>
          <a:bodyPr wrap="square">
            <a:spAutoFit/>
          </a:bodyPr>
          <a:lstStyle/>
          <a:p>
            <a:pPr fontAlgn="base"/>
            <a:r>
              <a:rPr lang="en-US" sz="3600" b="1" dirty="0" smtClean="0"/>
              <a:t>Variance </a:t>
            </a:r>
            <a:r>
              <a:rPr lang="en-US" sz="3600" b="1" dirty="0"/>
              <a:t>of Discrete random variables</a:t>
            </a:r>
          </a:p>
          <a:p>
            <a:pPr fontAlgn="base"/>
            <a:endParaRPr lang="en-US" sz="3600" dirty="0">
              <a:solidFill>
                <a:srgbClr val="333333"/>
              </a:solidFill>
              <a:latin typeface="Untitled Sans"/>
            </a:endParaRPr>
          </a:p>
          <a:p>
            <a:pPr fontAlgn="base"/>
            <a:r>
              <a:rPr lang="en-US" sz="3600" dirty="0" smtClean="0">
                <a:solidFill>
                  <a:srgbClr val="333333"/>
                </a:solidFill>
                <a:latin typeface="Untitled Sans"/>
              </a:rPr>
              <a:t>The</a:t>
            </a:r>
            <a:r>
              <a:rPr lang="en-US" sz="3600" dirty="0" smtClean="0">
                <a:latin typeface="Untitled Sans"/>
              </a:rPr>
              <a:t> variance</a:t>
            </a:r>
            <a:r>
              <a:rPr lang="en-US" sz="3600" dirty="0" smtClean="0">
                <a:solidFill>
                  <a:srgbClr val="333333"/>
                </a:solidFill>
                <a:latin typeface="Untitled Sans"/>
              </a:rPr>
              <a:t> can be defined as the difference of the mean of X</a:t>
            </a:r>
            <a:r>
              <a:rPr lang="en-US" sz="3600" baseline="30000" dirty="0" smtClean="0">
                <a:solidFill>
                  <a:srgbClr val="333333"/>
                </a:solidFill>
                <a:latin typeface="inherit"/>
              </a:rPr>
              <a:t>2</a:t>
            </a:r>
            <a:r>
              <a:rPr lang="en-US" sz="3600" dirty="0" smtClean="0">
                <a:solidFill>
                  <a:srgbClr val="333333"/>
                </a:solidFill>
                <a:latin typeface="Untitled Sans"/>
              </a:rPr>
              <a:t> and the square of the mean of X.</a:t>
            </a:r>
          </a:p>
          <a:p>
            <a:pPr fontAlgn="base"/>
            <a:endParaRPr lang="en-US" sz="3600" dirty="0" smtClean="0">
              <a:solidFill>
                <a:srgbClr val="333333"/>
              </a:solidFill>
              <a:latin typeface="Untitled Sans"/>
            </a:endParaRPr>
          </a:p>
          <a:p>
            <a:pPr fontAlgn="base"/>
            <a:r>
              <a:rPr lang="en-US" sz="3600" dirty="0" smtClean="0">
                <a:solidFill>
                  <a:srgbClr val="333333"/>
                </a:solidFill>
                <a:latin typeface="Untitled Sans"/>
              </a:rPr>
              <a:t>Mathematically this statement can be written as follows:</a:t>
            </a:r>
          </a:p>
          <a:p>
            <a:pPr fontAlgn="base"/>
            <a:r>
              <a:rPr lang="en-US" sz="3600" dirty="0" err="1" smtClean="0">
                <a:solidFill>
                  <a:srgbClr val="333333"/>
                </a:solidFill>
                <a:latin typeface="Untitled Sans"/>
              </a:rPr>
              <a:t>Var</a:t>
            </a:r>
            <a:r>
              <a:rPr lang="en-US" sz="3600" dirty="0" smtClean="0">
                <a:solidFill>
                  <a:srgbClr val="333333"/>
                </a:solidFill>
                <a:latin typeface="Untitled Sans"/>
              </a:rPr>
              <a:t>[X] = E[X</a:t>
            </a:r>
            <a:r>
              <a:rPr lang="en-US" sz="3600" baseline="30000" dirty="0" smtClean="0">
                <a:solidFill>
                  <a:srgbClr val="333333"/>
                </a:solidFill>
                <a:latin typeface="inherit"/>
              </a:rPr>
              <a:t>2</a:t>
            </a:r>
            <a:r>
              <a:rPr lang="en-US" sz="3600" dirty="0" smtClean="0">
                <a:solidFill>
                  <a:srgbClr val="333333"/>
                </a:solidFill>
                <a:latin typeface="Untitled Sans"/>
              </a:rPr>
              <a:t>] - (E[X])</a:t>
            </a:r>
            <a:r>
              <a:rPr lang="en-US" sz="3600" baseline="30000" dirty="0" smtClean="0">
                <a:solidFill>
                  <a:srgbClr val="333333"/>
                </a:solidFill>
                <a:latin typeface="inherit"/>
              </a:rPr>
              <a:t>2</a:t>
            </a:r>
          </a:p>
          <a:p>
            <a:pPr fontAlgn="base"/>
            <a:endParaRPr lang="en-US" sz="3600" b="0" i="0" baseline="30000" dirty="0">
              <a:solidFill>
                <a:srgbClr val="333333"/>
              </a:solidFill>
              <a:effectLst/>
              <a:latin typeface="inherit"/>
            </a:endParaRPr>
          </a:p>
          <a:p>
            <a:pPr fontAlgn="base"/>
            <a:endParaRPr lang="en-US" sz="3600" baseline="30000" dirty="0" smtClean="0">
              <a:solidFill>
                <a:srgbClr val="333333"/>
              </a:solidFill>
              <a:latin typeface="inherit"/>
            </a:endParaRPr>
          </a:p>
          <a:p>
            <a:pPr fontAlgn="base"/>
            <a:r>
              <a:rPr lang="en-IN" sz="3600" dirty="0" err="1">
                <a:solidFill>
                  <a:srgbClr val="333333"/>
                </a:solidFill>
                <a:latin typeface="Untitled Sans"/>
              </a:rPr>
              <a:t>Var</a:t>
            </a:r>
            <a:r>
              <a:rPr lang="en-IN" sz="3600" dirty="0">
                <a:solidFill>
                  <a:srgbClr val="333333"/>
                </a:solidFill>
                <a:latin typeface="Untitled Sans"/>
              </a:rPr>
              <a:t>[X] = p - p</a:t>
            </a:r>
            <a:r>
              <a:rPr lang="en-IN" sz="3600" baseline="30000" dirty="0">
                <a:solidFill>
                  <a:srgbClr val="333333"/>
                </a:solidFill>
                <a:latin typeface="inherit"/>
              </a:rPr>
              <a:t>2</a:t>
            </a:r>
            <a:endParaRPr lang="en-IN" sz="3600" dirty="0">
              <a:solidFill>
                <a:srgbClr val="333333"/>
              </a:solidFill>
              <a:latin typeface="Untitled Sans"/>
            </a:endParaRPr>
          </a:p>
          <a:p>
            <a:pPr fontAlgn="base"/>
            <a:r>
              <a:rPr lang="en-IN" sz="3600" dirty="0">
                <a:solidFill>
                  <a:srgbClr val="333333"/>
                </a:solidFill>
                <a:latin typeface="Untitled Sans"/>
              </a:rPr>
              <a:t>= p(1 - p)</a:t>
            </a:r>
          </a:p>
          <a:p>
            <a:pPr fontAlgn="base"/>
            <a:endParaRPr lang="en-US" sz="3600" b="0" i="0" dirty="0">
              <a:solidFill>
                <a:srgbClr val="333333"/>
              </a:solidFill>
              <a:effectLst/>
              <a:latin typeface="Untitled Sans"/>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41079976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27250" y="854075"/>
            <a:ext cx="16383000" cy="7294305"/>
          </a:xfrm>
          <a:prstGeom prst="rect">
            <a:avLst/>
          </a:prstGeom>
        </p:spPr>
        <p:txBody>
          <a:bodyPr wrap="square">
            <a:spAutoFit/>
          </a:bodyPr>
          <a:lstStyle/>
          <a:p>
            <a:pPr fontAlgn="base"/>
            <a:r>
              <a:rPr lang="en-US" sz="3600" b="1" dirty="0">
                <a:solidFill>
                  <a:srgbClr val="273239"/>
                </a:solidFill>
                <a:latin typeface="sofia-pro"/>
              </a:rPr>
              <a:t>GATE CS 2011 </a:t>
            </a:r>
            <a:endParaRPr lang="en-US" sz="3600" b="1" dirty="0" smtClean="0">
              <a:solidFill>
                <a:srgbClr val="273239"/>
              </a:solidFill>
              <a:latin typeface="sofia-pro"/>
            </a:endParaRPr>
          </a:p>
          <a:p>
            <a:pPr fontAlgn="base"/>
            <a:r>
              <a:rPr lang="en-US" sz="3600" dirty="0" smtClean="0">
                <a:solidFill>
                  <a:srgbClr val="273239"/>
                </a:solidFill>
                <a:latin typeface="var(--font-din)"/>
              </a:rPr>
              <a:t>If </a:t>
            </a:r>
            <a:r>
              <a:rPr lang="en-US" sz="3600" dirty="0">
                <a:solidFill>
                  <a:srgbClr val="273239"/>
                </a:solidFill>
                <a:latin typeface="var(--font-din)"/>
              </a:rPr>
              <a:t>the difference between expectation of the square of a random variable (E[X²]) and the square of the expectation of the random variable (E[X])² is denoted by R, then?</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R = 0</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R &lt; 0</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R &gt;= 0</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R &gt; 0</a:t>
            </a:r>
            <a:br>
              <a:rPr lang="en-US" sz="3600" dirty="0">
                <a:solidFill>
                  <a:srgbClr val="273239"/>
                </a:solidFill>
                <a:latin typeface="var(--font-din)"/>
              </a:rPr>
            </a:br>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(C</a:t>
            </a:r>
            <a:r>
              <a:rPr lang="en-US" sz="3600" b="1" dirty="0" smtClean="0">
                <a:solidFill>
                  <a:srgbClr val="273239"/>
                </a:solidFill>
                <a:latin typeface="var(--font-din)"/>
              </a:rPr>
              <a:t>)</a:t>
            </a:r>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dirty="0">
                <a:solidFill>
                  <a:srgbClr val="273239"/>
                </a:solidFill>
                <a:latin typeface="var(--font-din)"/>
              </a:rPr>
              <a:t> </a:t>
            </a:r>
            <a:endParaRPr lang="en-US" sz="3600" b="0" i="0" dirty="0">
              <a:solidFill>
                <a:srgbClr val="273239"/>
              </a:solidFill>
              <a:effectLst/>
              <a:latin typeface="var(--font-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29967"/>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060280" y="3223080"/>
              <a:ext cx="14731560" cy="3348000"/>
            </p14:xfrm>
          </p:contentPart>
        </mc:Choice>
        <mc:Fallback>
          <p:pic>
            <p:nvPicPr>
              <p:cNvPr id="4" name="Ink 3"/>
              <p:cNvPicPr/>
              <p:nvPr/>
            </p:nvPicPr>
            <p:blipFill>
              <a:blip r:embed="rId4"/>
              <a:stretch>
                <a:fillRect/>
              </a:stretch>
            </p:blipFill>
            <p:spPr>
              <a:xfrm>
                <a:off x="2057400" y="3218040"/>
                <a:ext cx="14742360" cy="3358800"/>
              </a:xfrm>
              <a:prstGeom prst="rect">
                <a:avLst/>
              </a:prstGeom>
            </p:spPr>
          </p:pic>
        </mc:Fallback>
      </mc:AlternateContent>
    </p:spTree>
    <p:extLst>
      <p:ext uri="{BB962C8B-B14F-4D97-AF65-F5344CB8AC3E}">
        <p14:creationId xmlns:p14="http://schemas.microsoft.com/office/powerpoint/2010/main" val="2201129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527050" y="1282283"/>
            <a:ext cx="6586586" cy="2049279"/>
          </a:xfrm>
          <a:prstGeom prst="rect">
            <a:avLst/>
          </a:prstGeom>
        </p:spPr>
        <p:txBody>
          <a:bodyPr vert="horz" wrap="square" lIns="0" tIns="17780" rIns="0" bIns="0" rtlCol="0">
            <a:spAutoFit/>
          </a:bodyPr>
          <a:lstStyle/>
          <a:p>
            <a:pPr fontAlgn="base"/>
            <a:r>
              <a:rPr lang="en-IN" sz="6600" b="1" dirty="0" smtClean="0">
                <a:latin typeface="+mj-lt"/>
              </a:rPr>
              <a:t>Geometric </a:t>
            </a:r>
            <a:r>
              <a:rPr lang="en-IN" sz="6600" b="1" dirty="0">
                <a:latin typeface="+mj-lt"/>
              </a:rPr>
              <a:t>Distribution</a:t>
            </a: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Rectangle 7"/>
          <p:cNvSpPr/>
          <p:nvPr/>
        </p:nvSpPr>
        <p:spPr>
          <a:xfrm>
            <a:off x="2127250" y="5426075"/>
            <a:ext cx="8763000" cy="3416320"/>
          </a:xfrm>
          <a:prstGeom prst="rect">
            <a:avLst/>
          </a:prstGeom>
        </p:spPr>
        <p:txBody>
          <a:bodyPr wrap="square">
            <a:spAutoFit/>
          </a:bodyPr>
          <a:lstStyle/>
          <a:p>
            <a:r>
              <a:rPr lang="en-US" sz="3600" dirty="0"/>
              <a:t>The </a:t>
            </a:r>
            <a:r>
              <a:rPr lang="en-US" sz="3600" b="1" dirty="0"/>
              <a:t>geometric distribution</a:t>
            </a:r>
            <a:r>
              <a:rPr lang="en-US" sz="3600" dirty="0"/>
              <a:t> is a probability distribution that models the number of trials required to achieve the first success in a sequence of independent Bernoulli trials, where each trial has a constant probability of success.</a:t>
            </a:r>
            <a:endParaRPr lang="en-IN" sz="3600" dirty="0"/>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6309360" y="906840"/>
              <a:ext cx="13246200" cy="8241480"/>
            </p14:xfrm>
          </p:contentPart>
        </mc:Choice>
        <mc:Fallback>
          <p:pic>
            <p:nvPicPr>
              <p:cNvPr id="7" name="Ink 6"/>
              <p:cNvPicPr/>
              <p:nvPr/>
            </p:nvPicPr>
            <p:blipFill>
              <a:blip r:embed="rId6"/>
              <a:stretch>
                <a:fillRect/>
              </a:stretch>
            </p:blipFill>
            <p:spPr>
              <a:xfrm>
                <a:off x="6304680" y="903240"/>
                <a:ext cx="13261680" cy="8252280"/>
              </a:xfrm>
              <a:prstGeom prst="rect">
                <a:avLst/>
              </a:prstGeom>
            </p:spPr>
          </p:pic>
        </mc:Fallback>
      </mc:AlternateContent>
    </p:spTree>
    <p:extLst>
      <p:ext uri="{BB962C8B-B14F-4D97-AF65-F5344CB8AC3E}">
        <p14:creationId xmlns:p14="http://schemas.microsoft.com/office/powerpoint/2010/main" val="2558186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5" name="Picture 4"/>
          <p:cNvPicPr>
            <a:picLocks noChangeAspect="1"/>
          </p:cNvPicPr>
          <p:nvPr/>
        </p:nvPicPr>
        <p:blipFill>
          <a:blip r:embed="rId3"/>
          <a:stretch>
            <a:fillRect/>
          </a:stretch>
        </p:blipFill>
        <p:spPr>
          <a:xfrm>
            <a:off x="2584451" y="1616075"/>
            <a:ext cx="13335000" cy="1580953"/>
          </a:xfrm>
          <a:prstGeom prst="rect">
            <a:avLst/>
          </a:prstGeom>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4064760" y="3725280"/>
              <a:ext cx="16029360" cy="5852520"/>
            </p14:xfrm>
          </p:contentPart>
        </mc:Choice>
        <mc:Fallback>
          <p:pic>
            <p:nvPicPr>
              <p:cNvPr id="2" name="Ink 1"/>
              <p:cNvPicPr/>
              <p:nvPr/>
            </p:nvPicPr>
            <p:blipFill>
              <a:blip r:embed="rId5"/>
              <a:stretch>
                <a:fillRect/>
              </a:stretch>
            </p:blipFill>
            <p:spPr>
              <a:xfrm>
                <a:off x="4059360" y="3720600"/>
                <a:ext cx="16037640" cy="5864400"/>
              </a:xfrm>
              <a:prstGeom prst="rect">
                <a:avLst/>
              </a:prstGeom>
            </p:spPr>
          </p:pic>
        </mc:Fallback>
      </mc:AlternateContent>
    </p:spTree>
    <p:extLst>
      <p:ext uri="{BB962C8B-B14F-4D97-AF65-F5344CB8AC3E}">
        <p14:creationId xmlns:p14="http://schemas.microsoft.com/office/powerpoint/2010/main" val="34228744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2" name="Rectangle 1"/>
          <p:cNvSpPr/>
          <p:nvPr/>
        </p:nvSpPr>
        <p:spPr>
          <a:xfrm>
            <a:off x="1754271" y="1007110"/>
            <a:ext cx="17220962" cy="1200329"/>
          </a:xfrm>
          <a:prstGeom prst="rect">
            <a:avLst/>
          </a:prstGeom>
        </p:spPr>
        <p:txBody>
          <a:bodyPr wrap="square">
            <a:spAutoFit/>
          </a:bodyPr>
          <a:lstStyle/>
          <a:p>
            <a:pPr fontAlgn="base"/>
            <a:r>
              <a:rPr lang="en-US" sz="3600" b="1" dirty="0">
                <a:latin typeface="Untitled Sans"/>
              </a:rPr>
              <a:t>Geometric Distribution Example</a:t>
            </a:r>
          </a:p>
          <a:p>
            <a:pPr fontAlgn="base"/>
            <a:r>
              <a:rPr lang="en-US" sz="3600" dirty="0">
                <a:latin typeface="Untitled Sans"/>
              </a:rPr>
              <a:t>Suppose a dice is repeatedly rolled until "3" is obtained. </a:t>
            </a:r>
            <a:endParaRPr lang="en-US" sz="3600" b="0" i="0" dirty="0">
              <a:effectLst/>
              <a:latin typeface="Untitled Sans"/>
            </a:endParaRPr>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7499160" y="1640880"/>
              <a:ext cx="10923840" cy="3484800"/>
            </p14:xfrm>
          </p:contentPart>
        </mc:Choice>
        <mc:Fallback>
          <p:pic>
            <p:nvPicPr>
              <p:cNvPr id="3" name="Ink 2"/>
              <p:cNvPicPr/>
              <p:nvPr/>
            </p:nvPicPr>
            <p:blipFill>
              <a:blip r:embed="rId4"/>
              <a:stretch>
                <a:fillRect/>
              </a:stretch>
            </p:blipFill>
            <p:spPr>
              <a:xfrm>
                <a:off x="7496640" y="1635840"/>
                <a:ext cx="10936080" cy="3500280"/>
              </a:xfrm>
              <a:prstGeom prst="rect">
                <a:avLst/>
              </a:prstGeom>
            </p:spPr>
          </p:pic>
        </mc:Fallback>
      </mc:AlternateContent>
    </p:spTree>
    <p:extLst>
      <p:ext uri="{BB962C8B-B14F-4D97-AF65-F5344CB8AC3E}">
        <p14:creationId xmlns:p14="http://schemas.microsoft.com/office/powerpoint/2010/main" val="15233796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3" name="Rectangle 2"/>
          <p:cNvSpPr/>
          <p:nvPr/>
        </p:nvSpPr>
        <p:spPr>
          <a:xfrm>
            <a:off x="2057400" y="1006475"/>
            <a:ext cx="17138650" cy="5632311"/>
          </a:xfrm>
          <a:prstGeom prst="rect">
            <a:avLst/>
          </a:prstGeom>
        </p:spPr>
        <p:txBody>
          <a:bodyPr wrap="square">
            <a:spAutoFit/>
          </a:bodyPr>
          <a:lstStyle/>
          <a:p>
            <a:r>
              <a:rPr lang="en-US" sz="3600" dirty="0">
                <a:solidFill>
                  <a:srgbClr val="444444"/>
                </a:solidFill>
              </a:rPr>
              <a:t>The probability of getting a ”head” in a single toss of a </a:t>
            </a:r>
            <a:r>
              <a:rPr lang="en-US" sz="3600" dirty="0" smtClean="0">
                <a:solidFill>
                  <a:srgbClr val="444444"/>
                </a:solidFill>
              </a:rPr>
              <a:t>biased </a:t>
            </a:r>
            <a:r>
              <a:rPr lang="en-US" sz="3600" dirty="0">
                <a:solidFill>
                  <a:srgbClr val="444444"/>
                </a:solidFill>
              </a:rPr>
              <a:t>coin is 0.3. The coin is tossed repeatedly till a ”head” is obtained. If the tosses are independent, then the probability of getting ”head” for the first time in the fifth toss is _______.</a:t>
            </a:r>
          </a:p>
          <a:p>
            <a:pPr marL="742950" lvl="1" indent="-285750">
              <a:buFont typeface="+mj-lt"/>
              <a:buAutoNum type="arabicPeriod"/>
            </a:pPr>
            <a:r>
              <a:rPr lang="en-US" sz="3600" dirty="0" smtClean="0">
                <a:solidFill>
                  <a:srgbClr val="444444"/>
                </a:solidFill>
              </a:rPr>
              <a:t>0.072</a:t>
            </a:r>
            <a:endParaRPr lang="en-US" sz="3600" dirty="0">
              <a:solidFill>
                <a:srgbClr val="444444"/>
              </a:solidFill>
            </a:endParaRPr>
          </a:p>
          <a:p>
            <a:pPr marL="742950" lvl="1" indent="-285750">
              <a:buFont typeface="+mj-lt"/>
              <a:buAutoNum type="arabicPeriod"/>
            </a:pPr>
            <a:r>
              <a:rPr lang="en-US" sz="3600" dirty="0">
                <a:solidFill>
                  <a:srgbClr val="444444"/>
                </a:solidFill>
              </a:rPr>
              <a:t>0.72</a:t>
            </a:r>
          </a:p>
          <a:p>
            <a:pPr marL="742950" lvl="1" indent="-285750">
              <a:buFont typeface="+mj-lt"/>
              <a:buAutoNum type="arabicPeriod"/>
            </a:pPr>
            <a:r>
              <a:rPr lang="en-US" sz="3600" dirty="0">
                <a:solidFill>
                  <a:srgbClr val="444444"/>
                </a:solidFill>
              </a:rPr>
              <a:t>0</a:t>
            </a:r>
          </a:p>
          <a:p>
            <a:pPr marL="742950" lvl="1" indent="-285750">
              <a:buFont typeface="+mj-lt"/>
              <a:buAutoNum type="arabicPeriod"/>
            </a:pPr>
            <a:r>
              <a:rPr lang="en-US" sz="3600" dirty="0">
                <a:solidFill>
                  <a:srgbClr val="444444"/>
                </a:solidFill>
              </a:rPr>
              <a:t>1</a:t>
            </a:r>
          </a:p>
          <a:p>
            <a:endParaRPr lang="en-US" sz="3600" dirty="0" smtClean="0">
              <a:solidFill>
                <a:srgbClr val="444444"/>
              </a:solidFill>
            </a:endParaRPr>
          </a:p>
          <a:p>
            <a:endParaRPr lang="en-US" sz="3600" dirty="0">
              <a:solidFill>
                <a:srgbClr val="444444"/>
              </a:solidFill>
            </a:endParaRPr>
          </a:p>
          <a:p>
            <a:r>
              <a:rPr lang="en-US" sz="3600" dirty="0" smtClean="0">
                <a:solidFill>
                  <a:srgbClr val="444444"/>
                </a:solidFill>
              </a:rPr>
              <a:t>Answer </a:t>
            </a:r>
            <a:r>
              <a:rPr lang="en-US" sz="3600" dirty="0">
                <a:solidFill>
                  <a:srgbClr val="444444"/>
                </a:solidFill>
              </a:rPr>
              <a:t>(a)</a:t>
            </a:r>
            <a:endParaRPr lang="en-US" sz="3600" b="0" i="0" dirty="0">
              <a:solidFill>
                <a:srgbClr val="444444"/>
              </a:solidFill>
              <a:effectLst/>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23080" y="1020240"/>
              <a:ext cx="13781160" cy="5508360"/>
            </p14:xfrm>
          </p:contentPart>
        </mc:Choice>
        <mc:Fallback>
          <p:pic>
            <p:nvPicPr>
              <p:cNvPr id="2" name="Ink 1"/>
              <p:cNvPicPr/>
              <p:nvPr/>
            </p:nvPicPr>
            <p:blipFill>
              <a:blip r:embed="rId4"/>
              <a:stretch>
                <a:fillRect/>
              </a:stretch>
            </p:blipFill>
            <p:spPr>
              <a:xfrm>
                <a:off x="2319840" y="1016280"/>
                <a:ext cx="13792680" cy="5517720"/>
              </a:xfrm>
              <a:prstGeom prst="rect">
                <a:avLst/>
              </a:prstGeom>
            </p:spPr>
          </p:pic>
        </mc:Fallback>
      </mc:AlternateContent>
    </p:spTree>
    <p:extLst>
      <p:ext uri="{BB962C8B-B14F-4D97-AF65-F5344CB8AC3E}">
        <p14:creationId xmlns:p14="http://schemas.microsoft.com/office/powerpoint/2010/main" val="228442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2" name="Picture 1"/>
          <p:cNvPicPr>
            <a:picLocks noChangeAspect="1"/>
          </p:cNvPicPr>
          <p:nvPr/>
        </p:nvPicPr>
        <p:blipFill>
          <a:blip r:embed="rId3"/>
          <a:stretch>
            <a:fillRect/>
          </a:stretch>
        </p:blipFill>
        <p:spPr>
          <a:xfrm>
            <a:off x="2965450" y="1997075"/>
            <a:ext cx="7129314" cy="1905000"/>
          </a:xfrm>
          <a:prstGeom prst="rect">
            <a:avLst/>
          </a:prstGeom>
        </p:spPr>
      </p:pic>
      <p:sp>
        <p:nvSpPr>
          <p:cNvPr id="3" name="Rectangle 2"/>
          <p:cNvSpPr/>
          <p:nvPr/>
        </p:nvSpPr>
        <p:spPr>
          <a:xfrm>
            <a:off x="2355850" y="1006475"/>
            <a:ext cx="11469999" cy="646331"/>
          </a:xfrm>
          <a:prstGeom prst="rect">
            <a:avLst/>
          </a:prstGeom>
        </p:spPr>
        <p:txBody>
          <a:bodyPr wrap="none">
            <a:spAutoFit/>
          </a:bodyPr>
          <a:lstStyle/>
          <a:p>
            <a:pPr fontAlgn="base"/>
            <a:r>
              <a:rPr lang="en-US" sz="3600" b="1" dirty="0" smtClean="0">
                <a:latin typeface="Untitled Sans"/>
              </a:rPr>
              <a:t>Expectation and Variance of Geometric Distribution</a:t>
            </a:r>
            <a:endParaRPr lang="en-US" sz="3600" b="1" dirty="0">
              <a:latin typeface="Untitled Sans"/>
            </a:endParaRPr>
          </a:p>
        </p:txBody>
      </p:sp>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3873240" y="3623760"/>
              <a:ext cx="15966720" cy="3906000"/>
            </p14:xfrm>
          </p:contentPart>
        </mc:Choice>
        <mc:Fallback>
          <p:pic>
            <p:nvPicPr>
              <p:cNvPr id="5" name="Ink 4"/>
              <p:cNvPicPr/>
              <p:nvPr/>
            </p:nvPicPr>
            <p:blipFill>
              <a:blip r:embed="rId5"/>
              <a:stretch>
                <a:fillRect/>
              </a:stretch>
            </p:blipFill>
            <p:spPr>
              <a:xfrm>
                <a:off x="3866760" y="3619080"/>
                <a:ext cx="15981120" cy="3920040"/>
              </a:xfrm>
              <a:prstGeom prst="rect">
                <a:avLst/>
              </a:prstGeom>
            </p:spPr>
          </p:pic>
        </mc:Fallback>
      </mc:AlternateContent>
    </p:spTree>
    <p:extLst>
      <p:ext uri="{BB962C8B-B14F-4D97-AF65-F5344CB8AC3E}">
        <p14:creationId xmlns:p14="http://schemas.microsoft.com/office/powerpoint/2010/main" val="19432836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527050" y="1282283"/>
            <a:ext cx="6586586" cy="2049279"/>
          </a:xfrm>
          <a:prstGeom prst="rect">
            <a:avLst/>
          </a:prstGeom>
        </p:spPr>
        <p:txBody>
          <a:bodyPr vert="horz" wrap="square" lIns="0" tIns="17780" rIns="0" bIns="0" rtlCol="0">
            <a:spAutoFit/>
          </a:bodyPr>
          <a:lstStyle/>
          <a:p>
            <a:pPr fontAlgn="base"/>
            <a:r>
              <a:rPr lang="en-IN" sz="6600" b="1" dirty="0">
                <a:latin typeface="+mj-lt"/>
              </a:rPr>
              <a:t>Binomial Distribution</a:t>
            </a: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Rectangle 7"/>
          <p:cNvSpPr/>
          <p:nvPr/>
        </p:nvSpPr>
        <p:spPr>
          <a:xfrm>
            <a:off x="2127250" y="5426075"/>
            <a:ext cx="7696200" cy="2308324"/>
          </a:xfrm>
          <a:prstGeom prst="rect">
            <a:avLst/>
          </a:prstGeom>
        </p:spPr>
        <p:txBody>
          <a:bodyPr wrap="square">
            <a:spAutoFit/>
          </a:bodyPr>
          <a:lstStyle/>
          <a:p>
            <a:r>
              <a:rPr lang="en-US" sz="3600" dirty="0">
                <a:latin typeface="urw-din"/>
              </a:rPr>
              <a:t>C</a:t>
            </a:r>
            <a:r>
              <a:rPr lang="en-US" sz="3600" dirty="0" smtClean="0">
                <a:latin typeface="urw-din"/>
              </a:rPr>
              <a:t>onsider </a:t>
            </a:r>
            <a:r>
              <a:rPr lang="en-US" sz="3600" dirty="0">
                <a:latin typeface="urw-din"/>
              </a:rPr>
              <a:t>the scenario where we need to find the probability of the event of a even number showing up on die roll. </a:t>
            </a:r>
            <a:endParaRPr lang="en-IN" sz="3600" dirty="0"/>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6017040" y="746280"/>
              <a:ext cx="13971960" cy="9291240"/>
            </p14:xfrm>
          </p:contentPart>
        </mc:Choice>
        <mc:Fallback>
          <p:pic>
            <p:nvPicPr>
              <p:cNvPr id="7" name="Ink 6"/>
              <p:cNvPicPr/>
              <p:nvPr/>
            </p:nvPicPr>
            <p:blipFill>
              <a:blip r:embed="rId6"/>
              <a:stretch>
                <a:fillRect/>
              </a:stretch>
            </p:blipFill>
            <p:spPr>
              <a:xfrm>
                <a:off x="6012360" y="743400"/>
                <a:ext cx="13988520" cy="9298800"/>
              </a:xfrm>
              <a:prstGeom prst="rect">
                <a:avLst/>
              </a:prstGeom>
            </p:spPr>
          </p:pic>
        </mc:Fallback>
      </mc:AlternateContent>
    </p:spTree>
    <p:extLst>
      <p:ext uri="{BB962C8B-B14F-4D97-AF65-F5344CB8AC3E}">
        <p14:creationId xmlns:p14="http://schemas.microsoft.com/office/powerpoint/2010/main" val="6379348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584450" y="1616075"/>
            <a:ext cx="15773400" cy="5078313"/>
          </a:xfrm>
          <a:prstGeom prst="rect">
            <a:avLst/>
          </a:prstGeom>
        </p:spPr>
        <p:txBody>
          <a:bodyPr wrap="square">
            <a:spAutoFit/>
          </a:bodyPr>
          <a:lstStyle/>
          <a:p>
            <a:pPr lvl="0" eaLnBrk="0" fontAlgn="base" hangingPunct="0">
              <a:spcBef>
                <a:spcPct val="0"/>
              </a:spcBef>
              <a:spcAft>
                <a:spcPct val="0"/>
              </a:spcAft>
            </a:pPr>
            <a:r>
              <a:rPr lang="en-US" sz="3600" dirty="0">
                <a:solidFill>
                  <a:srgbClr val="273239"/>
                </a:solidFill>
              </a:rPr>
              <a:t>A random experiment consists of n Bernoulli trials such that </a:t>
            </a:r>
            <a:endParaRPr lang="en-US" sz="3600" dirty="0" smtClean="0">
              <a:solidFill>
                <a:srgbClr val="273239"/>
              </a:solidFill>
            </a:endParaRPr>
          </a:p>
          <a:p>
            <a:pPr marL="742950" lvl="0" indent="-742950" eaLnBrk="0" fontAlgn="base" hangingPunct="0">
              <a:spcBef>
                <a:spcPct val="0"/>
              </a:spcBef>
              <a:spcAft>
                <a:spcPct val="0"/>
              </a:spcAft>
              <a:buAutoNum type="arabicPeriod"/>
            </a:pPr>
            <a:r>
              <a:rPr lang="en-US" sz="3600" dirty="0" smtClean="0">
                <a:solidFill>
                  <a:srgbClr val="273239"/>
                </a:solidFill>
              </a:rPr>
              <a:t>The </a:t>
            </a:r>
            <a:r>
              <a:rPr lang="en-US" sz="3600" dirty="0">
                <a:solidFill>
                  <a:srgbClr val="273239"/>
                </a:solidFill>
              </a:rPr>
              <a:t>trials are independent. </a:t>
            </a:r>
            <a:endParaRPr lang="en-US" sz="3600" dirty="0" smtClean="0">
              <a:solidFill>
                <a:srgbClr val="273239"/>
              </a:solidFill>
            </a:endParaRPr>
          </a:p>
          <a:p>
            <a:pPr marL="742950" lvl="0" indent="-742950" eaLnBrk="0" fontAlgn="base" hangingPunct="0">
              <a:spcBef>
                <a:spcPct val="0"/>
              </a:spcBef>
              <a:spcAft>
                <a:spcPct val="0"/>
              </a:spcAft>
              <a:buAutoNum type="arabicPeriod"/>
            </a:pPr>
            <a:r>
              <a:rPr lang="en-US" sz="3600" dirty="0" smtClean="0">
                <a:solidFill>
                  <a:srgbClr val="273239"/>
                </a:solidFill>
              </a:rPr>
              <a:t>Each </a:t>
            </a:r>
            <a:r>
              <a:rPr lang="en-US" sz="3600" dirty="0">
                <a:solidFill>
                  <a:srgbClr val="273239"/>
                </a:solidFill>
              </a:rPr>
              <a:t>trial results in only two possible outcomes, labeled as “success” and “failure.” </a:t>
            </a:r>
            <a:endParaRPr lang="en-US" sz="3600" dirty="0" smtClean="0">
              <a:solidFill>
                <a:srgbClr val="273239"/>
              </a:solidFill>
            </a:endParaRPr>
          </a:p>
          <a:p>
            <a:pPr marL="742950" lvl="0" indent="-742950" eaLnBrk="0" fontAlgn="base" hangingPunct="0">
              <a:spcBef>
                <a:spcPct val="0"/>
              </a:spcBef>
              <a:spcAft>
                <a:spcPct val="0"/>
              </a:spcAft>
              <a:buAutoNum type="arabicPeriod"/>
            </a:pPr>
            <a:r>
              <a:rPr lang="en-US" sz="3600" dirty="0" smtClean="0">
                <a:solidFill>
                  <a:srgbClr val="273239"/>
                </a:solidFill>
              </a:rPr>
              <a:t>The </a:t>
            </a:r>
            <a:r>
              <a:rPr lang="en-US" sz="3600" dirty="0">
                <a:solidFill>
                  <a:srgbClr val="273239"/>
                </a:solidFill>
              </a:rPr>
              <a:t>probability of a success in each trial, denoted as p, remains constant. </a:t>
            </a:r>
            <a:endParaRPr lang="en-US" sz="3600" dirty="0" smtClean="0">
              <a:solidFill>
                <a:srgbClr val="273239"/>
              </a:solidFill>
            </a:endParaRPr>
          </a:p>
          <a:p>
            <a:pPr lvl="0" eaLnBrk="0" fontAlgn="base" hangingPunct="0">
              <a:spcBef>
                <a:spcPct val="0"/>
              </a:spcBef>
              <a:spcAft>
                <a:spcPct val="0"/>
              </a:spcAft>
            </a:pPr>
            <a:endParaRPr lang="en-US" sz="3600" dirty="0">
              <a:solidFill>
                <a:srgbClr val="273239"/>
              </a:solidFill>
            </a:endParaRPr>
          </a:p>
          <a:p>
            <a:pPr lvl="0" eaLnBrk="0" fontAlgn="base" hangingPunct="0">
              <a:spcBef>
                <a:spcPct val="0"/>
              </a:spcBef>
              <a:spcAft>
                <a:spcPct val="0"/>
              </a:spcAft>
            </a:pPr>
            <a:r>
              <a:rPr lang="en-US" sz="3600" dirty="0" smtClean="0">
                <a:solidFill>
                  <a:srgbClr val="273239"/>
                </a:solidFill>
              </a:rPr>
              <a:t>The </a:t>
            </a:r>
            <a:r>
              <a:rPr lang="en-US" sz="3600" dirty="0">
                <a:solidFill>
                  <a:srgbClr val="273239"/>
                </a:solidFill>
              </a:rPr>
              <a:t>random variable X that equals the number of trials that result in a success is a </a:t>
            </a:r>
            <a:r>
              <a:rPr lang="en-US" sz="3600" b="1" dirty="0">
                <a:solidFill>
                  <a:srgbClr val="273239"/>
                </a:solidFill>
              </a:rPr>
              <a:t>binomial random variable</a:t>
            </a:r>
            <a:r>
              <a:rPr lang="en-US" sz="3600" dirty="0">
                <a:solidFill>
                  <a:srgbClr val="273239"/>
                </a:solidFill>
              </a:rPr>
              <a:t> with parameters 0 &lt; p &lt; 1 and n = 1, 2, …. The probability mass function is given by-</a:t>
            </a:r>
            <a:r>
              <a:rPr lang="en-US" sz="3600" dirty="0"/>
              <a:t> </a:t>
            </a:r>
          </a:p>
        </p:txBody>
      </p:sp>
      <p:pic>
        <p:nvPicPr>
          <p:cNvPr id="4" name="Picture 3"/>
          <p:cNvPicPr>
            <a:picLocks noChangeAspect="1"/>
          </p:cNvPicPr>
          <p:nvPr/>
        </p:nvPicPr>
        <p:blipFill>
          <a:blip r:embed="rId2"/>
          <a:stretch>
            <a:fillRect/>
          </a:stretch>
        </p:blipFill>
        <p:spPr>
          <a:xfrm>
            <a:off x="4108450" y="7026275"/>
            <a:ext cx="7426044" cy="1219200"/>
          </a:xfrm>
          <a:prstGeom prst="rect">
            <a:avLst/>
          </a:prstGeom>
        </p:spPr>
      </p:pic>
      <p:pic>
        <p:nvPicPr>
          <p:cNvPr id="5" name="Picture 4"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3149280" y="7465680"/>
              <a:ext cx="3597480" cy="546480"/>
            </p14:xfrm>
          </p:contentPart>
        </mc:Choice>
        <mc:Fallback>
          <p:pic>
            <p:nvPicPr>
              <p:cNvPr id="2" name="Ink 1"/>
              <p:cNvPicPr/>
              <p:nvPr/>
            </p:nvPicPr>
            <p:blipFill>
              <a:blip r:embed="rId5"/>
              <a:stretch>
                <a:fillRect/>
              </a:stretch>
            </p:blipFill>
            <p:spPr>
              <a:xfrm>
                <a:off x="3142800" y="7457760"/>
                <a:ext cx="3610080" cy="556920"/>
              </a:xfrm>
              <a:prstGeom prst="rect">
                <a:avLst/>
              </a:prstGeom>
            </p:spPr>
          </p:pic>
        </mc:Fallback>
      </mc:AlternateContent>
    </p:spTree>
    <p:extLst>
      <p:ext uri="{BB962C8B-B14F-4D97-AF65-F5344CB8AC3E}">
        <p14:creationId xmlns:p14="http://schemas.microsoft.com/office/powerpoint/2010/main" val="41815491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1027064" y="1485300"/>
            <a:ext cx="6586586" cy="1479892"/>
          </a:xfrm>
          <a:prstGeom prst="rect">
            <a:avLst/>
          </a:prstGeom>
        </p:spPr>
        <p:txBody>
          <a:bodyPr vert="horz" wrap="square" lIns="0" tIns="17780" rIns="0" bIns="0" rtlCol="0">
            <a:spAutoFit/>
          </a:bodyPr>
          <a:lstStyle/>
          <a:p>
            <a:pPr marL="12700">
              <a:lnSpc>
                <a:spcPts val="5745"/>
              </a:lnSpc>
              <a:spcBef>
                <a:spcPts val="140"/>
              </a:spcBef>
            </a:pPr>
            <a:r>
              <a:rPr lang="en-US" sz="6600" b="1" dirty="0" smtClean="0">
                <a:latin typeface="+mj-lt"/>
                <a:ea typeface="Roboto Medium" panose="02000000000000000000" pitchFamily="2" charset="0"/>
                <a:cs typeface="Calibri" panose="020F0502020204030204" pitchFamily="34" charset="0"/>
              </a:rPr>
              <a:t>Uniform Discrete Distribution</a:t>
            </a:r>
            <a:endParaRPr sz="6600" dirty="0">
              <a:latin typeface="+mj-lt"/>
              <a:ea typeface="Roboto Medium" panose="02000000000000000000" pitchFamily="2" charset="0"/>
              <a:cs typeface="Calibri" panose="020F0502020204030204" pitchFamily="34" charset="0"/>
            </a:endParaRP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17914289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3" name="Rectangle 2"/>
          <p:cNvSpPr/>
          <p:nvPr/>
        </p:nvSpPr>
        <p:spPr>
          <a:xfrm>
            <a:off x="2508250" y="1235075"/>
            <a:ext cx="15468600" cy="1754326"/>
          </a:xfrm>
          <a:prstGeom prst="rect">
            <a:avLst/>
          </a:prstGeom>
        </p:spPr>
        <p:txBody>
          <a:bodyPr wrap="square">
            <a:spAutoFit/>
          </a:bodyPr>
          <a:lstStyle/>
          <a:p>
            <a:r>
              <a:rPr lang="en-US" sz="3600" b="1" dirty="0" smtClean="0">
                <a:solidFill>
                  <a:srgbClr val="000000"/>
                </a:solidFill>
                <a:latin typeface="Arial" panose="020B0604020202020204" pitchFamily="34" charset="0"/>
              </a:rPr>
              <a:t>Example</a:t>
            </a:r>
            <a:endParaRPr lang="en-US" sz="3600" b="1" dirty="0">
              <a:solidFill>
                <a:srgbClr val="000000"/>
              </a:solidFill>
              <a:latin typeface="Arial" panose="020B0604020202020204" pitchFamily="34" charset="0"/>
            </a:endParaRPr>
          </a:p>
          <a:p>
            <a:r>
              <a:rPr lang="en-US" sz="3600" dirty="0">
                <a:solidFill>
                  <a:srgbClr val="202122"/>
                </a:solidFill>
                <a:latin typeface="Arial" panose="020B0604020202020204" pitchFamily="34" charset="0"/>
              </a:rPr>
              <a:t>Suppose a</a:t>
            </a:r>
            <a:r>
              <a:rPr lang="en-US" sz="3600" dirty="0">
                <a:latin typeface="Arial" panose="020B0604020202020204" pitchFamily="34" charset="0"/>
              </a:rPr>
              <a:t> biased coin</a:t>
            </a:r>
            <a:r>
              <a:rPr lang="en-US" sz="3600" dirty="0">
                <a:solidFill>
                  <a:srgbClr val="202122"/>
                </a:solidFill>
                <a:latin typeface="Arial" panose="020B0604020202020204" pitchFamily="34" charset="0"/>
              </a:rPr>
              <a:t> comes up heads with probability 0.3 when tossed. The probability of seeing exactly 4 heads in 6 tosses is</a:t>
            </a:r>
            <a:endParaRPr lang="en-US" sz="3600" b="0" i="0" dirty="0">
              <a:solidFill>
                <a:srgbClr val="202122"/>
              </a:solidFill>
              <a:effectLst/>
              <a:latin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393320" y="2985840"/>
              <a:ext cx="9604080" cy="3470760"/>
            </p14:xfrm>
          </p:contentPart>
        </mc:Choice>
        <mc:Fallback>
          <p:pic>
            <p:nvPicPr>
              <p:cNvPr id="4" name="Ink 3"/>
              <p:cNvPicPr/>
              <p:nvPr/>
            </p:nvPicPr>
            <p:blipFill>
              <a:blip r:embed="rId4"/>
              <a:stretch>
                <a:fillRect/>
              </a:stretch>
            </p:blipFill>
            <p:spPr>
              <a:xfrm>
                <a:off x="7387560" y="2979000"/>
                <a:ext cx="9619920" cy="3483720"/>
              </a:xfrm>
              <a:prstGeom prst="rect">
                <a:avLst/>
              </a:prstGeom>
            </p:spPr>
          </p:pic>
        </mc:Fallback>
      </mc:AlternateContent>
    </p:spTree>
    <p:extLst>
      <p:ext uri="{BB962C8B-B14F-4D97-AF65-F5344CB8AC3E}">
        <p14:creationId xmlns:p14="http://schemas.microsoft.com/office/powerpoint/2010/main" val="29616279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3575050" y="3140075"/>
                <a:ext cx="3876959" cy="1200329"/>
              </a:xfrm>
              <a:prstGeom prst="rect">
                <a:avLst/>
              </a:prstGeom>
            </p:spPr>
            <p:txBody>
              <a:bodyPr wrap="none">
                <a:spAutoFit/>
              </a:bodyPr>
              <a:lstStyle/>
              <a:p>
                <a:r>
                  <a:rPr lang="en-US" sz="3600" dirty="0" smtClean="0">
                    <a:latin typeface="Cambria Math" panose="02040503050406030204" pitchFamily="18" charset="0"/>
                  </a:rPr>
                  <a:t>E[X] = np</a:t>
                </a:r>
                <a:endParaRPr lang="en-IN" sz="3600" dirty="0" smtClean="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d>
                        <m:dPr>
                          <m:begChr m:val=""/>
                          <m:ctrlPr>
                            <a:rPr lang="en-IN" sz="3600" i="1" smtClean="0">
                              <a:latin typeface="Cambria Math" panose="02040503050406030204" pitchFamily="18" charset="0"/>
                            </a:rPr>
                          </m:ctrlPr>
                        </m:dPr>
                        <m:e>
                          <m:r>
                            <a:rPr lang="en-IN" sz="3600" i="1">
                              <a:latin typeface="Cambria Math" panose="02040503050406030204" pitchFamily="18" charset="0"/>
                            </a:rPr>
                            <m:t>𝑉</m:t>
                          </m:r>
                          <m:r>
                            <a:rPr lang="en-IN" sz="3600" i="0">
                              <a:latin typeface="Cambria Math" panose="02040503050406030204" pitchFamily="18" charset="0"/>
                            </a:rPr>
                            <m:t>[</m:t>
                          </m:r>
                          <m:r>
                            <a:rPr lang="en-IN" sz="3600" i="1">
                              <a:latin typeface="Cambria Math" panose="02040503050406030204" pitchFamily="18" charset="0"/>
                            </a:rPr>
                            <m:t>𝑋</m:t>
                          </m:r>
                          <m:r>
                            <a:rPr lang="en-IN" sz="3600" i="0">
                              <a:latin typeface="Cambria Math" panose="02040503050406030204" pitchFamily="18" charset="0"/>
                            </a:rPr>
                            <m:t>]=</m:t>
                          </m:r>
                          <m:r>
                            <a:rPr lang="en-IN" sz="3600" i="1">
                              <a:latin typeface="Cambria Math" panose="02040503050406030204" pitchFamily="18" charset="0"/>
                            </a:rPr>
                            <m:t>𝑛𝑝</m:t>
                          </m:r>
                          <m:r>
                            <a:rPr lang="en-IN" sz="3600" i="0">
                              <a:latin typeface="Cambria Math" panose="02040503050406030204" pitchFamily="18" charset="0"/>
                            </a:rPr>
                            <m:t>(1−</m:t>
                          </m:r>
                          <m:r>
                            <a:rPr lang="en-IN" sz="3600" i="1">
                              <a:latin typeface="Cambria Math" panose="02040503050406030204" pitchFamily="18" charset="0"/>
                            </a:rPr>
                            <m:t>𝑝</m:t>
                          </m:r>
                        </m:e>
                      </m:d>
                    </m:oMath>
                  </m:oMathPara>
                </a14:m>
                <a:endParaRPr lang="en-IN" sz="3600" dirty="0"/>
              </a:p>
            </p:txBody>
          </p:sp>
        </mc:Choice>
        <mc:Fallback xmlns="">
          <p:sp>
            <p:nvSpPr>
              <p:cNvPr id="2" name="Rectangle 1"/>
              <p:cNvSpPr>
                <a:spLocks noRot="1" noChangeAspect="1" noMove="1" noResize="1" noEditPoints="1" noAdjustHandles="1" noChangeArrowheads="1" noChangeShapeType="1" noTextEdit="1"/>
              </p:cNvSpPr>
              <p:nvPr/>
            </p:nvSpPr>
            <p:spPr>
              <a:xfrm>
                <a:off x="3575050" y="3140075"/>
                <a:ext cx="3876959" cy="1200329"/>
              </a:xfrm>
              <a:prstGeom prst="rect">
                <a:avLst/>
              </a:prstGeom>
              <a:blipFill>
                <a:blip r:embed="rId2"/>
                <a:stretch>
                  <a:fillRect l="-4717" t="-7614"/>
                </a:stretch>
              </a:blipFill>
            </p:spPr>
            <p:txBody>
              <a:bodyPr/>
              <a:lstStyle/>
              <a:p>
                <a:r>
                  <a:rPr lang="en-IN">
                    <a:noFill/>
                  </a:rPr>
                  <a:t> </a:t>
                </a:r>
              </a:p>
            </p:txBody>
          </p:sp>
        </mc:Fallback>
      </mc:AlternateContent>
      <p:sp>
        <p:nvSpPr>
          <p:cNvPr id="3" name="TextBox 2"/>
          <p:cNvSpPr txBox="1"/>
          <p:nvPr/>
        </p:nvSpPr>
        <p:spPr>
          <a:xfrm>
            <a:off x="2697284" y="1768475"/>
            <a:ext cx="10250366" cy="646331"/>
          </a:xfrm>
          <a:prstGeom prst="rect">
            <a:avLst/>
          </a:prstGeom>
          <a:noFill/>
        </p:spPr>
        <p:txBody>
          <a:bodyPr wrap="square" rtlCol="0">
            <a:spAutoFit/>
          </a:bodyPr>
          <a:lstStyle/>
          <a:p>
            <a:r>
              <a:rPr lang="en-US" sz="3600" b="1" dirty="0" smtClean="0"/>
              <a:t>Expectation and Variance of Binomial Distribution</a:t>
            </a:r>
            <a:endParaRPr lang="en-IN" sz="3600" b="1" dirty="0"/>
          </a:p>
        </p:txBody>
      </p:sp>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4780440" y="2941920"/>
              <a:ext cx="7314840" cy="1835640"/>
            </p14:xfrm>
          </p:contentPart>
        </mc:Choice>
        <mc:Fallback>
          <p:pic>
            <p:nvPicPr>
              <p:cNvPr id="5" name="Ink 4"/>
              <p:cNvPicPr/>
              <p:nvPr/>
            </p:nvPicPr>
            <p:blipFill>
              <a:blip r:embed="rId5"/>
              <a:stretch>
                <a:fillRect/>
              </a:stretch>
            </p:blipFill>
            <p:spPr>
              <a:xfrm>
                <a:off x="4775400" y="2937240"/>
                <a:ext cx="7328520" cy="1845360"/>
              </a:xfrm>
              <a:prstGeom prst="rect">
                <a:avLst/>
              </a:prstGeom>
            </p:spPr>
          </p:pic>
        </mc:Fallback>
      </mc:AlternateContent>
    </p:spTree>
    <p:extLst>
      <p:ext uri="{BB962C8B-B14F-4D97-AF65-F5344CB8AC3E}">
        <p14:creationId xmlns:p14="http://schemas.microsoft.com/office/powerpoint/2010/main" val="2282392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98650" y="930275"/>
            <a:ext cx="16535400" cy="7294305"/>
          </a:xfrm>
          <a:prstGeom prst="rect">
            <a:avLst/>
          </a:prstGeom>
        </p:spPr>
        <p:txBody>
          <a:bodyPr wrap="square">
            <a:spAutoFit/>
          </a:bodyPr>
          <a:lstStyle/>
          <a:p>
            <a:pPr fontAlgn="base"/>
            <a:r>
              <a:rPr lang="en-US" sz="3600" b="1" dirty="0">
                <a:solidFill>
                  <a:srgbClr val="273239"/>
                </a:solidFill>
                <a:latin typeface="sofia-pro"/>
              </a:rPr>
              <a:t>GATE CS 2021 </a:t>
            </a:r>
            <a:endParaRPr lang="en-US" sz="3600" b="1" dirty="0" smtClean="0">
              <a:solidFill>
                <a:srgbClr val="273239"/>
              </a:solidFill>
              <a:latin typeface="sofia-pro"/>
            </a:endParaRPr>
          </a:p>
          <a:p>
            <a:pPr fontAlgn="base"/>
            <a:r>
              <a:rPr lang="en-US" sz="3600" dirty="0" smtClean="0">
                <a:solidFill>
                  <a:srgbClr val="273239"/>
                </a:solidFill>
                <a:latin typeface="var(--font-din)"/>
              </a:rPr>
              <a:t>For </a:t>
            </a:r>
            <a:r>
              <a:rPr lang="en-US" sz="3600" dirty="0">
                <a:solidFill>
                  <a:srgbClr val="273239"/>
                </a:solidFill>
                <a:latin typeface="var(--font-din)"/>
              </a:rPr>
              <a:t>a given biased coin, the probability that the outcome of a toss is a head is 0.4. This coin is tossed 1,000 times. Let X denote the random variable whose value is the number of times that head appeared in these 1,000 tosses. The standard deviation of X (rounded to 2 decimal place) is _________ .</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15.49</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50</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16</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10</a:t>
            </a:r>
            <a:br>
              <a:rPr lang="en-US" sz="3600" dirty="0">
                <a:solidFill>
                  <a:srgbClr val="273239"/>
                </a:solidFill>
                <a:latin typeface="var(--font-din)"/>
              </a:rPr>
            </a:br>
            <a:r>
              <a:rPr lang="en-US" sz="3600" dirty="0">
                <a:solidFill>
                  <a:srgbClr val="273239"/>
                </a:solidFill>
                <a:latin typeface="var(--font-din)"/>
              </a:rPr>
              <a:t/>
            </a:r>
            <a:br>
              <a:rPr lang="en-US" sz="3600" dirty="0">
                <a:solidFill>
                  <a:srgbClr val="273239"/>
                </a:solidFill>
                <a:latin typeface="var(--font-din)"/>
              </a:rPr>
            </a:br>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(A)</a:t>
            </a:r>
            <a:endParaRPr lang="en-US" sz="3600" b="0" i="0" dirty="0">
              <a:solidFill>
                <a:srgbClr val="273239"/>
              </a:solidFill>
              <a:effectLst/>
              <a:latin typeface="var(--font-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749600" y="839880"/>
              <a:ext cx="17530200" cy="8254800"/>
            </p14:xfrm>
          </p:contentPart>
        </mc:Choice>
        <mc:Fallback>
          <p:pic>
            <p:nvPicPr>
              <p:cNvPr id="4" name="Ink 3"/>
              <p:cNvPicPr/>
              <p:nvPr/>
            </p:nvPicPr>
            <p:blipFill>
              <a:blip r:embed="rId4"/>
              <a:stretch>
                <a:fillRect/>
              </a:stretch>
            </p:blipFill>
            <p:spPr>
              <a:xfrm>
                <a:off x="1746720" y="836640"/>
                <a:ext cx="17543880" cy="8266320"/>
              </a:xfrm>
              <a:prstGeom prst="rect">
                <a:avLst/>
              </a:prstGeom>
            </p:spPr>
          </p:pic>
        </mc:Fallback>
      </mc:AlternateContent>
    </p:spTree>
    <p:extLst>
      <p:ext uri="{BB962C8B-B14F-4D97-AF65-F5344CB8AC3E}">
        <p14:creationId xmlns:p14="http://schemas.microsoft.com/office/powerpoint/2010/main" val="343614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527050" y="1282283"/>
            <a:ext cx="6586586" cy="2049279"/>
          </a:xfrm>
          <a:prstGeom prst="rect">
            <a:avLst/>
          </a:prstGeom>
        </p:spPr>
        <p:txBody>
          <a:bodyPr vert="horz" wrap="square" lIns="0" tIns="17780" rIns="0" bIns="0" rtlCol="0">
            <a:spAutoFit/>
          </a:bodyPr>
          <a:lstStyle/>
          <a:p>
            <a:pPr fontAlgn="base"/>
            <a:r>
              <a:rPr lang="en-IN" sz="6600" b="1" dirty="0" smtClean="0">
                <a:latin typeface="+mj-lt"/>
              </a:rPr>
              <a:t>Poisson </a:t>
            </a:r>
            <a:r>
              <a:rPr lang="en-IN" sz="6600" b="1" dirty="0">
                <a:latin typeface="+mj-lt"/>
              </a:rPr>
              <a:t>Distribution</a:t>
            </a: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Rectangle 7"/>
          <p:cNvSpPr/>
          <p:nvPr/>
        </p:nvSpPr>
        <p:spPr>
          <a:xfrm>
            <a:off x="1822450" y="4968875"/>
            <a:ext cx="13944600" cy="2308324"/>
          </a:xfrm>
          <a:prstGeom prst="rect">
            <a:avLst/>
          </a:prstGeom>
        </p:spPr>
        <p:txBody>
          <a:bodyPr wrap="square">
            <a:spAutoFit/>
          </a:bodyPr>
          <a:lstStyle/>
          <a:p>
            <a:r>
              <a:rPr lang="en-US" sz="3600">
                <a:solidFill>
                  <a:srgbClr val="273239"/>
                </a:solidFill>
                <a:latin typeface="urw-din"/>
              </a:rPr>
              <a:t>Suppose an event can occur several times within a given unit of time. When the total number of occurrences of the event is unknown, we can think of it as a random variable. This random variable follows the Poisson Distribution.</a:t>
            </a:r>
            <a:endParaRPr lang="en-US" sz="3600" dirty="0">
              <a:solidFill>
                <a:srgbClr val="273239"/>
              </a:solidFill>
              <a:latin typeface="urw-din"/>
            </a:endParaRPr>
          </a:p>
        </p:txBody>
      </p:sp>
      <p:pic>
        <p:nvPicPr>
          <p:cNvPr id="10" name="Picture 9"/>
          <p:cNvPicPr>
            <a:picLocks noChangeAspect="1"/>
          </p:cNvPicPr>
          <p:nvPr/>
        </p:nvPicPr>
        <p:blipFill rotWithShape="1">
          <a:blip r:embed="rId5"/>
          <a:srcRect t="31270" b="-1"/>
          <a:stretch/>
        </p:blipFill>
        <p:spPr>
          <a:xfrm>
            <a:off x="3346450" y="7705581"/>
            <a:ext cx="5705142" cy="1004922"/>
          </a:xfrm>
          <a:prstGeom prst="rect">
            <a:avLst/>
          </a:prstGeom>
        </p:spPr>
      </p:pic>
      <mc:AlternateContent xmlns:mc="http://schemas.openxmlformats.org/markup-compatibility/2006">
        <mc:Choice xmlns:p14="http://schemas.microsoft.com/office/powerpoint/2010/main" Requires="p14">
          <p:contentPart p14:bwMode="auto" r:id="rId6">
            <p14:nvContentPartPr>
              <p14:cNvPr id="7" name="Ink 6"/>
              <p14:cNvContentPartPr/>
              <p14:nvPr/>
            </p14:nvContentPartPr>
            <p14:xfrm>
              <a:off x="2988000" y="2102400"/>
              <a:ext cx="17006040" cy="7139160"/>
            </p14:xfrm>
          </p:contentPart>
        </mc:Choice>
        <mc:Fallback>
          <p:pic>
            <p:nvPicPr>
              <p:cNvPr id="7" name="Ink 6"/>
              <p:cNvPicPr/>
              <p:nvPr/>
            </p:nvPicPr>
            <p:blipFill>
              <a:blip r:embed="rId7"/>
              <a:stretch>
                <a:fillRect/>
              </a:stretch>
            </p:blipFill>
            <p:spPr>
              <a:xfrm>
                <a:off x="2983320" y="2097720"/>
                <a:ext cx="17014320" cy="7147440"/>
              </a:xfrm>
              <a:prstGeom prst="rect">
                <a:avLst/>
              </a:prstGeom>
            </p:spPr>
          </p:pic>
        </mc:Fallback>
      </mc:AlternateContent>
    </p:spTree>
    <p:extLst>
      <p:ext uri="{BB962C8B-B14F-4D97-AF65-F5344CB8AC3E}">
        <p14:creationId xmlns:p14="http://schemas.microsoft.com/office/powerpoint/2010/main" val="412099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2050" y="1082675"/>
            <a:ext cx="15468600" cy="1754326"/>
          </a:xfrm>
          <a:prstGeom prst="rect">
            <a:avLst/>
          </a:prstGeom>
        </p:spPr>
        <p:txBody>
          <a:bodyPr wrap="square">
            <a:spAutoFit/>
          </a:bodyPr>
          <a:lstStyle/>
          <a:p>
            <a:pPr fontAlgn="base"/>
            <a:r>
              <a:rPr lang="en-US" sz="3600" b="1" dirty="0">
                <a:solidFill>
                  <a:srgbClr val="273239"/>
                </a:solidFill>
                <a:latin typeface="urw-din"/>
              </a:rPr>
              <a:t>Example-</a:t>
            </a:r>
            <a:r>
              <a:rPr lang="en-US" sz="3600" dirty="0">
                <a:solidFill>
                  <a:srgbClr val="273239"/>
                </a:solidFill>
                <a:latin typeface="urw-din"/>
              </a:rPr>
              <a:t> For the case of the thin copper wire, suppose that the number of flaws follows a Poisson distribution with a mean of 2.3 flaws per millimeter. Determine the probability of exactly two flaws in 2 millimeter of wire.</a:t>
            </a:r>
            <a:endParaRPr lang="en-US" sz="3600" b="0" i="0" dirty="0">
              <a:solidFill>
                <a:srgbClr val="273239"/>
              </a:solidFill>
              <a:effectLst/>
              <a:latin typeface="urw-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360920" y="2728440"/>
              <a:ext cx="9109080" cy="3693600"/>
            </p14:xfrm>
          </p:contentPart>
        </mc:Choice>
        <mc:Fallback>
          <p:pic>
            <p:nvPicPr>
              <p:cNvPr id="4" name="Ink 3"/>
              <p:cNvPicPr/>
              <p:nvPr/>
            </p:nvPicPr>
            <p:blipFill>
              <a:blip r:embed="rId4"/>
              <a:stretch>
                <a:fillRect/>
              </a:stretch>
            </p:blipFill>
            <p:spPr>
              <a:xfrm>
                <a:off x="7355880" y="2719800"/>
                <a:ext cx="9117720" cy="3710520"/>
              </a:xfrm>
              <a:prstGeom prst="rect">
                <a:avLst/>
              </a:prstGeom>
            </p:spPr>
          </p:pic>
        </mc:Fallback>
      </mc:AlternateContent>
    </p:spTree>
    <p:extLst>
      <p:ext uri="{BB962C8B-B14F-4D97-AF65-F5344CB8AC3E}">
        <p14:creationId xmlns:p14="http://schemas.microsoft.com/office/powerpoint/2010/main" val="17375911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2584450" y="1006475"/>
                <a:ext cx="15316200" cy="4028219"/>
              </a:xfrm>
              <a:prstGeom prst="rect">
                <a:avLst/>
              </a:prstGeom>
            </p:spPr>
            <p:txBody>
              <a:bodyPr wrap="square">
                <a:spAutoFit/>
              </a:bodyPr>
              <a:lstStyle/>
              <a:p>
                <a:pPr lvl="0" eaLnBrk="0" fontAlgn="base" hangingPunct="0">
                  <a:spcBef>
                    <a:spcPct val="0"/>
                  </a:spcBef>
                  <a:spcAft>
                    <a:spcPct val="0"/>
                  </a:spcAft>
                </a:pPr>
                <a:r>
                  <a:rPr lang="en-US" sz="3600" b="1" dirty="0" smtClean="0">
                    <a:solidFill>
                      <a:srgbClr val="273239"/>
                    </a:solidFill>
                    <a:latin typeface="urw-din"/>
                  </a:rPr>
                  <a:t>Mean, Variance and Standard Deviation –</a:t>
                </a:r>
                <a:endParaRPr lang="en-US" sz="3600" dirty="0"/>
              </a:p>
              <a:p>
                <a:pPr lvl="0" eaLnBrk="0" fontAlgn="base" hangingPunct="0">
                  <a:spcBef>
                    <a:spcPct val="0"/>
                  </a:spcBef>
                  <a:spcAft>
                    <a:spcPct val="0"/>
                  </a:spcAft>
                </a:pPr>
                <a:endParaRPr lang="en-US" sz="3600" dirty="0" smtClean="0">
                  <a:solidFill>
                    <a:srgbClr val="273239"/>
                  </a:solidFill>
                  <a:latin typeface="urw-din"/>
                </a:endParaRPr>
              </a:p>
              <a:p>
                <a:pPr lvl="0" eaLnBrk="0" fontAlgn="base" hangingPunct="0">
                  <a:spcBef>
                    <a:spcPct val="0"/>
                  </a:spcBef>
                  <a:spcAft>
                    <a:spcPct val="0"/>
                  </a:spcAft>
                </a:pPr>
                <a:r>
                  <a:rPr lang="en-US" sz="3600" dirty="0" smtClean="0">
                    <a:solidFill>
                      <a:srgbClr val="273239"/>
                    </a:solidFill>
                    <a:latin typeface="urw-din"/>
                  </a:rPr>
                  <a:t>Expectation[X] = </a:t>
                </a:r>
                <a14:m>
                  <m:oMath xmlns:m="http://schemas.openxmlformats.org/officeDocument/2006/math">
                    <m:r>
                      <a:rPr lang="en-IN" sz="3600" i="1">
                        <a:latin typeface="Cambria Math" panose="02040503050406030204" pitchFamily="18" charset="0"/>
                      </a:rPr>
                      <m:t>𝜆</m:t>
                    </m:r>
                  </m:oMath>
                </a14:m>
                <a:endParaRPr lang="en-US" sz="3600" dirty="0">
                  <a:solidFill>
                    <a:srgbClr val="273239"/>
                  </a:solidFill>
                  <a:latin typeface="urw-din"/>
                </a:endParaRPr>
              </a:p>
              <a:p>
                <a:pPr lvl="0" eaLnBrk="0" fontAlgn="base" hangingPunct="0">
                  <a:spcBef>
                    <a:spcPct val="0"/>
                  </a:spcBef>
                  <a:spcAft>
                    <a:spcPct val="0"/>
                  </a:spcAft>
                </a:pPr>
                <a:r>
                  <a:rPr lang="en-US" sz="3600" dirty="0" err="1" smtClean="0">
                    <a:solidFill>
                      <a:srgbClr val="273239"/>
                    </a:solidFill>
                    <a:latin typeface="urw-din"/>
                  </a:rPr>
                  <a:t>Var</a:t>
                </a:r>
                <a:r>
                  <a:rPr lang="en-US" sz="3600" dirty="0" smtClean="0">
                    <a:solidFill>
                      <a:srgbClr val="273239"/>
                    </a:solidFill>
                    <a:latin typeface="urw-din"/>
                  </a:rPr>
                  <a:t>[X] = </a:t>
                </a:r>
                <a14:m>
                  <m:oMath xmlns:m="http://schemas.openxmlformats.org/officeDocument/2006/math">
                    <m:r>
                      <a:rPr lang="en-IN" sz="3600" i="1">
                        <a:latin typeface="Cambria Math" panose="02040503050406030204" pitchFamily="18" charset="0"/>
                      </a:rPr>
                      <m:t>𝜆</m:t>
                    </m:r>
                  </m:oMath>
                </a14:m>
                <a:endParaRPr lang="en-US" sz="3600" dirty="0" smtClean="0">
                  <a:latin typeface="urw-din"/>
                </a:endParaRPr>
              </a:p>
              <a:p>
                <a:pPr lvl="0" eaLnBrk="0" fontAlgn="base" hangingPunct="0">
                  <a:spcBef>
                    <a:spcPct val="0"/>
                  </a:spcBef>
                  <a:spcAft>
                    <a:spcPct val="0"/>
                  </a:spcAft>
                </a:pPr>
                <a:r>
                  <a:rPr lang="en-US" sz="3600" dirty="0" smtClean="0">
                    <a:solidFill>
                      <a:srgbClr val="273239"/>
                    </a:solidFill>
                    <a:latin typeface="urw-din"/>
                  </a:rPr>
                  <a:t>Standard deviation [X] = </a:t>
                </a:r>
                <a14:m>
                  <m:oMath xmlns:m="http://schemas.openxmlformats.org/officeDocument/2006/math">
                    <m:rad>
                      <m:radPr>
                        <m:degHide m:val="on"/>
                        <m:ctrlPr>
                          <a:rPr lang="en-IN" sz="3600" i="1">
                            <a:latin typeface="Cambria Math" panose="02040503050406030204" pitchFamily="18" charset="0"/>
                          </a:rPr>
                        </m:ctrlPr>
                      </m:radPr>
                      <m:deg/>
                      <m:e>
                        <m:r>
                          <a:rPr lang="en-IN" sz="3600" i="1">
                            <a:latin typeface="Cambria Math" panose="02040503050406030204" pitchFamily="18" charset="0"/>
                          </a:rPr>
                          <m:t>𝜆</m:t>
                        </m:r>
                      </m:e>
                    </m:rad>
                  </m:oMath>
                </a14:m>
                <a:endParaRPr lang="en-US" sz="3600" dirty="0" smtClean="0">
                  <a:solidFill>
                    <a:srgbClr val="273239"/>
                  </a:solidFill>
                  <a:latin typeface="urw-din"/>
                </a:endParaRPr>
              </a:p>
              <a:p>
                <a:pPr lvl="0" eaLnBrk="0" fontAlgn="base" hangingPunct="0">
                  <a:spcBef>
                    <a:spcPct val="0"/>
                  </a:spcBef>
                  <a:spcAft>
                    <a:spcPct val="0"/>
                  </a:spcAft>
                </a:pPr>
                <a:endParaRPr lang="en-US" sz="3600" dirty="0" smtClean="0">
                  <a:solidFill>
                    <a:srgbClr val="273239"/>
                  </a:solidFill>
                  <a:latin typeface="urw-din"/>
                </a:endParaRPr>
              </a:p>
              <a:p>
                <a:pPr lvl="0" eaLnBrk="0" fontAlgn="base" hangingPunct="0">
                  <a:spcBef>
                    <a:spcPct val="0"/>
                  </a:spcBef>
                  <a:spcAft>
                    <a:spcPct val="0"/>
                  </a:spcAft>
                </a:pPr>
                <a:endParaRPr lang="en-IN" sz="3600" dirty="0"/>
              </a:p>
            </p:txBody>
          </p:sp>
        </mc:Choice>
        <mc:Fallback xmlns="">
          <p:sp>
            <p:nvSpPr>
              <p:cNvPr id="2" name="Rectangle 1"/>
              <p:cNvSpPr>
                <a:spLocks noRot="1" noChangeAspect="1" noMove="1" noResize="1" noEditPoints="1" noAdjustHandles="1" noChangeArrowheads="1" noChangeShapeType="1" noTextEdit="1"/>
              </p:cNvSpPr>
              <p:nvPr/>
            </p:nvSpPr>
            <p:spPr>
              <a:xfrm>
                <a:off x="2584450" y="1006475"/>
                <a:ext cx="15316200" cy="4028219"/>
              </a:xfrm>
              <a:prstGeom prst="rect">
                <a:avLst/>
              </a:prstGeom>
              <a:blipFill>
                <a:blip r:embed="rId2"/>
                <a:stretch>
                  <a:fillRect l="-1234" t="-2572"/>
                </a:stretch>
              </a:blipFill>
            </p:spPr>
            <p:txBody>
              <a:bodyPr/>
              <a:lstStyle/>
              <a:p>
                <a:r>
                  <a:rPr lang="en-IN">
                    <a:noFill/>
                  </a:rPr>
                  <a:t> </a:t>
                </a:r>
              </a:p>
            </p:txBody>
          </p:sp>
        </mc:Fallback>
      </mc:AlternateContent>
      <p:pic>
        <p:nvPicPr>
          <p:cNvPr id="5" name="Picture 4"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41786923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27250" y="777875"/>
            <a:ext cx="16687800" cy="6740307"/>
          </a:xfrm>
          <a:prstGeom prst="rect">
            <a:avLst/>
          </a:prstGeom>
        </p:spPr>
        <p:txBody>
          <a:bodyPr wrap="square">
            <a:spAutoFit/>
          </a:bodyPr>
          <a:lstStyle/>
          <a:p>
            <a:pPr fontAlgn="base"/>
            <a:r>
              <a:rPr lang="en-US" sz="3600" b="1" dirty="0">
                <a:solidFill>
                  <a:srgbClr val="273239"/>
                </a:solidFill>
                <a:latin typeface="sofia-pro"/>
              </a:rPr>
              <a:t>GATE CS 2013 </a:t>
            </a:r>
            <a:endParaRPr lang="en-US" sz="3600" b="1" dirty="0" smtClean="0">
              <a:solidFill>
                <a:srgbClr val="273239"/>
              </a:solidFill>
              <a:latin typeface="sofia-pro"/>
            </a:endParaRPr>
          </a:p>
          <a:p>
            <a:pPr fontAlgn="base"/>
            <a:r>
              <a:rPr lang="en-US" sz="3600" dirty="0" smtClean="0">
                <a:solidFill>
                  <a:srgbClr val="273239"/>
                </a:solidFill>
                <a:latin typeface="var(--font-din)"/>
              </a:rPr>
              <a:t>Suppose </a:t>
            </a:r>
            <a:r>
              <a:rPr lang="en-US" sz="3600" dirty="0">
                <a:solidFill>
                  <a:srgbClr val="273239"/>
                </a:solidFill>
                <a:latin typeface="var(--font-din)"/>
              </a:rPr>
              <a:t>p is the number of cars per minute passing through a certain road junction between 5 PM and 6 PM, and p has a Poisson distribution with mean 3. What is the probability of observing fewer than 3 cars during any given minute in this interval?</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8 / (2e</a:t>
            </a:r>
            <a:r>
              <a:rPr lang="en-US" sz="3600" baseline="30000" dirty="0">
                <a:solidFill>
                  <a:srgbClr val="273239"/>
                </a:solidFill>
                <a:latin typeface="var(--font-din)"/>
              </a:rPr>
              <a:t>3</a:t>
            </a:r>
            <a:r>
              <a:rPr lang="en-US" sz="3600" dirty="0">
                <a:solidFill>
                  <a:srgbClr val="273239"/>
                </a:solidFill>
                <a:latin typeface="var(--font-din)"/>
              </a:rPr>
              <a:t>)</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9 / (2e</a:t>
            </a:r>
            <a:r>
              <a:rPr lang="en-US" sz="3600" baseline="30000" dirty="0">
                <a:solidFill>
                  <a:srgbClr val="273239"/>
                </a:solidFill>
                <a:latin typeface="var(--font-din)"/>
              </a:rPr>
              <a:t>3</a:t>
            </a:r>
            <a:r>
              <a:rPr lang="en-US" sz="3600" dirty="0">
                <a:solidFill>
                  <a:srgbClr val="273239"/>
                </a:solidFill>
                <a:latin typeface="var(--font-din)"/>
              </a:rPr>
              <a:t>)</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17 / (2e</a:t>
            </a:r>
            <a:r>
              <a:rPr lang="en-US" sz="3600" baseline="30000" dirty="0">
                <a:solidFill>
                  <a:srgbClr val="273239"/>
                </a:solidFill>
                <a:latin typeface="var(--font-din)"/>
              </a:rPr>
              <a:t>3</a:t>
            </a:r>
            <a:r>
              <a:rPr lang="en-US" sz="3600" dirty="0">
                <a:solidFill>
                  <a:srgbClr val="273239"/>
                </a:solidFill>
                <a:latin typeface="var(--font-din)"/>
              </a:rPr>
              <a:t>)</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26 / (2e</a:t>
            </a:r>
            <a:r>
              <a:rPr lang="en-US" sz="3600" baseline="30000" dirty="0">
                <a:solidFill>
                  <a:srgbClr val="273239"/>
                </a:solidFill>
                <a:latin typeface="var(--font-din)"/>
              </a:rPr>
              <a:t>3</a:t>
            </a:r>
            <a:r>
              <a:rPr lang="en-US" sz="3600" dirty="0">
                <a:solidFill>
                  <a:srgbClr val="273239"/>
                </a:solidFill>
                <a:latin typeface="var(--font-din)"/>
              </a:rPr>
              <a:t>)</a:t>
            </a:r>
            <a:br>
              <a:rPr lang="en-US" sz="3600" dirty="0">
                <a:solidFill>
                  <a:srgbClr val="273239"/>
                </a:solidFill>
                <a:latin typeface="var(--font-din)"/>
              </a:rPr>
            </a:br>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(C)</a:t>
            </a:r>
            <a:endParaRPr lang="en-US" sz="3600" b="0" i="0" dirty="0">
              <a:solidFill>
                <a:srgbClr val="273239"/>
              </a:solidFill>
              <a:effectLst/>
              <a:latin typeface="var(--font-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353880" y="416160"/>
              <a:ext cx="8333640" cy="9859680"/>
            </p14:xfrm>
          </p:contentPart>
        </mc:Choice>
        <mc:Fallback>
          <p:pic>
            <p:nvPicPr>
              <p:cNvPr id="4" name="Ink 3"/>
              <p:cNvPicPr/>
              <p:nvPr/>
            </p:nvPicPr>
            <p:blipFill>
              <a:blip r:embed="rId4"/>
              <a:stretch>
                <a:fillRect/>
              </a:stretch>
            </p:blipFill>
            <p:spPr>
              <a:xfrm>
                <a:off x="9351000" y="409320"/>
                <a:ext cx="8344440" cy="9874080"/>
              </a:xfrm>
              <a:prstGeom prst="rect">
                <a:avLst/>
              </a:prstGeom>
            </p:spPr>
          </p:pic>
        </mc:Fallback>
      </mc:AlternateContent>
    </p:spTree>
    <p:extLst>
      <p:ext uri="{BB962C8B-B14F-4D97-AF65-F5344CB8AC3E}">
        <p14:creationId xmlns:p14="http://schemas.microsoft.com/office/powerpoint/2010/main" val="238631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55850" y="777875"/>
            <a:ext cx="17373600" cy="6740307"/>
          </a:xfrm>
          <a:prstGeom prst="rect">
            <a:avLst/>
          </a:prstGeom>
        </p:spPr>
        <p:txBody>
          <a:bodyPr wrap="square">
            <a:spAutoFit/>
          </a:bodyPr>
          <a:lstStyle/>
          <a:p>
            <a:pPr fontAlgn="base"/>
            <a:r>
              <a:rPr lang="en-US" sz="3600" b="1" dirty="0">
                <a:solidFill>
                  <a:srgbClr val="273239"/>
                </a:solidFill>
                <a:latin typeface="sofia-pro"/>
              </a:rPr>
              <a:t>GATE-CS-2017 (Set 2</a:t>
            </a:r>
            <a:r>
              <a:rPr lang="en-US" sz="3600" b="1" dirty="0" smtClean="0">
                <a:solidFill>
                  <a:srgbClr val="273239"/>
                </a:solidFill>
                <a:latin typeface="sofia-pro"/>
              </a:rPr>
              <a:t>)</a:t>
            </a:r>
          </a:p>
          <a:p>
            <a:pPr fontAlgn="base"/>
            <a:r>
              <a:rPr lang="en-US" sz="3600" b="1" dirty="0" smtClean="0">
                <a:solidFill>
                  <a:srgbClr val="273239"/>
                </a:solidFill>
                <a:latin typeface="sofia-pro"/>
              </a:rPr>
              <a:t> </a:t>
            </a:r>
            <a:r>
              <a:rPr lang="en-US" sz="3600" dirty="0" smtClean="0">
                <a:solidFill>
                  <a:srgbClr val="273239"/>
                </a:solidFill>
                <a:latin typeface="var(--font-din)"/>
              </a:rPr>
              <a:t>If </a:t>
            </a:r>
            <a:r>
              <a:rPr lang="en-US" sz="3600" dirty="0">
                <a:solidFill>
                  <a:srgbClr val="273239"/>
                </a:solidFill>
                <a:latin typeface="var(--font-din)"/>
              </a:rPr>
              <a:t>a random variable X has a Poisson distribution with mean 5, then the expression E[(X + 2)</a:t>
            </a:r>
            <a:r>
              <a:rPr lang="en-US" sz="3600" baseline="30000" dirty="0">
                <a:solidFill>
                  <a:srgbClr val="273239"/>
                </a:solidFill>
                <a:latin typeface="var(--font-din)"/>
              </a:rPr>
              <a:t>2</a:t>
            </a:r>
            <a:r>
              <a:rPr lang="en-US" sz="3600" dirty="0">
                <a:solidFill>
                  <a:srgbClr val="273239"/>
                </a:solidFill>
                <a:latin typeface="var(--font-din)"/>
              </a:rPr>
              <a:t>] equals _____.</a:t>
            </a:r>
          </a:p>
          <a:p>
            <a:pPr fontAlgn="base"/>
            <a:r>
              <a:rPr lang="en-US" sz="3600" b="1" dirty="0">
                <a:solidFill>
                  <a:srgbClr val="273239"/>
                </a:solidFill>
                <a:latin typeface="var(--font-din)"/>
              </a:rPr>
              <a:t>Note:</a:t>
            </a:r>
            <a:r>
              <a:rPr lang="en-US" sz="3600" dirty="0">
                <a:solidFill>
                  <a:srgbClr val="273239"/>
                </a:solidFill>
                <a:latin typeface="var(--font-din)"/>
              </a:rPr>
              <a:t> This question appeared as Numerical Answer Type.</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54</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55</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56</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57</a:t>
            </a:r>
            <a:br>
              <a:rPr lang="en-US" sz="3600" dirty="0">
                <a:solidFill>
                  <a:srgbClr val="273239"/>
                </a:solidFill>
                <a:latin typeface="var(--font-din)"/>
              </a:rPr>
            </a:br>
            <a:endParaRPr lang="en-US" sz="3600" dirty="0" smtClean="0">
              <a:solidFill>
                <a:srgbClr val="273239"/>
              </a:solidFill>
              <a:latin typeface="var(--font-din)"/>
            </a:endParaRPr>
          </a:p>
          <a:p>
            <a:pPr fontAlgn="base"/>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(A)</a:t>
            </a:r>
            <a:endParaRPr lang="en-US" sz="3600" b="0" i="0" dirty="0">
              <a:solidFill>
                <a:srgbClr val="273239"/>
              </a:solidFill>
              <a:effectLst/>
              <a:latin typeface="var(--font-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434840" y="675000"/>
              <a:ext cx="12844800" cy="8287920"/>
            </p14:xfrm>
          </p:contentPart>
        </mc:Choice>
        <mc:Fallback>
          <p:pic>
            <p:nvPicPr>
              <p:cNvPr id="4" name="Ink 3"/>
              <p:cNvPicPr/>
              <p:nvPr/>
            </p:nvPicPr>
            <p:blipFill>
              <a:blip r:embed="rId4"/>
              <a:stretch>
                <a:fillRect/>
              </a:stretch>
            </p:blipFill>
            <p:spPr>
              <a:xfrm>
                <a:off x="4427640" y="670320"/>
                <a:ext cx="12858840" cy="8301960"/>
              </a:xfrm>
              <a:prstGeom prst="rect">
                <a:avLst/>
              </a:prstGeom>
            </p:spPr>
          </p:pic>
        </mc:Fallback>
      </mc:AlternateContent>
    </p:spTree>
    <p:extLst>
      <p:ext uri="{BB962C8B-B14F-4D97-AF65-F5344CB8AC3E}">
        <p14:creationId xmlns:p14="http://schemas.microsoft.com/office/powerpoint/2010/main" val="98384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839460" y="1550237"/>
            <a:ext cx="6586586" cy="1500283"/>
          </a:xfrm>
          <a:prstGeom prst="rect">
            <a:avLst/>
          </a:prstGeom>
        </p:spPr>
        <p:txBody>
          <a:bodyPr vert="horz" wrap="square" lIns="0" tIns="17780" rIns="0" bIns="0" rtlCol="0">
            <a:spAutoFit/>
          </a:bodyPr>
          <a:lstStyle/>
          <a:p>
            <a:pPr marL="12700">
              <a:lnSpc>
                <a:spcPts val="5745"/>
              </a:lnSpc>
              <a:spcBef>
                <a:spcPts val="140"/>
              </a:spcBef>
            </a:pPr>
            <a:r>
              <a:rPr lang="en-US" sz="6000" b="1" dirty="0" smtClean="0">
                <a:latin typeface="+mj-lt"/>
                <a:ea typeface="Roboto Medium" panose="02000000000000000000" pitchFamily="2" charset="0"/>
                <a:cs typeface="Calibri" panose="020F0502020204030204" pitchFamily="34" charset="0"/>
              </a:rPr>
              <a:t>Exponential Distribution</a:t>
            </a:r>
            <a:endParaRPr sz="6000" b="1" dirty="0">
              <a:latin typeface="+mj-lt"/>
              <a:ea typeface="Roboto Medium" panose="02000000000000000000" pitchFamily="2" charset="0"/>
              <a:cs typeface="Calibri" panose="020F0502020204030204" pitchFamily="34" charset="0"/>
            </a:endParaRP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Rectangle 7"/>
          <p:cNvSpPr/>
          <p:nvPr/>
        </p:nvSpPr>
        <p:spPr>
          <a:xfrm>
            <a:off x="1822450" y="5197475"/>
            <a:ext cx="10052050" cy="2862322"/>
          </a:xfrm>
          <a:prstGeom prst="rect">
            <a:avLst/>
          </a:prstGeom>
        </p:spPr>
        <p:txBody>
          <a:bodyPr>
            <a:spAutoFit/>
          </a:bodyPr>
          <a:lstStyle/>
          <a:p>
            <a:r>
              <a:rPr lang="en-US" sz="3600" dirty="0">
                <a:solidFill>
                  <a:srgbClr val="273239"/>
                </a:solidFill>
                <a:latin typeface="urw-din"/>
              </a:rPr>
              <a:t>Suppose we are posed with the question- How much time do we need to wait before a given event occurs?</a:t>
            </a:r>
            <a:r>
              <a:rPr lang="en-US" sz="3600" dirty="0"/>
              <a:t/>
            </a:r>
            <a:br>
              <a:rPr lang="en-US" sz="3600" dirty="0"/>
            </a:br>
            <a:r>
              <a:rPr lang="en-US" sz="3600" dirty="0" smtClean="0">
                <a:solidFill>
                  <a:srgbClr val="273239"/>
                </a:solidFill>
                <a:latin typeface="urw-din"/>
              </a:rPr>
              <a:t>Since </a:t>
            </a:r>
            <a:r>
              <a:rPr lang="en-US" sz="3600" dirty="0">
                <a:solidFill>
                  <a:srgbClr val="273239"/>
                </a:solidFill>
                <a:latin typeface="urw-din"/>
              </a:rPr>
              <a:t>the time we need to wait is unknown, we can think of it as a Random Variable.</a:t>
            </a:r>
            <a:endParaRPr lang="en-IN" sz="3600" dirty="0"/>
          </a:p>
        </p:txBody>
      </p:sp>
      <mc:AlternateContent xmlns:mc="http://schemas.openxmlformats.org/markup-compatibility/2006" xmlns:p14="http://schemas.microsoft.com/office/powerpoint/2010/main">
        <mc:Choice Requires="p14">
          <p:contentPart p14:bwMode="auto" r:id="rId5">
            <p14:nvContentPartPr>
              <p14:cNvPr id="7" name="Ink 6"/>
              <p14:cNvContentPartPr/>
              <p14:nvPr/>
            </p14:nvContentPartPr>
            <p14:xfrm>
              <a:off x="4138200" y="4417560"/>
              <a:ext cx="360" cy="360"/>
            </p14:xfrm>
          </p:contentPart>
        </mc:Choice>
        <mc:Fallback xmlns="">
          <p:pic>
            <p:nvPicPr>
              <p:cNvPr id="7" name="Ink 6"/>
              <p:cNvPicPr/>
              <p:nvPr/>
            </p:nvPicPr>
            <p:blipFill>
              <a:blip r:embed="rId6"/>
              <a:stretch>
                <a:fillRect/>
              </a:stretch>
            </p:blipFill>
            <p:spPr>
              <a:xfrm>
                <a:off x="4128840" y="4408200"/>
                <a:ext cx="19080" cy="190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9" name="Ink 8"/>
              <p14:cNvContentPartPr/>
              <p14:nvPr/>
            </p14:nvContentPartPr>
            <p14:xfrm>
              <a:off x="3207240" y="1653840"/>
              <a:ext cx="13126680" cy="5269680"/>
            </p14:xfrm>
          </p:contentPart>
        </mc:Choice>
        <mc:Fallback>
          <p:pic>
            <p:nvPicPr>
              <p:cNvPr id="9" name="Ink 8"/>
              <p:cNvPicPr/>
              <p:nvPr/>
            </p:nvPicPr>
            <p:blipFill>
              <a:blip r:embed="rId8"/>
              <a:stretch>
                <a:fillRect/>
              </a:stretch>
            </p:blipFill>
            <p:spPr>
              <a:xfrm>
                <a:off x="3198600" y="1647720"/>
                <a:ext cx="13146840" cy="5284800"/>
              </a:xfrm>
              <a:prstGeom prst="rect">
                <a:avLst/>
              </a:prstGeom>
            </p:spPr>
          </p:pic>
        </mc:Fallback>
      </mc:AlternateContent>
    </p:spTree>
    <p:extLst>
      <p:ext uri="{BB962C8B-B14F-4D97-AF65-F5344CB8AC3E}">
        <p14:creationId xmlns:p14="http://schemas.microsoft.com/office/powerpoint/2010/main" val="1762752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2355850" y="1006475"/>
                <a:ext cx="16764000" cy="1754326"/>
              </a:xfrm>
              <a:prstGeom prst="rect">
                <a:avLst/>
              </a:prstGeom>
            </p:spPr>
            <p:txBody>
              <a:bodyPr wrap="square">
                <a:spAutoFit/>
              </a:bodyPr>
              <a:lstStyle/>
              <a:p>
                <a:pPr lvl="0" eaLnBrk="0" fontAlgn="base" hangingPunct="0">
                  <a:spcBef>
                    <a:spcPct val="0"/>
                  </a:spcBef>
                  <a:spcAft>
                    <a:spcPct val="0"/>
                  </a:spcAft>
                </a:pPr>
                <a:r>
                  <a:rPr lang="en-IN" sz="3600" b="1" dirty="0" smtClean="0">
                    <a:solidFill>
                      <a:srgbClr val="273239"/>
                    </a:solidFill>
                    <a:latin typeface="urw-din"/>
                  </a:rPr>
                  <a:t>Exponential Distribution</a:t>
                </a:r>
                <a:r>
                  <a:rPr lang="en-IN" sz="3600" dirty="0"/>
                  <a:t/>
                </a:r>
                <a:br>
                  <a:rPr lang="en-IN" sz="3600" dirty="0"/>
                </a:br>
                <a:r>
                  <a:rPr lang="en-US" sz="3600" dirty="0">
                    <a:solidFill>
                      <a:srgbClr val="273239"/>
                    </a:solidFill>
                    <a:latin typeface="urw-din"/>
                  </a:rPr>
                  <a:t>For a positive real number </a:t>
                </a:r>
                <a:r>
                  <a:rPr lang="en-US" sz="3600" dirty="0"/>
                  <a:t> </a:t>
                </a:r>
                <a14:m>
                  <m:oMath xmlns:m="http://schemas.openxmlformats.org/officeDocument/2006/math">
                    <m:r>
                      <a:rPr lang="en-IN" sz="3600" i="1">
                        <a:latin typeface="Cambria Math" panose="02040503050406030204" pitchFamily="18" charset="0"/>
                      </a:rPr>
                      <m:t>𝜆</m:t>
                    </m:r>
                  </m:oMath>
                </a14:m>
                <a:r>
                  <a:rPr lang="en-US" sz="3600" dirty="0"/>
                  <a:t> </a:t>
                </a:r>
                <a:r>
                  <a:rPr lang="en-US" sz="3600" dirty="0">
                    <a:solidFill>
                      <a:srgbClr val="273239"/>
                    </a:solidFill>
                    <a:latin typeface="urw-din"/>
                  </a:rPr>
                  <a:t> the probability density function of a Exponentially </a:t>
                </a:r>
                <a:r>
                  <a:rPr lang="en-US" sz="3600" dirty="0" smtClean="0">
                    <a:solidFill>
                      <a:srgbClr val="273239"/>
                    </a:solidFill>
                    <a:latin typeface="urw-din"/>
                  </a:rPr>
                  <a:t>distributed </a:t>
                </a:r>
                <a:r>
                  <a:rPr lang="en-US" sz="3600" dirty="0">
                    <a:solidFill>
                      <a:srgbClr val="273239"/>
                    </a:solidFill>
                    <a:latin typeface="urw-din"/>
                  </a:rPr>
                  <a:t>Random variable is given by-</a:t>
                </a:r>
                <a:r>
                  <a:rPr lang="en-US" sz="3600" dirty="0"/>
                  <a:t> </a:t>
                </a:r>
                <a:endParaRPr lang="en-US" sz="3600" dirty="0">
                  <a:latin typeface="Arial" panose="020B0604020202020204" pitchFamily="34" charset="0"/>
                </a:endParaRPr>
              </a:p>
            </p:txBody>
          </p:sp>
        </mc:Choice>
        <mc:Fallback xmlns="">
          <p:sp>
            <p:nvSpPr>
              <p:cNvPr id="2" name="Rectangle 1"/>
              <p:cNvSpPr>
                <a:spLocks noRot="1" noChangeAspect="1" noMove="1" noResize="1" noEditPoints="1" noAdjustHandles="1" noChangeArrowheads="1" noChangeShapeType="1" noTextEdit="1"/>
              </p:cNvSpPr>
              <p:nvPr/>
            </p:nvSpPr>
            <p:spPr>
              <a:xfrm>
                <a:off x="2355850" y="1006475"/>
                <a:ext cx="16764000" cy="1754326"/>
              </a:xfrm>
              <a:prstGeom prst="rect">
                <a:avLst/>
              </a:prstGeom>
              <a:blipFill>
                <a:blip r:embed="rId2"/>
                <a:stretch>
                  <a:fillRect l="-1091" t="-5903" b="-11458"/>
                </a:stretch>
              </a:blipFill>
            </p:spPr>
            <p:txBody>
              <a:bodyPr/>
              <a:lstStyle/>
              <a:p>
                <a:r>
                  <a:rPr lang="en-IN">
                    <a:noFill/>
                  </a:rPr>
                  <a:t> </a:t>
                </a:r>
              </a:p>
            </p:txBody>
          </p:sp>
        </mc:Fallback>
      </mc:AlternateContent>
      <p:sp>
        <p:nvSpPr>
          <p:cNvPr id="4" name="AutoShape 2" descr="\lambda"/>
          <p:cNvSpPr>
            <a:spLocks noChangeAspect="1" noChangeArrowheads="1"/>
          </p:cNvSpPr>
          <p:nvPr/>
        </p:nvSpPr>
        <p:spPr bwMode="auto">
          <a:xfrm>
            <a:off x="3813175" y="-136525"/>
            <a:ext cx="133350"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p:cNvPicPr>
            <a:picLocks noChangeAspect="1"/>
          </p:cNvPicPr>
          <p:nvPr/>
        </p:nvPicPr>
        <p:blipFill>
          <a:blip r:embed="rId3"/>
          <a:stretch>
            <a:fillRect/>
          </a:stretch>
        </p:blipFill>
        <p:spPr>
          <a:xfrm>
            <a:off x="3575050" y="3109312"/>
            <a:ext cx="5103326" cy="1227028"/>
          </a:xfrm>
          <a:prstGeom prst="rect">
            <a:avLst/>
          </a:prstGeom>
        </p:spPr>
      </p:pic>
      <p:pic>
        <p:nvPicPr>
          <p:cNvPr id="7" name="Picture 6"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3532680" y="956880"/>
              <a:ext cx="12361320" cy="6384600"/>
            </p14:xfrm>
          </p:contentPart>
        </mc:Choice>
        <mc:Fallback>
          <p:pic>
            <p:nvPicPr>
              <p:cNvPr id="3" name="Ink 2"/>
              <p:cNvPicPr/>
              <p:nvPr/>
            </p:nvPicPr>
            <p:blipFill>
              <a:blip r:embed="rId6"/>
              <a:stretch>
                <a:fillRect/>
              </a:stretch>
            </p:blipFill>
            <p:spPr>
              <a:xfrm>
                <a:off x="3526920" y="949320"/>
                <a:ext cx="12378600" cy="6398640"/>
              </a:xfrm>
              <a:prstGeom prst="rect">
                <a:avLst/>
              </a:prstGeom>
            </p:spPr>
          </p:pic>
        </mc:Fallback>
      </mc:AlternateContent>
    </p:spTree>
    <p:extLst>
      <p:ext uri="{BB962C8B-B14F-4D97-AF65-F5344CB8AC3E}">
        <p14:creationId xmlns:p14="http://schemas.microsoft.com/office/powerpoint/2010/main" val="19816555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4" name="Picture 3"/>
          <p:cNvPicPr>
            <a:picLocks noChangeAspect="1"/>
          </p:cNvPicPr>
          <p:nvPr/>
        </p:nvPicPr>
        <p:blipFill>
          <a:blip r:embed="rId3"/>
          <a:stretch>
            <a:fillRect/>
          </a:stretch>
        </p:blipFill>
        <p:spPr>
          <a:xfrm>
            <a:off x="1822450" y="984250"/>
            <a:ext cx="15087600" cy="6569242"/>
          </a:xfrm>
          <a:prstGeom prst="rect">
            <a:avLst/>
          </a:prstGeom>
        </p:spPr>
      </p:pic>
    </p:spTree>
    <p:extLst>
      <p:ext uri="{BB962C8B-B14F-4D97-AF65-F5344CB8AC3E}">
        <p14:creationId xmlns:p14="http://schemas.microsoft.com/office/powerpoint/2010/main" val="357054840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08250" y="1082675"/>
            <a:ext cx="12420600" cy="646331"/>
          </a:xfrm>
          <a:prstGeom prst="rect">
            <a:avLst/>
          </a:prstGeom>
        </p:spPr>
        <p:txBody>
          <a:bodyPr wrap="square">
            <a:spAutoFit/>
          </a:bodyPr>
          <a:lstStyle/>
          <a:p>
            <a:pPr fontAlgn="base"/>
            <a:r>
              <a:rPr lang="en-US" sz="3600" b="1" dirty="0" smtClean="0">
                <a:solidFill>
                  <a:srgbClr val="273239"/>
                </a:solidFill>
                <a:latin typeface="urw-din"/>
              </a:rPr>
              <a:t>Expectation, Variance </a:t>
            </a:r>
            <a:r>
              <a:rPr lang="en-US" sz="3600" b="1" dirty="0">
                <a:solidFill>
                  <a:srgbClr val="273239"/>
                </a:solidFill>
                <a:latin typeface="urw-din"/>
              </a:rPr>
              <a:t>and Standard deviation </a:t>
            </a:r>
            <a:r>
              <a:rPr lang="en-US" sz="3600" b="1" dirty="0" smtClean="0">
                <a:solidFill>
                  <a:srgbClr val="273239"/>
                </a:solidFill>
                <a:latin typeface="urw-din"/>
              </a:rPr>
              <a:t>–</a:t>
            </a:r>
            <a:endParaRPr lang="en-US" sz="3600" dirty="0">
              <a:solidFill>
                <a:srgbClr val="273239"/>
              </a:solidFill>
              <a:latin typeface="urw-din"/>
            </a:endParaRPr>
          </a:p>
        </p:txBody>
      </p:sp>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9790920" y="2607840"/>
              <a:ext cx="2823840" cy="4178880"/>
            </p14:xfrm>
          </p:contentPart>
        </mc:Choice>
        <mc:Fallback>
          <p:pic>
            <p:nvPicPr>
              <p:cNvPr id="3" name="Ink 2"/>
              <p:cNvPicPr/>
              <p:nvPr/>
            </p:nvPicPr>
            <p:blipFill>
              <a:blip r:embed="rId4"/>
              <a:stretch>
                <a:fillRect/>
              </a:stretch>
            </p:blipFill>
            <p:spPr>
              <a:xfrm>
                <a:off x="9786600" y="2604600"/>
                <a:ext cx="2831040" cy="4189320"/>
              </a:xfrm>
              <a:prstGeom prst="rect">
                <a:avLst/>
              </a:prstGeom>
            </p:spPr>
          </p:pic>
        </mc:Fallback>
      </mc:AlternateContent>
    </p:spTree>
    <p:extLst>
      <p:ext uri="{BB962C8B-B14F-4D97-AF65-F5344CB8AC3E}">
        <p14:creationId xmlns:p14="http://schemas.microsoft.com/office/powerpoint/2010/main" val="138066288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22450" y="473075"/>
            <a:ext cx="16611600" cy="6740307"/>
          </a:xfrm>
          <a:prstGeom prst="rect">
            <a:avLst/>
          </a:prstGeom>
        </p:spPr>
        <p:txBody>
          <a:bodyPr wrap="square">
            <a:spAutoFit/>
          </a:bodyPr>
          <a:lstStyle/>
          <a:p>
            <a:pPr fontAlgn="base"/>
            <a:r>
              <a:rPr lang="en-US" sz="3600" b="1" dirty="0">
                <a:solidFill>
                  <a:srgbClr val="273239"/>
                </a:solidFill>
                <a:latin typeface="sofia-pro"/>
              </a:rPr>
              <a:t>GATE CS 2021 </a:t>
            </a:r>
            <a:endParaRPr lang="en-US" sz="3600" b="1" dirty="0" smtClean="0">
              <a:solidFill>
                <a:srgbClr val="273239"/>
              </a:solidFill>
              <a:latin typeface="sofia-pro"/>
            </a:endParaRPr>
          </a:p>
          <a:p>
            <a:pPr fontAlgn="base"/>
            <a:r>
              <a:rPr lang="en-US" sz="3600" dirty="0" smtClean="0">
                <a:solidFill>
                  <a:srgbClr val="273239"/>
                </a:solidFill>
                <a:latin typeface="var(--font-din)"/>
              </a:rPr>
              <a:t>The </a:t>
            </a:r>
            <a:r>
              <a:rPr lang="en-US" sz="3600" dirty="0">
                <a:solidFill>
                  <a:srgbClr val="273239"/>
                </a:solidFill>
                <a:latin typeface="var(--font-din)"/>
              </a:rPr>
              <a:t>lifetime of a component of a certain type is a random variable whose probability density function is exponentially distributed with parameter 2. For a randomly picked component of this type, the probability that its lifetime exceeds the expected lifetime (rounded to 2 decimal places) is ____________.</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0.37</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0.25</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0.50</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a:t>
            </a:r>
            <a:r>
              <a:rPr lang="en-US" sz="3600" dirty="0" smtClean="0">
                <a:solidFill>
                  <a:srgbClr val="273239"/>
                </a:solidFill>
                <a:latin typeface="var(--font-din)"/>
              </a:rPr>
              <a:t>0.18</a:t>
            </a:r>
          </a:p>
          <a:p>
            <a:pPr fontAlgn="base"/>
            <a:endParaRPr lang="en-US" sz="3600" dirty="0" smtClean="0">
              <a:solidFill>
                <a:srgbClr val="273239"/>
              </a:solidFill>
              <a:latin typeface="var(--font-din)"/>
            </a:endParaRP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(A)</a:t>
            </a:r>
            <a:endParaRPr lang="en-US" sz="3600" b="0" i="0" dirty="0">
              <a:solidFill>
                <a:srgbClr val="273239"/>
              </a:solidFill>
              <a:effectLst/>
              <a:latin typeface="var(--font-din)"/>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146320" y="2738880"/>
              <a:ext cx="16079040" cy="5951160"/>
            </p14:xfrm>
          </p:contentPart>
        </mc:Choice>
        <mc:Fallback>
          <p:pic>
            <p:nvPicPr>
              <p:cNvPr id="3" name="Ink 2"/>
              <p:cNvPicPr/>
              <p:nvPr/>
            </p:nvPicPr>
            <p:blipFill>
              <a:blip r:embed="rId3"/>
              <a:stretch>
                <a:fillRect/>
              </a:stretch>
            </p:blipFill>
            <p:spPr>
              <a:xfrm>
                <a:off x="2140920" y="2732760"/>
                <a:ext cx="16092000" cy="5964840"/>
              </a:xfrm>
              <a:prstGeom prst="rect">
                <a:avLst/>
              </a:prstGeom>
            </p:spPr>
          </p:pic>
        </mc:Fallback>
      </mc:AlternateContent>
    </p:spTree>
    <p:extLst>
      <p:ext uri="{BB962C8B-B14F-4D97-AF65-F5344CB8AC3E}">
        <p14:creationId xmlns:p14="http://schemas.microsoft.com/office/powerpoint/2010/main" val="3789416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1027064" y="1485300"/>
            <a:ext cx="6586586" cy="1540871"/>
          </a:xfrm>
          <a:prstGeom prst="rect">
            <a:avLst/>
          </a:prstGeom>
        </p:spPr>
        <p:txBody>
          <a:bodyPr vert="horz" wrap="square" lIns="0" tIns="17780" rIns="0" bIns="0" rtlCol="0">
            <a:spAutoFit/>
          </a:bodyPr>
          <a:lstStyle/>
          <a:p>
            <a:pPr marL="12700">
              <a:lnSpc>
                <a:spcPts val="5745"/>
              </a:lnSpc>
              <a:spcBef>
                <a:spcPts val="140"/>
              </a:spcBef>
            </a:pPr>
            <a:r>
              <a:rPr lang="en-US" sz="7200" b="1" dirty="0">
                <a:latin typeface="+mj-lt"/>
              </a:rPr>
              <a:t>Uniform Distribution</a:t>
            </a:r>
            <a:endParaRPr sz="6600" b="1" dirty="0">
              <a:latin typeface="+mj-lt"/>
              <a:ea typeface="Roboto Medium" panose="02000000000000000000" pitchFamily="2" charset="0"/>
              <a:cs typeface="Calibri" panose="020F0502020204030204" pitchFamily="34" charset="0"/>
            </a:endParaRPr>
          </a:p>
        </p:txBody>
      </p:sp>
      <p:sp>
        <p:nvSpPr>
          <p:cNvPr id="7" name="object 7"/>
          <p:cNvSpPr txBox="1"/>
          <p:nvPr/>
        </p:nvSpPr>
        <p:spPr>
          <a:xfrm>
            <a:off x="1269720" y="4962509"/>
            <a:ext cx="8782329" cy="1860125"/>
          </a:xfrm>
          <a:prstGeom prst="rect">
            <a:avLst/>
          </a:prstGeom>
        </p:spPr>
        <p:txBody>
          <a:bodyPr vert="horz" wrap="square" lIns="0" tIns="13335" rIns="0" bIns="0" rtlCol="0">
            <a:spAutoFit/>
          </a:bodyPr>
          <a:lstStyle/>
          <a:p>
            <a:pPr marL="26034">
              <a:lnSpc>
                <a:spcPct val="100000"/>
              </a:lnSpc>
              <a:spcBef>
                <a:spcPts val="105"/>
              </a:spcBef>
            </a:pPr>
            <a:r>
              <a:rPr lang="en-US" sz="4000" dirty="0"/>
              <a:t>The Uniform Distribution, also known as the </a:t>
            </a:r>
            <a:r>
              <a:rPr lang="en-US" sz="4000" b="1" dirty="0"/>
              <a:t>Rectangular Distribution</a:t>
            </a:r>
            <a:r>
              <a:rPr lang="en-US" sz="4000" dirty="0"/>
              <a:t>, is a type of Continuous Probability Distribution.</a:t>
            </a:r>
            <a:endParaRPr sz="2800" dirty="0">
              <a:latin typeface="Roboto" panose="02000000000000000000" pitchFamily="2" charset="0"/>
              <a:ea typeface="Roboto" panose="02000000000000000000" pitchFamily="2" charset="0"/>
              <a:cs typeface="Trebuchet MS"/>
            </a:endParaRP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57850" y="399459"/>
            <a:ext cx="1203158" cy="609600"/>
          </a:xfrm>
          <a:prstGeom prst="rect">
            <a:avLst/>
          </a:prstGeom>
        </p:spPr>
      </p:pic>
      <mc:AlternateContent xmlns:mc="http://schemas.openxmlformats.org/markup-compatibility/2006">
        <mc:Choice xmlns:p14="http://schemas.microsoft.com/office/powerpoint/2010/main" Requires="p14">
          <p:contentPart p14:bwMode="auto" r:id="rId5">
            <p14:nvContentPartPr>
              <p14:cNvPr id="8" name="Ink 7"/>
              <p14:cNvContentPartPr/>
              <p14:nvPr/>
            </p14:nvContentPartPr>
            <p14:xfrm>
              <a:off x="4863960" y="914400"/>
              <a:ext cx="13724280" cy="7606440"/>
            </p14:xfrm>
          </p:contentPart>
        </mc:Choice>
        <mc:Fallback>
          <p:pic>
            <p:nvPicPr>
              <p:cNvPr id="8" name="Ink 7"/>
              <p:cNvPicPr/>
              <p:nvPr/>
            </p:nvPicPr>
            <p:blipFill>
              <a:blip r:embed="rId6"/>
              <a:stretch>
                <a:fillRect/>
              </a:stretch>
            </p:blipFill>
            <p:spPr>
              <a:xfrm>
                <a:off x="4857480" y="910440"/>
                <a:ext cx="13737600" cy="7617240"/>
              </a:xfrm>
              <a:prstGeom prst="rect">
                <a:avLst/>
              </a:prstGeom>
            </p:spPr>
          </p:pic>
        </mc:Fallback>
      </mc:AlternateContent>
    </p:spTree>
    <p:extLst>
      <p:ext uri="{BB962C8B-B14F-4D97-AF65-F5344CB8AC3E}">
        <p14:creationId xmlns:p14="http://schemas.microsoft.com/office/powerpoint/2010/main" val="19271278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X"/>
          <p:cNvSpPr>
            <a:spLocks noChangeAspect="1" noChangeArrowheads="1"/>
          </p:cNvSpPr>
          <p:nvPr/>
        </p:nvSpPr>
        <p:spPr bwMode="auto">
          <a:xfrm>
            <a:off x="4879975" y="-365125"/>
            <a:ext cx="219075"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a,b]"/>
          <p:cNvSpPr>
            <a:spLocks noChangeAspect="1" noChangeArrowheads="1"/>
          </p:cNvSpPr>
          <p:nvPr/>
        </p:nvSpPr>
        <p:spPr bwMode="auto">
          <a:xfrm>
            <a:off x="9572625" y="-365125"/>
            <a:ext cx="438150" cy="2667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f(x)"/>
          <p:cNvSpPr>
            <a:spLocks noChangeAspect="1" noChangeArrowheads="1"/>
          </p:cNvSpPr>
          <p:nvPr/>
        </p:nvSpPr>
        <p:spPr bwMode="auto">
          <a:xfrm>
            <a:off x="13992225" y="-365125"/>
            <a:ext cx="457200" cy="2571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2432050" y="1463675"/>
            <a:ext cx="16230600" cy="1754326"/>
          </a:xfrm>
          <a:prstGeom prst="rect">
            <a:avLst/>
          </a:prstGeom>
        </p:spPr>
        <p:txBody>
          <a:bodyPr wrap="square">
            <a:spAutoFit/>
          </a:bodyPr>
          <a:lstStyle/>
          <a:p>
            <a:pPr lvl="0" eaLnBrk="0" fontAlgn="base" hangingPunct="0">
              <a:spcBef>
                <a:spcPct val="0"/>
              </a:spcBef>
              <a:spcAft>
                <a:spcPct val="0"/>
              </a:spcAft>
            </a:pPr>
            <a:r>
              <a:rPr lang="en-US" sz="3600" dirty="0">
                <a:solidFill>
                  <a:srgbClr val="273239"/>
                </a:solidFill>
                <a:latin typeface="urw-din"/>
              </a:rPr>
              <a:t>It has a Continuous Random </a:t>
            </a:r>
            <a:r>
              <a:rPr lang="en-US" sz="3600" dirty="0" smtClean="0">
                <a:solidFill>
                  <a:srgbClr val="273239"/>
                </a:solidFill>
                <a:latin typeface="urw-din"/>
              </a:rPr>
              <a:t>Variable</a:t>
            </a:r>
            <a:r>
              <a:rPr lang="en-US" sz="3600" dirty="0">
                <a:solidFill>
                  <a:srgbClr val="273239"/>
                </a:solidFill>
                <a:latin typeface="urw-din"/>
              </a:rPr>
              <a:t> </a:t>
            </a:r>
            <a:r>
              <a:rPr lang="en-US" sz="3600" dirty="0"/>
              <a:t> </a:t>
            </a:r>
            <a:r>
              <a:rPr lang="en-US" sz="3600" dirty="0" smtClean="0"/>
              <a:t>X </a:t>
            </a:r>
            <a:r>
              <a:rPr lang="en-US" sz="3600" dirty="0">
                <a:solidFill>
                  <a:srgbClr val="273239"/>
                </a:solidFill>
                <a:latin typeface="urw-din"/>
              </a:rPr>
              <a:t> restricted to a finite interval </a:t>
            </a:r>
            <a:r>
              <a:rPr lang="en-US" sz="3600" dirty="0" smtClean="0">
                <a:solidFill>
                  <a:srgbClr val="273239"/>
                </a:solidFill>
                <a:latin typeface="urw-din"/>
              </a:rPr>
              <a:t>[a, b]</a:t>
            </a:r>
            <a:r>
              <a:rPr lang="en-US" sz="3600" dirty="0" smtClean="0"/>
              <a:t>  </a:t>
            </a:r>
            <a:r>
              <a:rPr lang="en-US" sz="3600" dirty="0">
                <a:solidFill>
                  <a:srgbClr val="273239"/>
                </a:solidFill>
                <a:latin typeface="urw-din"/>
              </a:rPr>
              <a:t> and it’s probability function </a:t>
            </a:r>
            <a:r>
              <a:rPr lang="en-US" sz="3600" dirty="0"/>
              <a:t> </a:t>
            </a:r>
            <a:r>
              <a:rPr lang="en-US" sz="3600" dirty="0" smtClean="0"/>
              <a:t>f(x) </a:t>
            </a:r>
            <a:r>
              <a:rPr lang="en-US" sz="3600" dirty="0">
                <a:solidFill>
                  <a:srgbClr val="273239"/>
                </a:solidFill>
                <a:latin typeface="urw-din"/>
              </a:rPr>
              <a:t> has a constant density over this interval.</a:t>
            </a:r>
            <a:r>
              <a:rPr lang="en-US" sz="3600" dirty="0"/>
              <a:t/>
            </a:r>
            <a:br>
              <a:rPr lang="en-US" sz="3600" dirty="0"/>
            </a:br>
            <a:r>
              <a:rPr lang="en-US" sz="3600" dirty="0">
                <a:solidFill>
                  <a:srgbClr val="273239"/>
                </a:solidFill>
                <a:latin typeface="urw-din"/>
              </a:rPr>
              <a:t>The Uniform probability distribution function is defined as-</a:t>
            </a:r>
            <a:r>
              <a:rPr lang="en-US" sz="3600" dirty="0"/>
              <a:t> </a:t>
            </a:r>
            <a:endParaRPr lang="en-US" sz="3600" dirty="0">
              <a:latin typeface="Arial" panose="020B0604020202020204" pitchFamily="34" charset="0"/>
            </a:endParaRPr>
          </a:p>
        </p:txBody>
      </p:sp>
      <p:pic>
        <p:nvPicPr>
          <p:cNvPr id="7" name="Picture 6"/>
          <p:cNvPicPr>
            <a:picLocks noChangeAspect="1"/>
          </p:cNvPicPr>
          <p:nvPr/>
        </p:nvPicPr>
        <p:blipFill>
          <a:blip r:embed="rId2"/>
          <a:stretch>
            <a:fillRect/>
          </a:stretch>
        </p:blipFill>
        <p:spPr>
          <a:xfrm>
            <a:off x="5403850" y="3944266"/>
            <a:ext cx="5904200" cy="1671669"/>
          </a:xfrm>
          <a:prstGeom prst="rect">
            <a:avLst/>
          </a:prstGeom>
        </p:spPr>
      </p:pic>
      <p:pic>
        <p:nvPicPr>
          <p:cNvPr id="8" name="Picture 7"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7850" y="399459"/>
            <a:ext cx="1203158" cy="609600"/>
          </a:xfrm>
          <a:prstGeom prst="rect">
            <a:avLst/>
          </a:prstGeom>
        </p:spPr>
      </p:pic>
    </p:spTree>
    <p:extLst>
      <p:ext uri="{BB962C8B-B14F-4D97-AF65-F5344CB8AC3E}">
        <p14:creationId xmlns:p14="http://schemas.microsoft.com/office/powerpoint/2010/main" val="200848912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74850" y="1311275"/>
            <a:ext cx="16035352" cy="646331"/>
          </a:xfrm>
          <a:prstGeom prst="rect">
            <a:avLst/>
          </a:prstGeom>
        </p:spPr>
        <p:txBody>
          <a:bodyPr wrap="none">
            <a:spAutoFit/>
          </a:bodyPr>
          <a:lstStyle/>
          <a:p>
            <a:r>
              <a:rPr lang="en-US" sz="3600" b="1" dirty="0">
                <a:solidFill>
                  <a:srgbClr val="273239"/>
                </a:solidFill>
                <a:latin typeface="urw-din"/>
              </a:rPr>
              <a:t>Expected or Mean Value –</a:t>
            </a:r>
            <a:r>
              <a:rPr lang="en-US" sz="3600" dirty="0">
                <a:solidFill>
                  <a:srgbClr val="273239"/>
                </a:solidFill>
                <a:latin typeface="urw-din"/>
              </a:rPr>
              <a:t> Using the basic definition of Expectation we get –</a:t>
            </a:r>
            <a:endParaRPr lang="en-IN" sz="3600" dirty="0"/>
          </a:p>
        </p:txBody>
      </p:sp>
      <p:pic>
        <p:nvPicPr>
          <p:cNvPr id="3" name="Picture 2"/>
          <p:cNvPicPr>
            <a:picLocks noChangeAspect="1"/>
          </p:cNvPicPr>
          <p:nvPr/>
        </p:nvPicPr>
        <p:blipFill>
          <a:blip r:embed="rId2"/>
          <a:stretch>
            <a:fillRect/>
          </a:stretch>
        </p:blipFill>
        <p:spPr>
          <a:xfrm>
            <a:off x="4718050" y="2301875"/>
            <a:ext cx="3733800" cy="8197515"/>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35822243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3346450" y="1463675"/>
                <a:ext cx="12800492" cy="3970318"/>
              </a:xfrm>
              <a:prstGeom prst="rect">
                <a:avLst/>
              </a:prstGeom>
            </p:spPr>
            <p:txBody>
              <a:bodyPr wrap="none">
                <a:spAutoFit/>
              </a:bodyPr>
              <a:lstStyle/>
              <a:p>
                <a:r>
                  <a:rPr lang="en-US" sz="3600" b="1" dirty="0">
                    <a:solidFill>
                      <a:srgbClr val="273239"/>
                    </a:solidFill>
                    <a:latin typeface="urw-din"/>
                  </a:rPr>
                  <a:t>Variance-</a:t>
                </a:r>
                <a:r>
                  <a:rPr lang="en-US" sz="3600" dirty="0">
                    <a:solidFill>
                      <a:srgbClr val="273239"/>
                    </a:solidFill>
                    <a:latin typeface="urw-din"/>
                  </a:rPr>
                  <a:t> Using the formula for </a:t>
                </a:r>
                <a:r>
                  <a:rPr lang="en-US" sz="3600" dirty="0" smtClean="0">
                    <a:solidFill>
                      <a:srgbClr val="273239"/>
                    </a:solidFill>
                    <a:latin typeface="urw-din"/>
                  </a:rPr>
                  <a:t>variance- V[X] = E[X</a:t>
                </a:r>
                <a:r>
                  <a:rPr lang="en-US" sz="3600" baseline="30000" dirty="0" smtClean="0">
                    <a:solidFill>
                      <a:srgbClr val="273239"/>
                    </a:solidFill>
                    <a:latin typeface="urw-din"/>
                  </a:rPr>
                  <a:t>2</a:t>
                </a:r>
                <a:r>
                  <a:rPr lang="en-US" sz="3600" dirty="0" smtClean="0">
                    <a:solidFill>
                      <a:srgbClr val="273239"/>
                    </a:solidFill>
                    <a:latin typeface="urw-din"/>
                  </a:rPr>
                  <a:t>] – E[X]</a:t>
                </a:r>
                <a:r>
                  <a:rPr lang="en-US" sz="3600" baseline="30000" dirty="0" smtClean="0">
                    <a:solidFill>
                      <a:srgbClr val="273239"/>
                    </a:solidFill>
                    <a:latin typeface="urw-din"/>
                  </a:rPr>
                  <a:t>2</a:t>
                </a:r>
                <a:endParaRPr lang="en-US" sz="3600" dirty="0" smtClean="0">
                  <a:solidFill>
                    <a:srgbClr val="273239"/>
                  </a:solidFill>
                  <a:latin typeface="urw-din"/>
                </a:endParaRPr>
              </a:p>
              <a:p>
                <a:endParaRPr lang="en-US" sz="3600" dirty="0">
                  <a:solidFill>
                    <a:srgbClr val="273239"/>
                  </a:solidFill>
                  <a:latin typeface="urw-din"/>
                </a:endParaRPr>
              </a:p>
              <a:p>
                <a:pPr/>
                <a14:m>
                  <m:oMathPara xmlns:m="http://schemas.openxmlformats.org/officeDocument/2006/math">
                    <m:oMathParaPr>
                      <m:jc m:val="centerGroup"/>
                    </m:oMathParaPr>
                    <m:oMath xmlns:m="http://schemas.openxmlformats.org/officeDocument/2006/math">
                      <m:r>
                        <a:rPr lang="en-IN" sz="3600" i="1">
                          <a:latin typeface="Cambria Math" panose="02040503050406030204" pitchFamily="18" charset="0"/>
                        </a:rPr>
                        <m:t>𝑉</m:t>
                      </m:r>
                      <m:r>
                        <a:rPr lang="en-IN" sz="3600">
                          <a:latin typeface="Cambria Math" panose="02040503050406030204" pitchFamily="18" charset="0"/>
                        </a:rPr>
                        <m:t>(</m:t>
                      </m:r>
                      <m:r>
                        <a:rPr lang="en-IN" sz="3600" i="1">
                          <a:latin typeface="Cambria Math" panose="02040503050406030204" pitchFamily="18" charset="0"/>
                        </a:rPr>
                        <m:t>𝑥</m:t>
                      </m:r>
                      <m:r>
                        <a:rPr lang="en-IN" sz="3600">
                          <a:latin typeface="Cambria Math" panose="02040503050406030204" pitchFamily="18" charset="0"/>
                        </a:rPr>
                        <m:t>)=</m:t>
                      </m:r>
                      <m:f>
                        <m:fPr>
                          <m:ctrlPr>
                            <a:rPr lang="en-IN" sz="3600" i="1">
                              <a:latin typeface="Cambria Math" panose="02040503050406030204" pitchFamily="18" charset="0"/>
                            </a:rPr>
                          </m:ctrlPr>
                        </m:fPr>
                        <m:num>
                          <m:sSup>
                            <m:sSupPr>
                              <m:ctrlPr>
                                <a:rPr lang="en-IN" sz="3600" i="1">
                                  <a:latin typeface="Cambria Math" panose="02040503050406030204" pitchFamily="18" charset="0"/>
                                </a:rPr>
                              </m:ctrlPr>
                            </m:sSupPr>
                            <m:e>
                              <m:d>
                                <m:dPr>
                                  <m:ctrlPr>
                                    <a:rPr lang="en-IN" sz="3600" i="1">
                                      <a:latin typeface="Cambria Math" panose="02040503050406030204" pitchFamily="18" charset="0"/>
                                    </a:rPr>
                                  </m:ctrlPr>
                                </m:dPr>
                                <m:e>
                                  <m:r>
                                    <a:rPr lang="en-IN" sz="3600" i="1">
                                      <a:latin typeface="Cambria Math" panose="02040503050406030204" pitchFamily="18" charset="0"/>
                                    </a:rPr>
                                    <m:t>𝑏</m:t>
                                  </m:r>
                                  <m:r>
                                    <a:rPr lang="en-IN" sz="3600">
                                      <a:latin typeface="Cambria Math" panose="02040503050406030204" pitchFamily="18" charset="0"/>
                                    </a:rPr>
                                    <m:t>−</m:t>
                                  </m:r>
                                  <m:r>
                                    <a:rPr lang="en-IN" sz="3600" i="1">
                                      <a:latin typeface="Cambria Math" panose="02040503050406030204" pitchFamily="18" charset="0"/>
                                    </a:rPr>
                                    <m:t>𝑎</m:t>
                                  </m:r>
                                </m:e>
                              </m:d>
                            </m:e>
                            <m:sup>
                              <m:r>
                                <a:rPr lang="en-IN" sz="3600">
                                  <a:latin typeface="Cambria Math" panose="02040503050406030204" pitchFamily="18" charset="0"/>
                                </a:rPr>
                                <m:t>2</m:t>
                              </m:r>
                            </m:sup>
                          </m:sSup>
                        </m:num>
                        <m:den>
                          <m:r>
                            <a:rPr lang="en-IN" sz="3600">
                              <a:latin typeface="Cambria Math" panose="02040503050406030204" pitchFamily="18" charset="0"/>
                            </a:rPr>
                            <m:t>12</m:t>
                          </m:r>
                        </m:den>
                      </m:f>
                    </m:oMath>
                  </m:oMathPara>
                </a14:m>
                <a:endParaRPr lang="en-IN" sz="3600" dirty="0" smtClean="0"/>
              </a:p>
              <a:p>
                <a:endParaRPr lang="en-US" sz="3600" dirty="0"/>
              </a:p>
              <a:p>
                <a:r>
                  <a:rPr lang="en-US" sz="3600" b="1" dirty="0"/>
                  <a:t>Standard Deviation –</a:t>
                </a:r>
                <a:r>
                  <a:rPr lang="en-US" sz="3600" dirty="0"/>
                  <a:t> By the basic definition of standard deviation</a:t>
                </a:r>
                <a:r>
                  <a:rPr lang="en-US" sz="3600" dirty="0" smtClean="0"/>
                  <a:t>,</a:t>
                </a:r>
              </a:p>
              <a:p>
                <a:endParaRPr lang="en-IN" sz="3600" dirty="0"/>
              </a:p>
            </p:txBody>
          </p:sp>
        </mc:Choice>
        <mc:Fallback xmlns="">
          <p:sp>
            <p:nvSpPr>
              <p:cNvPr id="2" name="Rectangle 1"/>
              <p:cNvSpPr>
                <a:spLocks noRot="1" noChangeAspect="1" noMove="1" noResize="1" noEditPoints="1" noAdjustHandles="1" noChangeArrowheads="1" noChangeShapeType="1" noTextEdit="1"/>
              </p:cNvSpPr>
              <p:nvPr/>
            </p:nvSpPr>
            <p:spPr>
              <a:xfrm>
                <a:off x="3346450" y="1463675"/>
                <a:ext cx="12800492" cy="3970318"/>
              </a:xfrm>
              <a:prstGeom prst="rect">
                <a:avLst/>
              </a:prstGeom>
              <a:blipFill rotWithShape="0">
                <a:blip r:embed="rId2"/>
                <a:stretch>
                  <a:fillRect l="-1476" t="-2304"/>
                </a:stretch>
              </a:blipFill>
            </p:spPr>
            <p:txBody>
              <a:bodyPr/>
              <a:lstStyle/>
              <a:p>
                <a:r>
                  <a:rPr lang="en-IN">
                    <a:noFill/>
                  </a:rPr>
                  <a:t> </a:t>
                </a:r>
              </a:p>
            </p:txBody>
          </p:sp>
        </mc:Fallback>
      </mc:AlternateContent>
      <p:pic>
        <p:nvPicPr>
          <p:cNvPr id="4" name="Picture 3"/>
          <p:cNvPicPr>
            <a:picLocks noChangeAspect="1"/>
          </p:cNvPicPr>
          <p:nvPr/>
        </p:nvPicPr>
        <p:blipFill>
          <a:blip r:embed="rId3"/>
          <a:stretch>
            <a:fillRect/>
          </a:stretch>
        </p:blipFill>
        <p:spPr>
          <a:xfrm>
            <a:off x="8909050" y="5459161"/>
            <a:ext cx="2414641" cy="1981243"/>
          </a:xfrm>
          <a:prstGeom prst="rect">
            <a:avLst/>
          </a:prstGeom>
        </p:spPr>
      </p:pic>
      <p:pic>
        <p:nvPicPr>
          <p:cNvPr id="5" name="Picture 4"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2240640" y="2401200"/>
              <a:ext cx="9300960" cy="4672440"/>
            </p14:xfrm>
          </p:contentPart>
        </mc:Choice>
        <mc:Fallback>
          <p:pic>
            <p:nvPicPr>
              <p:cNvPr id="3" name="Ink 2"/>
              <p:cNvPicPr/>
              <p:nvPr/>
            </p:nvPicPr>
            <p:blipFill>
              <a:blip r:embed="rId6"/>
              <a:stretch>
                <a:fillRect/>
              </a:stretch>
            </p:blipFill>
            <p:spPr>
              <a:xfrm>
                <a:off x="2234880" y="2398320"/>
                <a:ext cx="9312840" cy="4678560"/>
              </a:xfrm>
              <a:prstGeom prst="rect">
                <a:avLst/>
              </a:prstGeom>
            </p:spPr>
          </p:pic>
        </mc:Fallback>
      </mc:AlternateContent>
    </p:spTree>
    <p:extLst>
      <p:ext uri="{BB962C8B-B14F-4D97-AF65-F5344CB8AC3E}">
        <p14:creationId xmlns:p14="http://schemas.microsoft.com/office/powerpoint/2010/main" val="28108040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f(x)"/>
          <p:cNvSpPr>
            <a:spLocks noChangeAspect="1" noChangeArrowheads="1"/>
          </p:cNvSpPr>
          <p:nvPr/>
        </p:nvSpPr>
        <p:spPr bwMode="auto">
          <a:xfrm>
            <a:off x="12547600" y="-198438"/>
            <a:ext cx="457200" cy="2571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X"/>
          <p:cNvSpPr>
            <a:spLocks noChangeAspect="1" noChangeArrowheads="1"/>
          </p:cNvSpPr>
          <p:nvPr/>
        </p:nvSpPr>
        <p:spPr bwMode="auto">
          <a:xfrm>
            <a:off x="14673263" y="-198438"/>
            <a:ext cx="219075"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F(x)"/>
          <p:cNvSpPr>
            <a:spLocks noChangeAspect="1" noChangeArrowheads="1"/>
          </p:cNvSpPr>
          <p:nvPr/>
        </p:nvSpPr>
        <p:spPr bwMode="auto">
          <a:xfrm>
            <a:off x="6435725" y="46038"/>
            <a:ext cx="504825" cy="2571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2274733" y="1150589"/>
            <a:ext cx="16700500" cy="2862322"/>
          </a:xfrm>
          <a:prstGeom prst="rect">
            <a:avLst/>
          </a:prstGeom>
        </p:spPr>
        <p:txBody>
          <a:bodyPr wrap="square">
            <a:spAutoFit/>
          </a:bodyPr>
          <a:lstStyle/>
          <a:p>
            <a:pPr lvl="0" eaLnBrk="0" fontAlgn="base" hangingPunct="0">
              <a:spcBef>
                <a:spcPct val="0"/>
              </a:spcBef>
              <a:spcAft>
                <a:spcPct val="0"/>
              </a:spcAft>
            </a:pPr>
            <a:r>
              <a:rPr lang="en-US" sz="3600" b="1" dirty="0" smtClean="0">
                <a:solidFill>
                  <a:srgbClr val="273239"/>
                </a:solidFill>
                <a:latin typeface="urw-din"/>
              </a:rPr>
              <a:t>Example  </a:t>
            </a:r>
            <a:r>
              <a:rPr lang="en-US" sz="3600" b="1" dirty="0">
                <a:solidFill>
                  <a:srgbClr val="273239"/>
                </a:solidFill>
                <a:latin typeface="urw-din"/>
              </a:rPr>
              <a:t>–</a:t>
            </a:r>
            <a:r>
              <a:rPr lang="en-US" sz="3600" dirty="0">
                <a:solidFill>
                  <a:srgbClr val="273239"/>
                </a:solidFill>
                <a:latin typeface="urw-din"/>
              </a:rPr>
              <a:t> The current (in mA) measured in a piece of copper wire is known to follow a uniform distribution over the interval [0, 25]. Find the formula for the probability density function </a:t>
            </a:r>
            <a:r>
              <a:rPr lang="en-US" sz="3600" dirty="0" smtClean="0">
                <a:solidFill>
                  <a:srgbClr val="273239"/>
                </a:solidFill>
                <a:latin typeface="urw-din"/>
              </a:rPr>
              <a:t> f(x) </a:t>
            </a:r>
            <a:r>
              <a:rPr lang="en-US" sz="3600" dirty="0">
                <a:solidFill>
                  <a:srgbClr val="273239"/>
                </a:solidFill>
                <a:latin typeface="urw-din"/>
              </a:rPr>
              <a:t> of the random variable </a:t>
            </a:r>
            <a:r>
              <a:rPr lang="en-US" sz="3600" dirty="0" smtClean="0">
                <a:solidFill>
                  <a:srgbClr val="273239"/>
                </a:solidFill>
                <a:latin typeface="urw-din"/>
              </a:rPr>
              <a:t>X</a:t>
            </a:r>
            <a:r>
              <a:rPr lang="en-US" sz="3600" dirty="0">
                <a:solidFill>
                  <a:srgbClr val="273239"/>
                </a:solidFill>
                <a:latin typeface="urw-din"/>
              </a:rPr>
              <a:t> representing the current. Calculate the mean, variance, and standard deviation of the distribution and find the cumulative distribution function </a:t>
            </a:r>
            <a:r>
              <a:rPr lang="en-US" sz="3600" dirty="0" smtClean="0">
                <a:solidFill>
                  <a:srgbClr val="273239"/>
                </a:solidFill>
                <a:latin typeface="urw-din"/>
              </a:rPr>
              <a:t>F(x)</a:t>
            </a:r>
            <a:endParaRPr lang="en-IN" sz="3600" dirty="0"/>
          </a:p>
        </p:txBody>
      </p:sp>
      <p:pic>
        <p:nvPicPr>
          <p:cNvPr id="7" name="Picture 6"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390200" y="3363480"/>
              <a:ext cx="12986640" cy="5941800"/>
            </p14:xfrm>
          </p:contentPart>
        </mc:Choice>
        <mc:Fallback>
          <p:pic>
            <p:nvPicPr>
              <p:cNvPr id="2" name="Ink 1"/>
              <p:cNvPicPr/>
              <p:nvPr/>
            </p:nvPicPr>
            <p:blipFill>
              <a:blip r:embed="rId4"/>
              <a:stretch>
                <a:fillRect/>
              </a:stretch>
            </p:blipFill>
            <p:spPr>
              <a:xfrm>
                <a:off x="4386240" y="3356640"/>
                <a:ext cx="12993840" cy="5958360"/>
              </a:xfrm>
              <a:prstGeom prst="rect">
                <a:avLst/>
              </a:prstGeom>
            </p:spPr>
          </p:pic>
        </mc:Fallback>
      </mc:AlternateContent>
    </p:spTree>
    <p:extLst>
      <p:ext uri="{BB962C8B-B14F-4D97-AF65-F5344CB8AC3E}">
        <p14:creationId xmlns:p14="http://schemas.microsoft.com/office/powerpoint/2010/main" val="353494647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f(x)"/>
          <p:cNvSpPr>
            <a:spLocks noChangeAspect="1" noChangeArrowheads="1"/>
          </p:cNvSpPr>
          <p:nvPr/>
        </p:nvSpPr>
        <p:spPr bwMode="auto">
          <a:xfrm>
            <a:off x="12547600" y="-198438"/>
            <a:ext cx="457200" cy="2571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X"/>
          <p:cNvSpPr>
            <a:spLocks noChangeAspect="1" noChangeArrowheads="1"/>
          </p:cNvSpPr>
          <p:nvPr/>
        </p:nvSpPr>
        <p:spPr bwMode="auto">
          <a:xfrm>
            <a:off x="14673263" y="-198438"/>
            <a:ext cx="219075"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F(x)"/>
          <p:cNvSpPr>
            <a:spLocks noChangeAspect="1" noChangeArrowheads="1"/>
          </p:cNvSpPr>
          <p:nvPr/>
        </p:nvSpPr>
        <p:spPr bwMode="auto">
          <a:xfrm>
            <a:off x="6435725" y="46038"/>
            <a:ext cx="504825" cy="2571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2274733" y="1150589"/>
            <a:ext cx="16700500" cy="646331"/>
          </a:xfrm>
          <a:prstGeom prst="rect">
            <a:avLst/>
          </a:prstGeom>
        </p:spPr>
        <p:txBody>
          <a:bodyPr wrap="square">
            <a:spAutoFit/>
          </a:bodyPr>
          <a:lstStyle/>
          <a:p>
            <a:pPr lvl="0" eaLnBrk="0" fontAlgn="base" hangingPunct="0">
              <a:spcBef>
                <a:spcPct val="0"/>
              </a:spcBef>
              <a:spcAft>
                <a:spcPct val="0"/>
              </a:spcAft>
            </a:pPr>
            <a:r>
              <a:rPr lang="en-US" sz="3600" b="1" dirty="0" smtClean="0">
                <a:solidFill>
                  <a:srgbClr val="273239"/>
                </a:solidFill>
                <a:latin typeface="urw-din"/>
              </a:rPr>
              <a:t>GATE CS 2019</a:t>
            </a:r>
            <a:endParaRPr lang="en-IN" sz="3600" dirty="0"/>
          </a:p>
        </p:txBody>
      </p:sp>
      <p:pic>
        <p:nvPicPr>
          <p:cNvPr id="7" name="Picture 6"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2" name="Picture 1"/>
          <p:cNvPicPr>
            <a:picLocks noChangeAspect="1"/>
          </p:cNvPicPr>
          <p:nvPr/>
        </p:nvPicPr>
        <p:blipFill>
          <a:blip r:embed="rId4"/>
          <a:stretch>
            <a:fillRect/>
          </a:stretch>
        </p:blipFill>
        <p:spPr>
          <a:xfrm>
            <a:off x="2306483" y="2106683"/>
            <a:ext cx="15087600" cy="1716578"/>
          </a:xfrm>
          <a:prstGeom prst="rect">
            <a:avLst/>
          </a:prstGeom>
        </p:spPr>
      </p:pic>
      <p:sp>
        <p:nvSpPr>
          <p:cNvPr id="8" name="TextBox 7"/>
          <p:cNvSpPr txBox="1"/>
          <p:nvPr/>
        </p:nvSpPr>
        <p:spPr>
          <a:xfrm>
            <a:off x="2508250" y="4587875"/>
            <a:ext cx="2971800" cy="646331"/>
          </a:xfrm>
          <a:prstGeom prst="rect">
            <a:avLst/>
          </a:prstGeom>
          <a:noFill/>
        </p:spPr>
        <p:txBody>
          <a:bodyPr wrap="square" rtlCol="0">
            <a:spAutoFit/>
          </a:bodyPr>
          <a:lstStyle/>
          <a:p>
            <a:r>
              <a:rPr lang="en-US" sz="3600" dirty="0" smtClean="0"/>
              <a:t>Answer: 0.8</a:t>
            </a:r>
            <a:endParaRPr lang="en-IN" sz="3600" dirty="0"/>
          </a:p>
        </p:txBody>
      </p:sp>
      <mc:AlternateContent xmlns:mc="http://schemas.openxmlformats.org/markup-compatibility/2006">
        <mc:Choice xmlns:p14="http://schemas.microsoft.com/office/powerpoint/2010/main" Requires="p14">
          <p:contentPart p14:bwMode="auto" r:id="rId5">
            <p14:nvContentPartPr>
              <p14:cNvPr id="9" name="Ink 8"/>
              <p14:cNvContentPartPr/>
              <p14:nvPr/>
            </p14:nvContentPartPr>
            <p14:xfrm>
              <a:off x="899280" y="895680"/>
              <a:ext cx="18001440" cy="8936640"/>
            </p14:xfrm>
          </p:contentPart>
        </mc:Choice>
        <mc:Fallback>
          <p:pic>
            <p:nvPicPr>
              <p:cNvPr id="9" name="Ink 8"/>
              <p:cNvPicPr/>
              <p:nvPr/>
            </p:nvPicPr>
            <p:blipFill>
              <a:blip r:embed="rId6"/>
              <a:stretch>
                <a:fillRect/>
              </a:stretch>
            </p:blipFill>
            <p:spPr>
              <a:xfrm>
                <a:off x="896400" y="891360"/>
                <a:ext cx="18012600" cy="8949600"/>
              </a:xfrm>
              <a:prstGeom prst="rect">
                <a:avLst/>
              </a:prstGeom>
            </p:spPr>
          </p:pic>
        </mc:Fallback>
      </mc:AlternateContent>
    </p:spTree>
    <p:extLst>
      <p:ext uri="{BB962C8B-B14F-4D97-AF65-F5344CB8AC3E}">
        <p14:creationId xmlns:p14="http://schemas.microsoft.com/office/powerpoint/2010/main" val="2955747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f(x)"/>
          <p:cNvSpPr>
            <a:spLocks noChangeAspect="1" noChangeArrowheads="1"/>
          </p:cNvSpPr>
          <p:nvPr/>
        </p:nvSpPr>
        <p:spPr bwMode="auto">
          <a:xfrm>
            <a:off x="12547600" y="-198438"/>
            <a:ext cx="457200" cy="2571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X"/>
          <p:cNvSpPr>
            <a:spLocks noChangeAspect="1" noChangeArrowheads="1"/>
          </p:cNvSpPr>
          <p:nvPr/>
        </p:nvSpPr>
        <p:spPr bwMode="auto">
          <a:xfrm>
            <a:off x="14673263" y="-198438"/>
            <a:ext cx="219075"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F(x)"/>
          <p:cNvSpPr>
            <a:spLocks noChangeAspect="1" noChangeArrowheads="1"/>
          </p:cNvSpPr>
          <p:nvPr/>
        </p:nvSpPr>
        <p:spPr bwMode="auto">
          <a:xfrm>
            <a:off x="6435725" y="46038"/>
            <a:ext cx="504825" cy="2571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2274733" y="1150589"/>
            <a:ext cx="16700500" cy="2308324"/>
          </a:xfrm>
          <a:prstGeom prst="rect">
            <a:avLst/>
          </a:prstGeom>
        </p:spPr>
        <p:txBody>
          <a:bodyPr wrap="square">
            <a:spAutoFit/>
          </a:bodyPr>
          <a:lstStyle/>
          <a:p>
            <a:pPr lvl="0" eaLnBrk="0" fontAlgn="base" hangingPunct="0">
              <a:spcBef>
                <a:spcPct val="0"/>
              </a:spcBef>
              <a:spcAft>
                <a:spcPct val="0"/>
              </a:spcAft>
            </a:pPr>
            <a:r>
              <a:rPr lang="en-US" sz="3600" b="1" dirty="0" smtClean="0">
                <a:solidFill>
                  <a:srgbClr val="273239"/>
                </a:solidFill>
                <a:latin typeface="urw-din"/>
              </a:rPr>
              <a:t>GATE CS 2014</a:t>
            </a:r>
          </a:p>
          <a:p>
            <a:pPr lvl="0" eaLnBrk="0" fontAlgn="base" hangingPunct="0">
              <a:spcBef>
                <a:spcPct val="0"/>
              </a:spcBef>
              <a:spcAft>
                <a:spcPct val="0"/>
              </a:spcAft>
            </a:pPr>
            <a:endParaRPr lang="en-US" sz="3600" b="1" dirty="0" smtClean="0">
              <a:solidFill>
                <a:srgbClr val="273239"/>
              </a:solidFill>
              <a:latin typeface="urw-din"/>
            </a:endParaRPr>
          </a:p>
          <a:p>
            <a:pPr lvl="0" eaLnBrk="0" fontAlgn="base" hangingPunct="0">
              <a:spcBef>
                <a:spcPct val="0"/>
              </a:spcBef>
              <a:spcAft>
                <a:spcPct val="0"/>
              </a:spcAft>
            </a:pPr>
            <a:r>
              <a:rPr lang="en-US" sz="3600" dirty="0"/>
              <a:t>Suppose you break a stick of unit length at a point chosen uniformly at random. Then the expected length of the shorter stick is ________ .</a:t>
            </a:r>
            <a:endParaRPr lang="en-IN" sz="3600" dirty="0"/>
          </a:p>
        </p:txBody>
      </p:sp>
      <p:pic>
        <p:nvPicPr>
          <p:cNvPr id="7" name="Picture 6"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TextBox 7"/>
          <p:cNvSpPr txBox="1"/>
          <p:nvPr/>
        </p:nvSpPr>
        <p:spPr>
          <a:xfrm>
            <a:off x="2508250" y="4587875"/>
            <a:ext cx="2971800" cy="646331"/>
          </a:xfrm>
          <a:prstGeom prst="rect">
            <a:avLst/>
          </a:prstGeom>
          <a:noFill/>
        </p:spPr>
        <p:txBody>
          <a:bodyPr wrap="square" rtlCol="0">
            <a:spAutoFit/>
          </a:bodyPr>
          <a:lstStyle/>
          <a:p>
            <a:r>
              <a:rPr lang="en-US" sz="3600" dirty="0" smtClean="0"/>
              <a:t>Answer: 0.25</a:t>
            </a:r>
            <a:endParaRPr lang="en-IN" sz="3600" dirty="0"/>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3102840" y="2799360"/>
              <a:ext cx="15819120" cy="5240160"/>
            </p14:xfrm>
          </p:contentPart>
        </mc:Choice>
        <mc:Fallback>
          <p:pic>
            <p:nvPicPr>
              <p:cNvPr id="2" name="Ink 1"/>
              <p:cNvPicPr/>
              <p:nvPr/>
            </p:nvPicPr>
            <p:blipFill>
              <a:blip r:embed="rId5"/>
              <a:stretch>
                <a:fillRect/>
              </a:stretch>
            </p:blipFill>
            <p:spPr>
              <a:xfrm>
                <a:off x="3096000" y="2795040"/>
                <a:ext cx="15828840" cy="5247360"/>
              </a:xfrm>
              <a:prstGeom prst="rect">
                <a:avLst/>
              </a:prstGeom>
            </p:spPr>
          </p:pic>
        </mc:Fallback>
      </mc:AlternateContent>
    </p:spTree>
    <p:extLst>
      <p:ext uri="{BB962C8B-B14F-4D97-AF65-F5344CB8AC3E}">
        <p14:creationId xmlns:p14="http://schemas.microsoft.com/office/powerpoint/2010/main" val="2307076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1027064" y="1485300"/>
            <a:ext cx="6586586" cy="1520609"/>
          </a:xfrm>
          <a:prstGeom prst="rect">
            <a:avLst/>
          </a:prstGeom>
        </p:spPr>
        <p:txBody>
          <a:bodyPr vert="horz" wrap="square" lIns="0" tIns="17780" rIns="0" bIns="0" rtlCol="0">
            <a:spAutoFit/>
          </a:bodyPr>
          <a:lstStyle/>
          <a:p>
            <a:pPr marL="12700">
              <a:lnSpc>
                <a:spcPts val="5745"/>
              </a:lnSpc>
              <a:spcBef>
                <a:spcPts val="140"/>
              </a:spcBef>
            </a:pPr>
            <a:r>
              <a:rPr lang="en-US" sz="6600" b="1" dirty="0" smtClean="0">
                <a:latin typeface="+mj-lt"/>
                <a:ea typeface="Roboto Medium" panose="02000000000000000000" pitchFamily="2" charset="0"/>
                <a:cs typeface="Calibri" panose="020F0502020204030204" pitchFamily="34" charset="0"/>
              </a:rPr>
              <a:t>Normal Distribution</a:t>
            </a:r>
            <a:endParaRPr sz="6600" dirty="0">
              <a:latin typeface="+mj-lt"/>
              <a:ea typeface="Roboto Medium" panose="02000000000000000000" pitchFamily="2" charset="0"/>
              <a:cs typeface="Calibri" panose="020F0502020204030204" pitchFamily="34" charset="0"/>
            </a:endParaRPr>
          </a:p>
        </p:txBody>
      </p:sp>
      <p:sp>
        <p:nvSpPr>
          <p:cNvPr id="7" name="object 7"/>
          <p:cNvSpPr txBox="1"/>
          <p:nvPr/>
        </p:nvSpPr>
        <p:spPr>
          <a:xfrm>
            <a:off x="1269721" y="4962509"/>
            <a:ext cx="6564630" cy="2475678"/>
          </a:xfrm>
          <a:prstGeom prst="rect">
            <a:avLst/>
          </a:prstGeom>
        </p:spPr>
        <p:txBody>
          <a:bodyPr vert="horz" wrap="square" lIns="0" tIns="13335" rIns="0" bIns="0" rtlCol="0">
            <a:spAutoFit/>
          </a:bodyPr>
          <a:lstStyle/>
          <a:p>
            <a:pPr marL="26034">
              <a:lnSpc>
                <a:spcPct val="100000"/>
              </a:lnSpc>
              <a:spcBef>
                <a:spcPts val="105"/>
              </a:spcBef>
            </a:pPr>
            <a:r>
              <a:rPr lang="en-US" sz="4000" dirty="0"/>
              <a:t>It is also known by other names such as- </a:t>
            </a:r>
            <a:r>
              <a:rPr lang="en-US" sz="4000" b="1" dirty="0"/>
              <a:t>Gaussian Distribution</a:t>
            </a:r>
            <a:r>
              <a:rPr lang="en-US" sz="4000" dirty="0"/>
              <a:t>, </a:t>
            </a:r>
            <a:r>
              <a:rPr lang="en-US" sz="4000" b="1" dirty="0"/>
              <a:t>Bell shaped Distribution</a:t>
            </a:r>
            <a:r>
              <a:rPr lang="en-US" sz="4000" dirty="0"/>
              <a:t>.</a:t>
            </a:r>
            <a:endParaRPr sz="2800" dirty="0">
              <a:latin typeface="Roboto" panose="02000000000000000000" pitchFamily="2" charset="0"/>
              <a:ea typeface="Roboto" panose="02000000000000000000" pitchFamily="2" charset="0"/>
              <a:cs typeface="Trebuchet MS"/>
            </a:endParaRP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5">
            <p14:nvContentPartPr>
              <p14:cNvPr id="8" name="Ink 7"/>
              <p14:cNvContentPartPr/>
              <p14:nvPr/>
            </p14:nvContentPartPr>
            <p14:xfrm>
              <a:off x="5946480" y="1321920"/>
              <a:ext cx="13153680" cy="6552360"/>
            </p14:xfrm>
          </p:contentPart>
        </mc:Choice>
        <mc:Fallback>
          <p:pic>
            <p:nvPicPr>
              <p:cNvPr id="8" name="Ink 7"/>
              <p:cNvPicPr/>
              <p:nvPr/>
            </p:nvPicPr>
            <p:blipFill>
              <a:blip r:embed="rId6"/>
              <a:stretch>
                <a:fillRect/>
              </a:stretch>
            </p:blipFill>
            <p:spPr>
              <a:xfrm>
                <a:off x="5943960" y="1317240"/>
                <a:ext cx="13159800" cy="6565320"/>
              </a:xfrm>
              <a:prstGeom prst="rect">
                <a:avLst/>
              </a:prstGeom>
            </p:spPr>
          </p:pic>
        </mc:Fallback>
      </mc:AlternateContent>
    </p:spTree>
    <p:extLst>
      <p:ext uri="{BB962C8B-B14F-4D97-AF65-F5344CB8AC3E}">
        <p14:creationId xmlns:p14="http://schemas.microsoft.com/office/powerpoint/2010/main" val="7129007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4" name="AutoShape 2" descr="\:\frac{1}{6}"/>
          <p:cNvSpPr>
            <a:spLocks noChangeAspect="1" noChangeArrowheads="1"/>
          </p:cNvSpPr>
          <p:nvPr/>
        </p:nvSpPr>
        <p:spPr bwMode="auto">
          <a:xfrm>
            <a:off x="5870575" y="-182563"/>
            <a:ext cx="104775" cy="3143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Rectangle 4"/>
          <p:cNvSpPr/>
          <p:nvPr/>
        </p:nvSpPr>
        <p:spPr>
          <a:xfrm>
            <a:off x="1670050" y="1539875"/>
            <a:ext cx="15697200" cy="3416320"/>
          </a:xfrm>
          <a:prstGeom prst="rect">
            <a:avLst/>
          </a:prstGeom>
        </p:spPr>
        <p:txBody>
          <a:bodyPr wrap="square">
            <a:spAutoFit/>
          </a:bodyPr>
          <a:lstStyle/>
          <a:p>
            <a:pPr lvl="0" eaLnBrk="0" fontAlgn="base" hangingPunct="0">
              <a:spcBef>
                <a:spcPct val="0"/>
              </a:spcBef>
              <a:spcAft>
                <a:spcPct val="0"/>
              </a:spcAft>
            </a:pPr>
            <a:r>
              <a:rPr lang="en-US" altLang="en-US" sz="3600" dirty="0" smtClean="0">
                <a:solidFill>
                  <a:srgbClr val="273239"/>
                </a:solidFill>
                <a:latin typeface="Nunito"/>
              </a:rPr>
              <a:t>Example:</a:t>
            </a:r>
          </a:p>
          <a:p>
            <a:pPr lvl="0" eaLnBrk="0" fontAlgn="base" hangingPunct="0">
              <a:spcBef>
                <a:spcPct val="0"/>
              </a:spcBef>
              <a:spcAft>
                <a:spcPct val="0"/>
              </a:spcAft>
            </a:pPr>
            <a:endParaRPr lang="en-US" altLang="en-US" sz="3600" dirty="0">
              <a:solidFill>
                <a:srgbClr val="273239"/>
              </a:solidFill>
              <a:latin typeface="Nunito"/>
            </a:endParaRPr>
          </a:p>
          <a:p>
            <a:pPr lvl="0" eaLnBrk="0" fontAlgn="base" hangingPunct="0">
              <a:spcBef>
                <a:spcPct val="0"/>
              </a:spcBef>
              <a:spcAft>
                <a:spcPct val="0"/>
              </a:spcAft>
            </a:pPr>
            <a:r>
              <a:rPr lang="en-US" altLang="en-US" sz="3600" dirty="0" smtClean="0">
                <a:solidFill>
                  <a:srgbClr val="273239"/>
                </a:solidFill>
                <a:latin typeface="Nunito"/>
              </a:rPr>
              <a:t>The </a:t>
            </a:r>
            <a:r>
              <a:rPr lang="en-US" altLang="en-US" sz="3600" dirty="0">
                <a:solidFill>
                  <a:srgbClr val="273239"/>
                </a:solidFill>
                <a:latin typeface="Nunito"/>
              </a:rPr>
              <a:t>event of rolling a die can be represented by a discrete random variable with the probability distribution being such that each event has a probability of</a:t>
            </a:r>
            <a:r>
              <a:rPr lang="en-US" altLang="en-US" sz="3600" dirty="0"/>
              <a:t>  </a:t>
            </a:r>
            <a:r>
              <a:rPr lang="en-US" altLang="en-US" sz="3600" dirty="0" smtClean="0"/>
              <a:t>1/6</a:t>
            </a:r>
            <a:r>
              <a:rPr lang="en-US" altLang="en-US" sz="3600" dirty="0">
                <a:latin typeface="Arial" panose="020B0604020202020204" pitchFamily="34" charset="0"/>
              </a:rPr>
              <a:t/>
            </a:r>
            <a:br>
              <a:rPr lang="en-US" altLang="en-US" sz="3600" dirty="0">
                <a:latin typeface="Arial" panose="020B0604020202020204" pitchFamily="34" charset="0"/>
              </a:rPr>
            </a:br>
            <a:endParaRPr lang="en-US" altLang="en-US" sz="3600" dirty="0">
              <a:latin typeface="Arial" panose="020B0604020202020204" pitchFamily="34" charset="0"/>
            </a:endParaRPr>
          </a:p>
        </p:txBody>
      </p:sp>
    </p:spTree>
    <p:extLst>
      <p:ext uri="{BB962C8B-B14F-4D97-AF65-F5344CB8AC3E}">
        <p14:creationId xmlns:p14="http://schemas.microsoft.com/office/powerpoint/2010/main" val="34978113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803650" y="1311275"/>
            <a:ext cx="8686800" cy="4530763"/>
          </a:xfrm>
          <a:prstGeom prst="rect">
            <a:avLst/>
          </a:prstGeom>
        </p:spPr>
      </p:pic>
      <p:sp>
        <p:nvSpPr>
          <p:cNvPr id="3" name="Rectangle 2"/>
          <p:cNvSpPr/>
          <p:nvPr/>
        </p:nvSpPr>
        <p:spPr>
          <a:xfrm>
            <a:off x="2508250" y="6950075"/>
            <a:ext cx="16230600" cy="2862322"/>
          </a:xfrm>
          <a:prstGeom prst="rect">
            <a:avLst/>
          </a:prstGeom>
        </p:spPr>
        <p:txBody>
          <a:bodyPr wrap="square">
            <a:spAutoFit/>
          </a:bodyPr>
          <a:lstStyle/>
          <a:p>
            <a:r>
              <a:rPr lang="en-US" sz="3600" dirty="0">
                <a:solidFill>
                  <a:srgbClr val="273239"/>
                </a:solidFill>
                <a:latin typeface="urw-din"/>
              </a:rPr>
              <a:t>It can be observed from the above graph that the distribution is symmetric about its center, which is also the mean (0 in this case). This makes the probability of events at equal deviations from the mean, equally probable. The density is highly centered around the mean, which translates to lower probabilities for values away from the mean.</a:t>
            </a:r>
            <a:endParaRPr lang="en-IN" sz="3600" dirty="0"/>
          </a:p>
        </p:txBody>
      </p:sp>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34155722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27250" y="1235075"/>
            <a:ext cx="16002000" cy="1200329"/>
          </a:xfrm>
          <a:prstGeom prst="rect">
            <a:avLst/>
          </a:prstGeom>
        </p:spPr>
        <p:txBody>
          <a:bodyPr wrap="square">
            <a:spAutoFit/>
          </a:bodyPr>
          <a:lstStyle/>
          <a:p>
            <a:pPr fontAlgn="base"/>
            <a:r>
              <a:rPr lang="en-US" sz="3600" b="1" dirty="0">
                <a:solidFill>
                  <a:srgbClr val="273239"/>
                </a:solidFill>
                <a:latin typeface="urw-din"/>
              </a:rPr>
              <a:t>Probability Density Function –</a:t>
            </a:r>
            <a:endParaRPr lang="en-US" sz="3600" dirty="0">
              <a:solidFill>
                <a:srgbClr val="273239"/>
              </a:solidFill>
              <a:latin typeface="urw-din"/>
            </a:endParaRPr>
          </a:p>
          <a:p>
            <a:pPr fontAlgn="base"/>
            <a:r>
              <a:rPr lang="en-US" sz="3600" dirty="0">
                <a:solidFill>
                  <a:srgbClr val="273239"/>
                </a:solidFill>
                <a:latin typeface="urw-din"/>
              </a:rPr>
              <a:t>The probability density function of the general normal distribution is given as-</a:t>
            </a:r>
            <a:endParaRPr lang="en-US" sz="3600" b="0" i="0" dirty="0">
              <a:solidFill>
                <a:srgbClr val="273239"/>
              </a:solidFill>
              <a:effectLst/>
              <a:latin typeface="urw-din"/>
            </a:endParaRPr>
          </a:p>
        </p:txBody>
      </p:sp>
      <p:pic>
        <p:nvPicPr>
          <p:cNvPr id="3" name="Picture 2"/>
          <p:cNvPicPr>
            <a:picLocks noChangeAspect="1"/>
          </p:cNvPicPr>
          <p:nvPr/>
        </p:nvPicPr>
        <p:blipFill>
          <a:blip r:embed="rId2"/>
          <a:stretch>
            <a:fillRect/>
          </a:stretch>
        </p:blipFill>
        <p:spPr>
          <a:xfrm>
            <a:off x="2127250" y="2759075"/>
            <a:ext cx="4818658" cy="1081111"/>
          </a:xfrm>
          <a:prstGeom prst="rect">
            <a:avLst/>
          </a:prstGeom>
        </p:spPr>
      </p:pic>
      <p:sp>
        <p:nvSpPr>
          <p:cNvPr id="5" name="AutoShape 2" descr="\sigma"/>
          <p:cNvSpPr>
            <a:spLocks noChangeAspect="1" noChangeArrowheads="1"/>
          </p:cNvSpPr>
          <p:nvPr/>
        </p:nvSpPr>
        <p:spPr bwMode="auto">
          <a:xfrm>
            <a:off x="8918575" y="-136525"/>
            <a:ext cx="133350" cy="1143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3" descr="\mu"/>
          <p:cNvSpPr>
            <a:spLocks noChangeAspect="1" noChangeArrowheads="1"/>
          </p:cNvSpPr>
          <p:nvPr/>
        </p:nvSpPr>
        <p:spPr bwMode="auto">
          <a:xfrm>
            <a:off x="13128625" y="-136525"/>
            <a:ext cx="152400" cy="1714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mc:AlternateContent xmlns:mc="http://schemas.openxmlformats.org/markup-compatibility/2006" xmlns:a14="http://schemas.microsoft.com/office/drawing/2010/main">
        <mc:Choice Requires="a14">
          <p:sp>
            <p:nvSpPr>
              <p:cNvPr id="7" name="Rectangle 6"/>
              <p:cNvSpPr/>
              <p:nvPr/>
            </p:nvSpPr>
            <p:spPr>
              <a:xfrm>
                <a:off x="2127250" y="4511675"/>
                <a:ext cx="16764000" cy="2862322"/>
              </a:xfrm>
              <a:prstGeom prst="rect">
                <a:avLst/>
              </a:prstGeom>
            </p:spPr>
            <p:txBody>
              <a:bodyPr wrap="square">
                <a:spAutoFit/>
              </a:bodyPr>
              <a:lstStyle/>
              <a:p>
                <a:pPr eaLnBrk="0" fontAlgn="base" hangingPunct="0">
                  <a:spcBef>
                    <a:spcPct val="0"/>
                  </a:spcBef>
                  <a:spcAft>
                    <a:spcPct val="0"/>
                  </a:spcAft>
                </a:pPr>
                <a:r>
                  <a:rPr lang="en-US" sz="3600" dirty="0" smtClean="0">
                    <a:solidFill>
                      <a:srgbClr val="273239"/>
                    </a:solidFill>
                    <a:latin typeface="urw-din"/>
                  </a:rPr>
                  <a:t>In </a:t>
                </a:r>
                <a:r>
                  <a:rPr lang="en-US" sz="3600" dirty="0">
                    <a:solidFill>
                      <a:srgbClr val="273239"/>
                    </a:solidFill>
                    <a:latin typeface="urw-din"/>
                  </a:rPr>
                  <a:t>the above formula, all the symbols have their usual meanings, </a:t>
                </a:r>
                <a:r>
                  <a:rPr lang="en-US" sz="3600" dirty="0"/>
                  <a:t> </a:t>
                </a:r>
                <a14:m>
                  <m:oMath xmlns:m="http://schemas.openxmlformats.org/officeDocument/2006/math">
                    <m:r>
                      <a:rPr lang="en-IN" sz="3600" i="1">
                        <a:latin typeface="Cambria Math" panose="02040503050406030204" pitchFamily="18" charset="0"/>
                      </a:rPr>
                      <m:t>𝜎</m:t>
                    </m:r>
                  </m:oMath>
                </a14:m>
                <a:r>
                  <a:rPr lang="en-US" sz="3600" dirty="0"/>
                  <a:t> </a:t>
                </a:r>
                <a:r>
                  <a:rPr lang="en-US" sz="3600" dirty="0">
                    <a:solidFill>
                      <a:srgbClr val="273239"/>
                    </a:solidFill>
                    <a:latin typeface="urw-din"/>
                  </a:rPr>
                  <a:t> is the Standard Deviation and </a:t>
                </a:r>
                <a:r>
                  <a:rPr lang="en-US" sz="3600" dirty="0"/>
                  <a:t> </a:t>
                </a:r>
                <a14:m>
                  <m:oMath xmlns:m="http://schemas.openxmlformats.org/officeDocument/2006/math">
                    <m:r>
                      <a:rPr lang="en-IN" sz="3600" i="1">
                        <a:latin typeface="Cambria Math" panose="02040503050406030204" pitchFamily="18" charset="0"/>
                      </a:rPr>
                      <m:t>𝜇</m:t>
                    </m:r>
                  </m:oMath>
                </a14:m>
                <a:r>
                  <a:rPr lang="en-US" sz="3600" dirty="0">
                    <a:solidFill>
                      <a:srgbClr val="273239"/>
                    </a:solidFill>
                    <a:latin typeface="urw-din"/>
                  </a:rPr>
                  <a:t> is the Mean.</a:t>
                </a:r>
                <a:r>
                  <a:rPr lang="en-US" sz="3600" dirty="0"/>
                  <a:t> </a:t>
                </a:r>
                <a:endParaRPr lang="en-US" sz="3600" dirty="0" smtClean="0"/>
              </a:p>
              <a:p>
                <a:pPr eaLnBrk="0" fontAlgn="base" hangingPunct="0">
                  <a:spcBef>
                    <a:spcPct val="0"/>
                  </a:spcBef>
                  <a:spcAft>
                    <a:spcPct val="0"/>
                  </a:spcAft>
                </a:pPr>
                <a:endParaRPr lang="en-US" sz="3600" dirty="0">
                  <a:latin typeface="Arial" panose="020B0604020202020204" pitchFamily="34" charset="0"/>
                </a:endParaRPr>
              </a:p>
              <a:p>
                <a:pPr eaLnBrk="0" fontAlgn="base" hangingPunct="0">
                  <a:spcBef>
                    <a:spcPct val="0"/>
                  </a:spcBef>
                  <a:spcAft>
                    <a:spcPct val="0"/>
                  </a:spcAft>
                </a:pPr>
                <a:r>
                  <a:rPr lang="en-US" sz="3600" dirty="0"/>
                  <a:t>The </a:t>
                </a:r>
                <a:r>
                  <a:rPr lang="en-US" sz="3600" b="1" dirty="0"/>
                  <a:t>z-score</a:t>
                </a:r>
                <a:r>
                  <a:rPr lang="en-US" sz="3600" dirty="0"/>
                  <a:t> is a measure of how many standard deviations away a data point is from the mean. Mathematically,</a:t>
                </a:r>
                <a:endParaRPr lang="en-US" sz="3600" dirty="0">
                  <a:latin typeface="Arial" panose="020B0604020202020204" pitchFamily="34" charset="0"/>
                </a:endParaRPr>
              </a:p>
            </p:txBody>
          </p:sp>
        </mc:Choice>
        <mc:Fallback xmlns="">
          <p:sp>
            <p:nvSpPr>
              <p:cNvPr id="7" name="Rectangle 6"/>
              <p:cNvSpPr>
                <a:spLocks noRot="1" noChangeAspect="1" noMove="1" noResize="1" noEditPoints="1" noAdjustHandles="1" noChangeArrowheads="1" noChangeShapeType="1" noTextEdit="1"/>
              </p:cNvSpPr>
              <p:nvPr/>
            </p:nvSpPr>
            <p:spPr>
              <a:xfrm>
                <a:off x="2127250" y="4511675"/>
                <a:ext cx="16764000" cy="2862322"/>
              </a:xfrm>
              <a:prstGeom prst="rect">
                <a:avLst/>
              </a:prstGeom>
              <a:blipFill rotWithShape="0">
                <a:blip r:embed="rId3"/>
                <a:stretch>
                  <a:fillRect l="-1127" t="-3617" b="-7234"/>
                </a:stretch>
              </a:blipFill>
            </p:spPr>
            <p:txBody>
              <a:bodyPr/>
              <a:lstStyle/>
              <a:p>
                <a:r>
                  <a:rPr lang="en-IN">
                    <a:noFill/>
                  </a:rPr>
                  <a:t> </a:t>
                </a:r>
              </a:p>
            </p:txBody>
          </p:sp>
        </mc:Fallback>
      </mc:AlternateContent>
      <p:pic>
        <p:nvPicPr>
          <p:cNvPr id="9" name="Picture 8"/>
          <p:cNvPicPr>
            <a:picLocks noChangeAspect="1"/>
          </p:cNvPicPr>
          <p:nvPr/>
        </p:nvPicPr>
        <p:blipFill>
          <a:blip r:embed="rId4"/>
          <a:stretch>
            <a:fillRect/>
          </a:stretch>
        </p:blipFill>
        <p:spPr>
          <a:xfrm>
            <a:off x="6242050" y="7373997"/>
            <a:ext cx="4509909" cy="1295400"/>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6">
            <p14:nvContentPartPr>
              <p14:cNvPr id="4" name="Ink 3"/>
              <p14:cNvContentPartPr/>
              <p14:nvPr/>
            </p14:nvContentPartPr>
            <p14:xfrm>
              <a:off x="4137840" y="974520"/>
              <a:ext cx="11548080" cy="7705440"/>
            </p14:xfrm>
          </p:contentPart>
        </mc:Choice>
        <mc:Fallback>
          <p:pic>
            <p:nvPicPr>
              <p:cNvPr id="4" name="Ink 3"/>
              <p:cNvPicPr/>
              <p:nvPr/>
            </p:nvPicPr>
            <p:blipFill>
              <a:blip r:embed="rId7"/>
              <a:stretch>
                <a:fillRect/>
              </a:stretch>
            </p:blipFill>
            <p:spPr>
              <a:xfrm>
                <a:off x="4133880" y="970200"/>
                <a:ext cx="11554920" cy="7718400"/>
              </a:xfrm>
              <a:prstGeom prst="rect">
                <a:avLst/>
              </a:prstGeom>
            </p:spPr>
          </p:pic>
        </mc:Fallback>
      </mc:AlternateContent>
    </p:spTree>
    <p:extLst>
      <p:ext uri="{BB962C8B-B14F-4D97-AF65-F5344CB8AC3E}">
        <p14:creationId xmlns:p14="http://schemas.microsoft.com/office/powerpoint/2010/main" val="417590452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08250" y="854075"/>
            <a:ext cx="16459200" cy="2862322"/>
          </a:xfrm>
          <a:prstGeom prst="rect">
            <a:avLst/>
          </a:prstGeom>
        </p:spPr>
        <p:txBody>
          <a:bodyPr wrap="square">
            <a:spAutoFit/>
          </a:bodyPr>
          <a:lstStyle/>
          <a:p>
            <a:pPr fontAlgn="base"/>
            <a:r>
              <a:rPr lang="en-US" sz="3600" b="1" dirty="0">
                <a:solidFill>
                  <a:srgbClr val="273239"/>
                </a:solidFill>
                <a:latin typeface="urw-din"/>
              </a:rPr>
              <a:t>Standard Normal Distribution –</a:t>
            </a:r>
            <a:endParaRPr lang="en-US" sz="3600" dirty="0">
              <a:solidFill>
                <a:srgbClr val="273239"/>
              </a:solidFill>
              <a:latin typeface="urw-din"/>
            </a:endParaRPr>
          </a:p>
          <a:p>
            <a:pPr fontAlgn="base"/>
            <a:r>
              <a:rPr lang="en-US" sz="3600" dirty="0">
                <a:solidFill>
                  <a:srgbClr val="273239"/>
                </a:solidFill>
                <a:latin typeface="urw-din"/>
              </a:rPr>
              <a:t>In the General Normal Distribution, if the Mean is set to 0 and the Standard Deviation is set to 1, then the corresponding distribution obtained is called the Standard Normal Distribution.</a:t>
            </a:r>
            <a:br>
              <a:rPr lang="en-US" sz="3600" dirty="0">
                <a:solidFill>
                  <a:srgbClr val="273239"/>
                </a:solidFill>
                <a:latin typeface="urw-din"/>
              </a:rPr>
            </a:br>
            <a:r>
              <a:rPr lang="en-US" sz="3600" dirty="0">
                <a:solidFill>
                  <a:srgbClr val="273239"/>
                </a:solidFill>
                <a:latin typeface="urw-din"/>
              </a:rPr>
              <a:t>The Probability Density function now becomes-</a:t>
            </a:r>
            <a:endParaRPr lang="en-US" sz="3600" b="0" i="0" dirty="0">
              <a:solidFill>
                <a:srgbClr val="273239"/>
              </a:solidFill>
              <a:effectLst/>
              <a:latin typeface="urw-din"/>
            </a:endParaRPr>
          </a:p>
        </p:txBody>
      </p:sp>
      <p:pic>
        <p:nvPicPr>
          <p:cNvPr id="4" name="Picture 3"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8777160" y="4236480"/>
              <a:ext cx="9615600" cy="3706920"/>
            </p14:xfrm>
          </p:contentPart>
        </mc:Choice>
        <mc:Fallback>
          <p:pic>
            <p:nvPicPr>
              <p:cNvPr id="3" name="Ink 2"/>
              <p:cNvPicPr/>
              <p:nvPr/>
            </p:nvPicPr>
            <p:blipFill>
              <a:blip r:embed="rId4"/>
              <a:stretch>
                <a:fillRect/>
              </a:stretch>
            </p:blipFill>
            <p:spPr>
              <a:xfrm>
                <a:off x="8773560" y="4229640"/>
                <a:ext cx="9629280" cy="3717360"/>
              </a:xfrm>
              <a:prstGeom prst="rect">
                <a:avLst/>
              </a:prstGeom>
            </p:spPr>
          </p:pic>
        </mc:Fallback>
      </mc:AlternateContent>
    </p:spTree>
    <p:extLst>
      <p:ext uri="{BB962C8B-B14F-4D97-AF65-F5344CB8AC3E}">
        <p14:creationId xmlns:p14="http://schemas.microsoft.com/office/powerpoint/2010/main" val="149136392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mu"/>
          <p:cNvSpPr>
            <a:spLocks noChangeAspect="1" noChangeArrowheads="1"/>
          </p:cNvSpPr>
          <p:nvPr/>
        </p:nvSpPr>
        <p:spPr bwMode="auto">
          <a:xfrm>
            <a:off x="3702050" y="-4763"/>
            <a:ext cx="152400" cy="17145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sigma ^2"/>
          <p:cNvSpPr>
            <a:spLocks noChangeAspect="1" noChangeArrowheads="1"/>
          </p:cNvSpPr>
          <p:nvPr/>
        </p:nvSpPr>
        <p:spPr bwMode="auto">
          <a:xfrm>
            <a:off x="4781550" y="-4763"/>
            <a:ext cx="238125"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Z = \frac{X-\mu}{\sigma}"/>
          <p:cNvSpPr>
            <a:spLocks noChangeAspect="1" noChangeArrowheads="1"/>
          </p:cNvSpPr>
          <p:nvPr/>
        </p:nvSpPr>
        <p:spPr bwMode="auto">
          <a:xfrm>
            <a:off x="6983413" y="-4763"/>
            <a:ext cx="990600" cy="3333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mc:AlternateContent xmlns:mc="http://schemas.openxmlformats.org/markup-compatibility/2006" xmlns:a14="http://schemas.microsoft.com/office/drawing/2010/main">
        <mc:Choice Requires="a14">
          <p:sp>
            <p:nvSpPr>
              <p:cNvPr id="6" name="Rectangle 5"/>
              <p:cNvSpPr/>
              <p:nvPr/>
            </p:nvSpPr>
            <p:spPr>
              <a:xfrm>
                <a:off x="2660650" y="930275"/>
                <a:ext cx="14935200" cy="1997983"/>
              </a:xfrm>
              <a:prstGeom prst="rect">
                <a:avLst/>
              </a:prstGeom>
            </p:spPr>
            <p:txBody>
              <a:bodyPr wrap="square">
                <a:spAutoFit/>
              </a:bodyPr>
              <a:lstStyle/>
              <a:p>
                <a:pPr lvl="0" eaLnBrk="0" fontAlgn="base" hangingPunct="0">
                  <a:spcBef>
                    <a:spcPct val="0"/>
                  </a:spcBef>
                  <a:spcAft>
                    <a:spcPct val="0"/>
                  </a:spcAft>
                </a:pPr>
                <a:r>
                  <a:rPr lang="en-US" sz="3600" dirty="0">
                    <a:solidFill>
                      <a:srgbClr val="273239"/>
                    </a:solidFill>
                    <a:latin typeface="+mj-lt"/>
                  </a:rPr>
                  <a:t>If X is a normal random variable with E(X)= </a:t>
                </a:r>
                <a14:m>
                  <m:oMath xmlns:m="http://schemas.openxmlformats.org/officeDocument/2006/math">
                    <m:r>
                      <a:rPr lang="en-IN" sz="3600" i="1">
                        <a:latin typeface="Cambria Math" panose="02040503050406030204" pitchFamily="18" charset="0"/>
                      </a:rPr>
                      <m:t>𝜇</m:t>
                    </m:r>
                    <m:r>
                      <a:rPr lang="en-IN" sz="3600" i="1">
                        <a:latin typeface="Cambria Math" panose="02040503050406030204" pitchFamily="18" charset="0"/>
                      </a:rPr>
                      <m:t> </m:t>
                    </m:r>
                  </m:oMath>
                </a14:m>
                <a:r>
                  <a:rPr lang="en-US" sz="3600" dirty="0">
                    <a:solidFill>
                      <a:srgbClr val="273239"/>
                    </a:solidFill>
                    <a:latin typeface="+mj-lt"/>
                  </a:rPr>
                  <a:t>  and V(X)=   </a:t>
                </a:r>
                <a:r>
                  <a:rPr lang="en-IN" sz="3600" dirty="0">
                    <a:latin typeface="+mj-lt"/>
                  </a:rPr>
                  <a:t> </a:t>
                </a:r>
                <a14:m>
                  <m:oMath xmlns:m="http://schemas.openxmlformats.org/officeDocument/2006/math">
                    <m:r>
                      <a:rPr lang="en-IN" sz="3600" i="1">
                        <a:latin typeface="Cambria Math" panose="02040503050406030204" pitchFamily="18" charset="0"/>
                      </a:rPr>
                      <m:t>𝜎</m:t>
                    </m:r>
                  </m:oMath>
                </a14:m>
                <a:r>
                  <a:rPr lang="en-US" sz="3600" dirty="0">
                    <a:latin typeface="+mj-lt"/>
                  </a:rPr>
                  <a:t> </a:t>
                </a:r>
                <a:r>
                  <a:rPr lang="en-US" sz="3600" dirty="0">
                    <a:solidFill>
                      <a:srgbClr val="273239"/>
                    </a:solidFill>
                    <a:latin typeface="+mj-lt"/>
                  </a:rPr>
                  <a:t> , the random variable   </a:t>
                </a:r>
                <a14:m>
                  <m:oMath xmlns:m="http://schemas.openxmlformats.org/officeDocument/2006/math">
                    <m:r>
                      <a:rPr lang="en-IN" sz="3600" i="1">
                        <a:latin typeface="Cambria Math" panose="02040503050406030204" pitchFamily="18" charset="0"/>
                      </a:rPr>
                      <m:t>𝑍</m:t>
                    </m:r>
                    <m:r>
                      <a:rPr lang="en-IN" sz="3600">
                        <a:latin typeface="Cambria Math" panose="02040503050406030204" pitchFamily="18" charset="0"/>
                      </a:rPr>
                      <m:t>=</m:t>
                    </m:r>
                    <m:f>
                      <m:fPr>
                        <m:ctrlPr>
                          <a:rPr lang="en-IN" sz="3600" i="1">
                            <a:latin typeface="Cambria Math" panose="02040503050406030204" pitchFamily="18" charset="0"/>
                          </a:rPr>
                        </m:ctrlPr>
                      </m:fPr>
                      <m:num>
                        <m:r>
                          <a:rPr lang="en-IN" sz="3600" i="1">
                            <a:latin typeface="Cambria Math" panose="02040503050406030204" pitchFamily="18" charset="0"/>
                          </a:rPr>
                          <m:t>𝑋</m:t>
                        </m:r>
                        <m:r>
                          <a:rPr lang="en-IN" sz="3600">
                            <a:latin typeface="Cambria Math" panose="02040503050406030204" pitchFamily="18" charset="0"/>
                          </a:rPr>
                          <m:t>−</m:t>
                        </m:r>
                        <m:r>
                          <a:rPr lang="en-IN" sz="3600" i="1">
                            <a:latin typeface="Cambria Math" panose="02040503050406030204" pitchFamily="18" charset="0"/>
                          </a:rPr>
                          <m:t>𝜇</m:t>
                        </m:r>
                      </m:num>
                      <m:den>
                        <m:r>
                          <a:rPr lang="en-IN" sz="3600" i="1">
                            <a:latin typeface="Cambria Math" panose="02040503050406030204" pitchFamily="18" charset="0"/>
                          </a:rPr>
                          <m:t>𝜎</m:t>
                        </m:r>
                      </m:den>
                    </m:f>
                  </m:oMath>
                </a14:m>
                <a:r>
                  <a:rPr lang="en-US" sz="3600" dirty="0">
                    <a:solidFill>
                      <a:srgbClr val="273239"/>
                    </a:solidFill>
                    <a:latin typeface="+mj-lt"/>
                  </a:rPr>
                  <a:t>     is a normal random variable with E(Z)=0 and V(Z)=1. That is, Z is a standard normal random variable.</a:t>
                </a:r>
                <a:r>
                  <a:rPr lang="en-US" sz="3600" dirty="0">
                    <a:latin typeface="+mj-lt"/>
                  </a:rPr>
                  <a:t> </a:t>
                </a:r>
                <a:endParaRPr lang="en-US" sz="3600" dirty="0">
                  <a:solidFill>
                    <a:srgbClr val="273239"/>
                  </a:solidFill>
                  <a:latin typeface="+mj-lt"/>
                </a:endParaRPr>
              </a:p>
            </p:txBody>
          </p:sp>
        </mc:Choice>
        <mc:Fallback xmlns="">
          <p:sp>
            <p:nvSpPr>
              <p:cNvPr id="6" name="Rectangle 5"/>
              <p:cNvSpPr>
                <a:spLocks noRot="1" noChangeAspect="1" noMove="1" noResize="1" noEditPoints="1" noAdjustHandles="1" noChangeArrowheads="1" noChangeShapeType="1" noTextEdit="1"/>
              </p:cNvSpPr>
              <p:nvPr/>
            </p:nvSpPr>
            <p:spPr>
              <a:xfrm>
                <a:off x="2660650" y="930275"/>
                <a:ext cx="14935200" cy="1997983"/>
              </a:xfrm>
              <a:prstGeom prst="rect">
                <a:avLst/>
              </a:prstGeom>
              <a:blipFill rotWithShape="0">
                <a:blip r:embed="rId2"/>
                <a:stretch>
                  <a:fillRect l="-1224" t="-4893" b="-11009"/>
                </a:stretch>
              </a:blipFill>
            </p:spPr>
            <p:txBody>
              <a:bodyPr/>
              <a:lstStyle/>
              <a:p>
                <a:r>
                  <a:rPr lang="en-IN">
                    <a:noFill/>
                  </a:rPr>
                  <a:t> </a:t>
                </a:r>
              </a:p>
            </p:txBody>
          </p:sp>
        </mc:Fallback>
      </mc:AlternateContent>
      <p:pic>
        <p:nvPicPr>
          <p:cNvPr id="8" name="Picture 7"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21848774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4850" y="549275"/>
            <a:ext cx="16230600" cy="967166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251640" y="715680"/>
              <a:ext cx="11841120" cy="7292520"/>
            </p14:xfrm>
          </p:contentPart>
        </mc:Choice>
        <mc:Fallback>
          <p:pic>
            <p:nvPicPr>
              <p:cNvPr id="2" name="Ink 1"/>
              <p:cNvPicPr/>
              <p:nvPr/>
            </p:nvPicPr>
            <p:blipFill>
              <a:blip r:embed="rId5"/>
              <a:stretch>
                <a:fillRect/>
              </a:stretch>
            </p:blipFill>
            <p:spPr>
              <a:xfrm>
                <a:off x="248760" y="710280"/>
                <a:ext cx="11852640" cy="7306200"/>
              </a:xfrm>
              <a:prstGeom prst="rect">
                <a:avLst/>
              </a:prstGeom>
            </p:spPr>
          </p:pic>
        </mc:Fallback>
      </mc:AlternateContent>
    </p:spTree>
    <p:extLst>
      <p:ext uri="{BB962C8B-B14F-4D97-AF65-F5344CB8AC3E}">
        <p14:creationId xmlns:p14="http://schemas.microsoft.com/office/powerpoint/2010/main" val="1727821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AutoShape 2" descr="^2"/>
          <p:cNvSpPr>
            <a:spLocks noChangeAspect="1" noChangeArrowheads="1"/>
          </p:cNvSpPr>
          <p:nvPr/>
        </p:nvSpPr>
        <p:spPr bwMode="auto">
          <a:xfrm>
            <a:off x="7086600" y="46038"/>
            <a:ext cx="85725" cy="1333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Rectangle 3"/>
          <p:cNvSpPr/>
          <p:nvPr/>
        </p:nvSpPr>
        <p:spPr>
          <a:xfrm>
            <a:off x="1670050" y="1120852"/>
            <a:ext cx="16992600" cy="2862322"/>
          </a:xfrm>
          <a:prstGeom prst="rect">
            <a:avLst/>
          </a:prstGeom>
        </p:spPr>
        <p:txBody>
          <a:bodyPr wrap="square">
            <a:spAutoFit/>
          </a:bodyPr>
          <a:lstStyle/>
          <a:p>
            <a:pPr lvl="0" eaLnBrk="0" fontAlgn="base" hangingPunct="0">
              <a:spcBef>
                <a:spcPct val="0"/>
              </a:spcBef>
              <a:spcAft>
                <a:spcPct val="0"/>
              </a:spcAft>
            </a:pPr>
            <a:r>
              <a:rPr lang="en-US" sz="3600" b="1" dirty="0">
                <a:solidFill>
                  <a:srgbClr val="273239"/>
                </a:solidFill>
                <a:latin typeface="urw-din"/>
              </a:rPr>
              <a:t>Example –</a:t>
            </a:r>
            <a:r>
              <a:rPr lang="en-US" sz="3600" dirty="0">
                <a:solidFill>
                  <a:srgbClr val="273239"/>
                </a:solidFill>
                <a:latin typeface="urw-din"/>
              </a:rPr>
              <a:t> Suppose that the current measurements in a strip of wire are assumed to follow a normal distribution with a mean of 10 </a:t>
            </a:r>
            <a:r>
              <a:rPr lang="en-US" sz="3600" dirty="0" err="1">
                <a:solidFill>
                  <a:srgbClr val="273239"/>
                </a:solidFill>
                <a:latin typeface="urw-din"/>
              </a:rPr>
              <a:t>milliamperes</a:t>
            </a:r>
            <a:r>
              <a:rPr lang="en-US" sz="3600" dirty="0">
                <a:solidFill>
                  <a:srgbClr val="273239"/>
                </a:solidFill>
                <a:latin typeface="urw-din"/>
              </a:rPr>
              <a:t> and a variance of four (</a:t>
            </a:r>
            <a:r>
              <a:rPr lang="en-US" sz="3600" dirty="0" err="1" smtClean="0">
                <a:solidFill>
                  <a:srgbClr val="273239"/>
                </a:solidFill>
                <a:latin typeface="urw-din"/>
              </a:rPr>
              <a:t>milliamperes</a:t>
            </a:r>
            <a:r>
              <a:rPr lang="en-US" sz="3600" dirty="0" smtClean="0">
                <a:solidFill>
                  <a:srgbClr val="273239"/>
                </a:solidFill>
                <a:latin typeface="urw-din"/>
              </a:rPr>
              <a:t>)</a:t>
            </a:r>
            <a:r>
              <a:rPr lang="en-US" sz="3600" baseline="30000" dirty="0" smtClean="0">
                <a:solidFill>
                  <a:srgbClr val="273239"/>
                </a:solidFill>
                <a:latin typeface="urw-din"/>
              </a:rPr>
              <a:t>2</a:t>
            </a:r>
            <a:r>
              <a:rPr lang="en-US" sz="3600" dirty="0">
                <a:solidFill>
                  <a:srgbClr val="273239"/>
                </a:solidFill>
                <a:latin typeface="urw-din"/>
              </a:rPr>
              <a:t> . What is the probability that a measurement exceeds 13 </a:t>
            </a:r>
            <a:r>
              <a:rPr lang="en-US" sz="3600" dirty="0" err="1">
                <a:solidFill>
                  <a:srgbClr val="273239"/>
                </a:solidFill>
                <a:latin typeface="urw-din"/>
              </a:rPr>
              <a:t>milliamperes</a:t>
            </a:r>
            <a:r>
              <a:rPr lang="en-US" sz="3600" dirty="0">
                <a:solidFill>
                  <a:srgbClr val="273239"/>
                </a:solidFill>
                <a:latin typeface="urw-din"/>
              </a:rPr>
              <a:t>?</a:t>
            </a:r>
          </a:p>
          <a:p>
            <a:pPr lvl="0" eaLnBrk="0" fontAlgn="base" hangingPunct="0">
              <a:spcBef>
                <a:spcPct val="0"/>
              </a:spcBef>
              <a:spcAft>
                <a:spcPct val="0"/>
              </a:spcAft>
            </a:pPr>
            <a:endParaRPr lang="en-US" sz="3600" dirty="0">
              <a:solidFill>
                <a:srgbClr val="273239"/>
              </a:solidFill>
              <a:latin typeface="urw-din"/>
            </a:endParaRPr>
          </a:p>
        </p:txBody>
      </p:sp>
      <p:pic>
        <p:nvPicPr>
          <p:cNvPr id="5" name="Picture 4"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4024080" y="2259000"/>
              <a:ext cx="14293080" cy="8026560"/>
            </p14:xfrm>
          </p:contentPart>
        </mc:Choice>
        <mc:Fallback>
          <p:pic>
            <p:nvPicPr>
              <p:cNvPr id="6" name="Ink 5"/>
              <p:cNvPicPr/>
              <p:nvPr/>
            </p:nvPicPr>
            <p:blipFill>
              <a:blip r:embed="rId4"/>
              <a:stretch>
                <a:fillRect/>
              </a:stretch>
            </p:blipFill>
            <p:spPr>
              <a:xfrm>
                <a:off x="4017600" y="2250360"/>
                <a:ext cx="14302800" cy="8039880"/>
              </a:xfrm>
              <a:prstGeom prst="rect">
                <a:avLst/>
              </a:prstGeom>
            </p:spPr>
          </p:pic>
        </mc:Fallback>
      </mc:AlternateContent>
    </p:spTree>
    <p:extLst>
      <p:ext uri="{BB962C8B-B14F-4D97-AF65-F5344CB8AC3E}">
        <p14:creationId xmlns:p14="http://schemas.microsoft.com/office/powerpoint/2010/main" val="181038847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AutoShape 2" descr="E[x] = 0"/>
          <p:cNvSpPr>
            <a:spLocks noChangeAspect="1" noChangeArrowheads="1"/>
          </p:cNvSpPr>
          <p:nvPr/>
        </p:nvSpPr>
        <p:spPr bwMode="auto">
          <a:xfrm>
            <a:off x="1127125" y="0"/>
            <a:ext cx="933450" cy="2667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3" descr="V[x] = 1"/>
          <p:cNvSpPr>
            <a:spLocks noChangeAspect="1" noChangeArrowheads="1"/>
          </p:cNvSpPr>
          <p:nvPr/>
        </p:nvSpPr>
        <p:spPr bwMode="auto">
          <a:xfrm>
            <a:off x="679450" y="274638"/>
            <a:ext cx="914400" cy="2667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 1"/>
          <p:cNvSpPr>
            <a:spLocks noChangeAspect="1" noChangeArrowheads="1"/>
          </p:cNvSpPr>
          <p:nvPr/>
        </p:nvSpPr>
        <p:spPr bwMode="auto">
          <a:xfrm>
            <a:off x="1346200" y="549275"/>
            <a:ext cx="361950"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p:cNvSpPr/>
          <p:nvPr/>
        </p:nvSpPr>
        <p:spPr>
          <a:xfrm>
            <a:off x="2279650" y="1082675"/>
            <a:ext cx="13411200" cy="3416320"/>
          </a:xfrm>
          <a:prstGeom prst="rect">
            <a:avLst/>
          </a:prstGeom>
        </p:spPr>
        <p:txBody>
          <a:bodyPr wrap="square">
            <a:spAutoFit/>
          </a:bodyPr>
          <a:lstStyle/>
          <a:p>
            <a:pPr lvl="0" eaLnBrk="0" fontAlgn="base" hangingPunct="0">
              <a:spcBef>
                <a:spcPct val="0"/>
              </a:spcBef>
              <a:spcAft>
                <a:spcPct val="0"/>
              </a:spcAft>
            </a:pPr>
            <a:r>
              <a:rPr lang="en-US" sz="3600" b="1" dirty="0">
                <a:solidFill>
                  <a:srgbClr val="273239"/>
                </a:solidFill>
                <a:latin typeface="urw-din"/>
              </a:rPr>
              <a:t>Expected value , variance , standard deviation</a:t>
            </a:r>
            <a:r>
              <a:rPr lang="en-US" sz="3600" dirty="0"/>
              <a:t/>
            </a:r>
            <a:br>
              <a:rPr lang="en-US" sz="3600" dirty="0"/>
            </a:br>
            <a:endParaRPr lang="en-US" sz="3600" dirty="0" smtClean="0"/>
          </a:p>
          <a:p>
            <a:pPr lvl="0" eaLnBrk="0" fontAlgn="base" hangingPunct="0">
              <a:spcBef>
                <a:spcPct val="0"/>
              </a:spcBef>
              <a:spcAft>
                <a:spcPct val="0"/>
              </a:spcAft>
            </a:pPr>
            <a:r>
              <a:rPr lang="en-US" sz="3600" dirty="0" smtClean="0">
                <a:solidFill>
                  <a:srgbClr val="273239"/>
                </a:solidFill>
                <a:latin typeface="urw-din"/>
              </a:rPr>
              <a:t>The </a:t>
            </a:r>
            <a:r>
              <a:rPr lang="en-US" sz="3600" dirty="0">
                <a:solidFill>
                  <a:srgbClr val="273239"/>
                </a:solidFill>
                <a:latin typeface="urw-din"/>
              </a:rPr>
              <a:t>expected value of a standard normal random variable X is</a:t>
            </a:r>
            <a:r>
              <a:rPr lang="en-US" sz="3600" dirty="0"/>
              <a:t/>
            </a:r>
            <a:br>
              <a:rPr lang="en-US" sz="3600" dirty="0"/>
            </a:br>
            <a:r>
              <a:rPr lang="en-US" sz="3600" dirty="0">
                <a:solidFill>
                  <a:srgbClr val="273239"/>
                </a:solidFill>
                <a:latin typeface="urw-din"/>
              </a:rPr>
              <a:t>expected value </a:t>
            </a:r>
            <a:r>
              <a:rPr lang="en-US" sz="3600" dirty="0"/>
              <a:t> </a:t>
            </a:r>
            <a:r>
              <a:rPr lang="en-US" sz="3600" dirty="0" smtClean="0"/>
              <a:t>= 0</a:t>
            </a:r>
            <a:r>
              <a:rPr lang="en-US" sz="3600" dirty="0"/>
              <a:t>              </a:t>
            </a:r>
            <a:r>
              <a:rPr lang="en-US" sz="3600" dirty="0">
                <a:latin typeface="Arial" panose="020B0604020202020204" pitchFamily="34" charset="0"/>
              </a:rPr>
              <a:t/>
            </a:r>
            <a:br>
              <a:rPr lang="en-US" sz="3600" dirty="0">
                <a:latin typeface="Arial" panose="020B0604020202020204" pitchFamily="34" charset="0"/>
              </a:rPr>
            </a:br>
            <a:r>
              <a:rPr lang="en-US" sz="3600" dirty="0">
                <a:solidFill>
                  <a:srgbClr val="273239"/>
                </a:solidFill>
                <a:latin typeface="urw-din"/>
              </a:rPr>
              <a:t>variance </a:t>
            </a:r>
            <a:r>
              <a:rPr lang="en-US" sz="3600" dirty="0"/>
              <a:t> </a:t>
            </a:r>
            <a:r>
              <a:rPr lang="en-US" sz="3600" dirty="0" smtClean="0"/>
              <a:t>= 1</a:t>
            </a:r>
            <a:r>
              <a:rPr lang="en-US" sz="3600" dirty="0">
                <a:latin typeface="Arial" panose="020B0604020202020204" pitchFamily="34" charset="0"/>
              </a:rPr>
              <a:t/>
            </a:r>
            <a:br>
              <a:rPr lang="en-US" sz="3600" dirty="0">
                <a:latin typeface="Arial" panose="020B0604020202020204" pitchFamily="34" charset="0"/>
              </a:rPr>
            </a:br>
            <a:r>
              <a:rPr lang="en-US" sz="3600" dirty="0">
                <a:solidFill>
                  <a:srgbClr val="273239"/>
                </a:solidFill>
                <a:latin typeface="urw-din"/>
              </a:rPr>
              <a:t>standard deviation </a:t>
            </a:r>
            <a:r>
              <a:rPr lang="en-US" sz="3600" dirty="0" smtClean="0">
                <a:solidFill>
                  <a:srgbClr val="273239"/>
                </a:solidFill>
                <a:latin typeface="urw-din"/>
              </a:rPr>
              <a:t>= 1</a:t>
            </a:r>
            <a:r>
              <a:rPr lang="en-US" sz="3600" dirty="0" smtClean="0"/>
              <a:t>  </a:t>
            </a:r>
            <a:r>
              <a:rPr lang="en-US" sz="3600" dirty="0"/>
              <a:t>     </a:t>
            </a:r>
            <a:r>
              <a:rPr lang="en-US" sz="3600" dirty="0">
                <a:latin typeface="Arial" panose="020B0604020202020204" pitchFamily="34" charset="0"/>
              </a:rPr>
              <a:t> </a:t>
            </a:r>
          </a:p>
        </p:txBody>
      </p:sp>
      <p:pic>
        <p:nvPicPr>
          <p:cNvPr id="7" name="Picture 6"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extLst>
      <p:ext uri="{BB962C8B-B14F-4D97-AF65-F5344CB8AC3E}">
        <p14:creationId xmlns:p14="http://schemas.microsoft.com/office/powerpoint/2010/main" val="6405769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3" name="Rectangle 2"/>
          <p:cNvSpPr/>
          <p:nvPr/>
        </p:nvSpPr>
        <p:spPr>
          <a:xfrm>
            <a:off x="1974850" y="1006475"/>
            <a:ext cx="16763762" cy="5632311"/>
          </a:xfrm>
          <a:prstGeom prst="rect">
            <a:avLst/>
          </a:prstGeom>
        </p:spPr>
        <p:txBody>
          <a:bodyPr wrap="square">
            <a:spAutoFit/>
          </a:bodyPr>
          <a:lstStyle/>
          <a:p>
            <a:pPr fontAlgn="base"/>
            <a:r>
              <a:rPr lang="en-US" sz="3600" b="1" dirty="0">
                <a:solidFill>
                  <a:srgbClr val="273239"/>
                </a:solidFill>
                <a:latin typeface="sofia-pro"/>
              </a:rPr>
              <a:t>GATE CS 2008 </a:t>
            </a:r>
            <a:endParaRPr lang="en-US" sz="3600" b="1" dirty="0" smtClean="0">
              <a:solidFill>
                <a:srgbClr val="273239"/>
              </a:solidFill>
              <a:latin typeface="sofia-pro"/>
            </a:endParaRPr>
          </a:p>
          <a:p>
            <a:pPr fontAlgn="base"/>
            <a:r>
              <a:rPr lang="en-US" sz="3600" dirty="0" smtClean="0">
                <a:solidFill>
                  <a:srgbClr val="273239"/>
                </a:solidFill>
                <a:latin typeface="var(--font-din)"/>
              </a:rPr>
              <a:t>Let </a:t>
            </a:r>
            <a:r>
              <a:rPr lang="en-US" sz="3600" dirty="0">
                <a:solidFill>
                  <a:srgbClr val="273239"/>
                </a:solidFill>
                <a:latin typeface="var(--font-din)"/>
              </a:rPr>
              <a:t>X be a random variable following normal distribution with mean +1 and variance 4. Let Y be another normal variable with mean -1 and variance unknown If P(X &lt;=-1) = P(Y &gt;=2). the standard deviation of Y is</a:t>
            </a:r>
            <a:br>
              <a:rPr lang="en-US" sz="3600" dirty="0">
                <a:solidFill>
                  <a:srgbClr val="273239"/>
                </a:solidFill>
                <a:latin typeface="var(--font-din)"/>
              </a:rPr>
            </a:br>
            <a:r>
              <a:rPr lang="en-US" sz="3600" b="1" dirty="0">
                <a:solidFill>
                  <a:srgbClr val="273239"/>
                </a:solidFill>
                <a:latin typeface="var(--font-din)"/>
              </a:rPr>
              <a:t>(A)</a:t>
            </a:r>
            <a:r>
              <a:rPr lang="en-US" sz="3600" dirty="0">
                <a:solidFill>
                  <a:srgbClr val="273239"/>
                </a:solidFill>
                <a:latin typeface="var(--font-din)"/>
              </a:rPr>
              <a:t> 3</a:t>
            </a:r>
            <a:br>
              <a:rPr lang="en-US" sz="3600" dirty="0">
                <a:solidFill>
                  <a:srgbClr val="273239"/>
                </a:solidFill>
                <a:latin typeface="var(--font-din)"/>
              </a:rPr>
            </a:br>
            <a:r>
              <a:rPr lang="en-US" sz="3600" b="1" dirty="0">
                <a:solidFill>
                  <a:srgbClr val="273239"/>
                </a:solidFill>
                <a:latin typeface="var(--font-din)"/>
              </a:rPr>
              <a:t>(B)</a:t>
            </a:r>
            <a:r>
              <a:rPr lang="en-US" sz="3600" dirty="0">
                <a:solidFill>
                  <a:srgbClr val="273239"/>
                </a:solidFill>
                <a:latin typeface="var(--font-din)"/>
              </a:rPr>
              <a:t> 2</a:t>
            </a:r>
            <a:br>
              <a:rPr lang="en-US" sz="3600" dirty="0">
                <a:solidFill>
                  <a:srgbClr val="273239"/>
                </a:solidFill>
                <a:latin typeface="var(--font-din)"/>
              </a:rPr>
            </a:br>
            <a:r>
              <a:rPr lang="en-US" sz="3600" b="1" dirty="0">
                <a:solidFill>
                  <a:srgbClr val="273239"/>
                </a:solidFill>
                <a:latin typeface="var(--font-din)"/>
              </a:rPr>
              <a:t>(C)</a:t>
            </a:r>
            <a:r>
              <a:rPr lang="en-US" sz="3600" dirty="0">
                <a:solidFill>
                  <a:srgbClr val="273239"/>
                </a:solidFill>
                <a:latin typeface="var(--font-din)"/>
              </a:rPr>
              <a:t> </a:t>
            </a:r>
            <a:r>
              <a:rPr lang="en-US" sz="3600" dirty="0" err="1">
                <a:solidFill>
                  <a:srgbClr val="273239"/>
                </a:solidFill>
                <a:latin typeface="var(--font-din)"/>
              </a:rPr>
              <a:t>sqrt</a:t>
            </a:r>
            <a:r>
              <a:rPr lang="en-US" sz="3600" dirty="0">
                <a:solidFill>
                  <a:srgbClr val="273239"/>
                </a:solidFill>
                <a:latin typeface="var(--font-din)"/>
              </a:rPr>
              <a:t>(2)</a:t>
            </a:r>
            <a:br>
              <a:rPr lang="en-US" sz="3600" dirty="0">
                <a:solidFill>
                  <a:srgbClr val="273239"/>
                </a:solidFill>
                <a:latin typeface="var(--font-din)"/>
              </a:rPr>
            </a:br>
            <a:r>
              <a:rPr lang="en-US" sz="3600" b="1" dirty="0">
                <a:solidFill>
                  <a:srgbClr val="273239"/>
                </a:solidFill>
                <a:latin typeface="var(--font-din)"/>
              </a:rPr>
              <a:t>(D)</a:t>
            </a:r>
            <a:r>
              <a:rPr lang="en-US" sz="3600" dirty="0">
                <a:solidFill>
                  <a:srgbClr val="273239"/>
                </a:solidFill>
                <a:latin typeface="var(--font-din)"/>
              </a:rPr>
              <a:t> </a:t>
            </a:r>
            <a:r>
              <a:rPr lang="en-US" sz="3600" dirty="0" smtClean="0">
                <a:solidFill>
                  <a:srgbClr val="273239"/>
                </a:solidFill>
                <a:latin typeface="var(--font-din)"/>
              </a:rPr>
              <a:t>1</a:t>
            </a:r>
          </a:p>
          <a:p>
            <a:pPr fontAlgn="base"/>
            <a:r>
              <a:rPr lang="en-US" sz="3600" dirty="0">
                <a:solidFill>
                  <a:srgbClr val="273239"/>
                </a:solidFill>
                <a:latin typeface="var(--font-din)"/>
              </a:rPr>
              <a:t/>
            </a:r>
            <a:br>
              <a:rPr lang="en-US" sz="3600" dirty="0">
                <a:solidFill>
                  <a:srgbClr val="273239"/>
                </a:solidFill>
                <a:latin typeface="var(--font-din)"/>
              </a:rPr>
            </a:br>
            <a:r>
              <a:rPr lang="en-US" sz="3600" b="1" dirty="0">
                <a:solidFill>
                  <a:srgbClr val="273239"/>
                </a:solidFill>
                <a:latin typeface="var(--font-din)"/>
              </a:rPr>
              <a:t>Answer:</a:t>
            </a:r>
            <a:r>
              <a:rPr lang="en-US" sz="3600" dirty="0">
                <a:solidFill>
                  <a:srgbClr val="273239"/>
                </a:solidFill>
                <a:latin typeface="var(--font-din)"/>
              </a:rPr>
              <a:t> </a:t>
            </a:r>
            <a:r>
              <a:rPr lang="en-US" sz="3600" b="1" dirty="0">
                <a:solidFill>
                  <a:srgbClr val="273239"/>
                </a:solidFill>
                <a:latin typeface="var(--font-din)"/>
              </a:rPr>
              <a:t>(A)</a:t>
            </a:r>
            <a:endParaRPr lang="en-US" sz="3600" b="0" i="0" dirty="0">
              <a:solidFill>
                <a:srgbClr val="273239"/>
              </a:solidFill>
              <a:effectLst/>
              <a:latin typeface="var(--font-din)"/>
            </a:endParaRP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69640" y="1045080"/>
              <a:ext cx="19182240" cy="9542160"/>
            </p14:xfrm>
          </p:contentPart>
        </mc:Choice>
        <mc:Fallback>
          <p:pic>
            <p:nvPicPr>
              <p:cNvPr id="4" name="Ink 3"/>
              <p:cNvPicPr/>
              <p:nvPr/>
            </p:nvPicPr>
            <p:blipFill>
              <a:blip r:embed="rId4"/>
              <a:stretch>
                <a:fillRect/>
              </a:stretch>
            </p:blipFill>
            <p:spPr>
              <a:xfrm>
                <a:off x="263880" y="1038600"/>
                <a:ext cx="19196280" cy="9556560"/>
              </a:xfrm>
              <a:prstGeom prst="rect">
                <a:avLst/>
              </a:prstGeom>
            </p:spPr>
          </p:pic>
        </mc:Fallback>
      </mc:AlternateContent>
    </p:spTree>
    <p:extLst>
      <p:ext uri="{BB962C8B-B14F-4D97-AF65-F5344CB8AC3E}">
        <p14:creationId xmlns:p14="http://schemas.microsoft.com/office/powerpoint/2010/main" val="259505345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27250" y="930275"/>
            <a:ext cx="15773400" cy="5078313"/>
          </a:xfrm>
          <a:prstGeom prst="rect">
            <a:avLst/>
          </a:prstGeom>
        </p:spPr>
        <p:txBody>
          <a:bodyPr wrap="square">
            <a:spAutoFit/>
          </a:bodyPr>
          <a:lstStyle/>
          <a:p>
            <a:pPr fontAlgn="base"/>
            <a:r>
              <a:rPr lang="en-US" sz="3600" b="1" dirty="0">
                <a:solidFill>
                  <a:srgbClr val="273239"/>
                </a:solidFill>
                <a:latin typeface="sofia-pro"/>
              </a:rPr>
              <a:t>GATE CS </a:t>
            </a:r>
            <a:r>
              <a:rPr lang="en-US" sz="3600" b="1" dirty="0" smtClean="0">
                <a:solidFill>
                  <a:srgbClr val="273239"/>
                </a:solidFill>
                <a:latin typeface="sofia-pro"/>
              </a:rPr>
              <a:t>2018 </a:t>
            </a:r>
          </a:p>
          <a:p>
            <a:pPr fontAlgn="base"/>
            <a:r>
              <a:rPr lang="en-US" sz="3600" dirty="0" smtClean="0">
                <a:solidFill>
                  <a:srgbClr val="273239"/>
                </a:solidFill>
                <a:latin typeface="var(--font-din)"/>
              </a:rPr>
              <a:t>Two people, P and Q, decide to independently roll two identical dice, each with 6 faces, numbered 1 to 6. The person with the lower number wins, In case of a tie, they roll the dice repeatedly until there is no tie. Define a trial as a throw of the dice by P and Q. Assume that all 6 numbers on each dice are </a:t>
            </a:r>
            <a:r>
              <a:rPr lang="en-US" sz="3600" dirty="0" err="1" smtClean="0">
                <a:solidFill>
                  <a:srgbClr val="273239"/>
                </a:solidFill>
                <a:latin typeface="var(--font-din)"/>
              </a:rPr>
              <a:t>equi</a:t>
            </a:r>
            <a:r>
              <a:rPr lang="en-US" sz="3600" dirty="0" smtClean="0">
                <a:solidFill>
                  <a:srgbClr val="273239"/>
                </a:solidFill>
                <a:latin typeface="var(--font-din)"/>
              </a:rPr>
              <a:t>-probable and that all trials are independent. The probability (rounded to 3 decimal places) that one of them wins on the third trial is _______ .</a:t>
            </a:r>
          </a:p>
          <a:p>
            <a:pPr fontAlgn="base"/>
            <a:endParaRPr lang="en-US" sz="3600" b="0" i="0" dirty="0">
              <a:solidFill>
                <a:srgbClr val="273239"/>
              </a:solidFill>
              <a:effectLst/>
              <a:latin typeface="var(--font-din)"/>
            </a:endParaRPr>
          </a:p>
          <a:p>
            <a:pPr fontAlgn="base"/>
            <a:r>
              <a:rPr lang="en-US" sz="3600" dirty="0" smtClean="0">
                <a:solidFill>
                  <a:srgbClr val="273239"/>
                </a:solidFill>
                <a:latin typeface="var(--font-din)"/>
              </a:rPr>
              <a:t>Answer: 0.023</a:t>
            </a:r>
            <a:endParaRPr lang="en-US" sz="3600" b="0" i="0" dirty="0">
              <a:solidFill>
                <a:srgbClr val="273239"/>
              </a:solidFill>
              <a:effectLst/>
              <a:latin typeface="var(--font-din)"/>
            </a:endParaRPr>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738800" y="2626920"/>
              <a:ext cx="17076240" cy="7120800"/>
            </p14:xfrm>
          </p:contentPart>
        </mc:Choice>
        <mc:Fallback>
          <p:pic>
            <p:nvPicPr>
              <p:cNvPr id="4" name="Ink 3"/>
              <p:cNvPicPr/>
              <p:nvPr/>
            </p:nvPicPr>
            <p:blipFill>
              <a:blip r:embed="rId4"/>
              <a:stretch>
                <a:fillRect/>
              </a:stretch>
            </p:blipFill>
            <p:spPr>
              <a:xfrm>
                <a:off x="1732320" y="2621520"/>
                <a:ext cx="17092080" cy="71298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4444920" y="7999200"/>
              <a:ext cx="2039040" cy="289440"/>
            </p14:xfrm>
          </p:contentPart>
        </mc:Choice>
        <mc:Fallback>
          <p:pic>
            <p:nvPicPr>
              <p:cNvPr id="5" name="Ink 4"/>
              <p:cNvPicPr/>
              <p:nvPr/>
            </p:nvPicPr>
            <p:blipFill>
              <a:blip r:embed="rId6"/>
              <a:stretch>
                <a:fillRect/>
              </a:stretch>
            </p:blipFill>
            <p:spPr>
              <a:xfrm>
                <a:off x="4441320" y="7993080"/>
                <a:ext cx="2045520" cy="298800"/>
              </a:xfrm>
              <a:prstGeom prst="rect">
                <a:avLst/>
              </a:prstGeom>
            </p:spPr>
          </p:pic>
        </mc:Fallback>
      </mc:AlternateContent>
    </p:spTree>
    <p:extLst>
      <p:ext uri="{BB962C8B-B14F-4D97-AF65-F5344CB8AC3E}">
        <p14:creationId xmlns:p14="http://schemas.microsoft.com/office/powerpoint/2010/main" val="317981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20104100" cy="11308715"/>
            <a:chOff x="0" y="0"/>
            <a:chExt cx="20104100" cy="11308715"/>
          </a:xfrm>
        </p:grpSpPr>
        <p:sp>
          <p:nvSpPr>
            <p:cNvPr id="3" name="object 3"/>
            <p:cNvSpPr/>
            <p:nvPr/>
          </p:nvSpPr>
          <p:spPr>
            <a:xfrm>
              <a:off x="18413680" y="442918"/>
              <a:ext cx="1267460" cy="633730"/>
            </a:xfrm>
            <a:custGeom>
              <a:avLst/>
              <a:gdLst/>
              <a:ahLst/>
              <a:cxnLst/>
              <a:rect l="l" t="t" r="r" b="b"/>
              <a:pathLst>
                <a:path w="1267459" h="633730">
                  <a:moveTo>
                    <a:pt x="1266348" y="292242"/>
                  </a:moveTo>
                  <a:lnTo>
                    <a:pt x="942" y="292242"/>
                  </a:lnTo>
                  <a:lnTo>
                    <a:pt x="314" y="300409"/>
                  </a:lnTo>
                  <a:lnTo>
                    <a:pt x="0" y="308576"/>
                  </a:lnTo>
                  <a:lnTo>
                    <a:pt x="0" y="316744"/>
                  </a:lnTo>
                  <a:lnTo>
                    <a:pt x="4682" y="371343"/>
                  </a:lnTo>
                  <a:lnTo>
                    <a:pt x="22515" y="434218"/>
                  </a:lnTo>
                  <a:lnTo>
                    <a:pt x="43088" y="476333"/>
                  </a:lnTo>
                  <a:lnTo>
                    <a:pt x="69425" y="514668"/>
                  </a:lnTo>
                  <a:lnTo>
                    <a:pt x="100962" y="548656"/>
                  </a:lnTo>
                  <a:lnTo>
                    <a:pt x="137133" y="577733"/>
                  </a:lnTo>
                  <a:lnTo>
                    <a:pt x="177372" y="601332"/>
                  </a:lnTo>
                  <a:lnTo>
                    <a:pt x="221115" y="618889"/>
                  </a:lnTo>
                  <a:lnTo>
                    <a:pt x="267795" y="629838"/>
                  </a:lnTo>
                  <a:lnTo>
                    <a:pt x="316848" y="633614"/>
                  </a:lnTo>
                  <a:lnTo>
                    <a:pt x="365902" y="629838"/>
                  </a:lnTo>
                  <a:lnTo>
                    <a:pt x="412592" y="618889"/>
                  </a:lnTo>
                  <a:lnTo>
                    <a:pt x="456228" y="601399"/>
                  </a:lnTo>
                  <a:lnTo>
                    <a:pt x="496443" y="577845"/>
                  </a:lnTo>
                  <a:lnTo>
                    <a:pt x="532596" y="548823"/>
                  </a:lnTo>
                  <a:lnTo>
                    <a:pt x="316848" y="525879"/>
                  </a:lnTo>
                  <a:lnTo>
                    <a:pt x="264636" y="519307"/>
                  </a:lnTo>
                  <a:lnTo>
                    <a:pt x="217268" y="500685"/>
                  </a:lnTo>
                  <a:lnTo>
                    <a:pt x="176374" y="471650"/>
                  </a:lnTo>
                  <a:lnTo>
                    <a:pt x="143581" y="433838"/>
                  </a:lnTo>
                  <a:lnTo>
                    <a:pt x="120519" y="388888"/>
                  </a:lnTo>
                  <a:lnTo>
                    <a:pt x="1259019" y="388888"/>
                  </a:lnTo>
                  <a:lnTo>
                    <a:pt x="1262608" y="371343"/>
                  </a:lnTo>
                  <a:lnTo>
                    <a:pt x="1265197" y="353444"/>
                  </a:lnTo>
                  <a:lnTo>
                    <a:pt x="1266764" y="335231"/>
                  </a:lnTo>
                  <a:lnTo>
                    <a:pt x="1267291" y="316744"/>
                  </a:lnTo>
                  <a:lnTo>
                    <a:pt x="1267291" y="308576"/>
                  </a:lnTo>
                  <a:lnTo>
                    <a:pt x="1266977" y="300409"/>
                  </a:lnTo>
                  <a:lnTo>
                    <a:pt x="1266348" y="292242"/>
                  </a:lnTo>
                  <a:close/>
                </a:path>
                <a:path w="1267459" h="633730">
                  <a:moveTo>
                    <a:pt x="754328" y="389307"/>
                  </a:moveTo>
                  <a:lnTo>
                    <a:pt x="641969" y="389307"/>
                  </a:lnTo>
                  <a:lnTo>
                    <a:pt x="656271" y="434573"/>
                  </a:lnTo>
                  <a:lnTo>
                    <a:pt x="676881" y="476623"/>
                  </a:lnTo>
                  <a:lnTo>
                    <a:pt x="703236" y="514894"/>
                  </a:lnTo>
                  <a:lnTo>
                    <a:pt x="734772" y="548823"/>
                  </a:lnTo>
                  <a:lnTo>
                    <a:pt x="770925" y="577845"/>
                  </a:lnTo>
                  <a:lnTo>
                    <a:pt x="811132" y="601399"/>
                  </a:lnTo>
                  <a:lnTo>
                    <a:pt x="854830" y="618921"/>
                  </a:lnTo>
                  <a:lnTo>
                    <a:pt x="901454" y="629847"/>
                  </a:lnTo>
                  <a:lnTo>
                    <a:pt x="950442" y="633614"/>
                  </a:lnTo>
                  <a:lnTo>
                    <a:pt x="999526" y="629838"/>
                  </a:lnTo>
                  <a:lnTo>
                    <a:pt x="1046230" y="618889"/>
                  </a:lnTo>
                  <a:lnTo>
                    <a:pt x="1089988" y="601332"/>
                  </a:lnTo>
                  <a:lnTo>
                    <a:pt x="1130235" y="577733"/>
                  </a:lnTo>
                  <a:lnTo>
                    <a:pt x="1166406" y="548656"/>
                  </a:lnTo>
                  <a:lnTo>
                    <a:pt x="1187535" y="525879"/>
                  </a:lnTo>
                  <a:lnTo>
                    <a:pt x="950442" y="525879"/>
                  </a:lnTo>
                  <a:lnTo>
                    <a:pt x="898269" y="519307"/>
                  </a:lnTo>
                  <a:lnTo>
                    <a:pt x="850906" y="500685"/>
                  </a:lnTo>
                  <a:lnTo>
                    <a:pt x="809997" y="471650"/>
                  </a:lnTo>
                  <a:lnTo>
                    <a:pt x="777185" y="433838"/>
                  </a:lnTo>
                  <a:lnTo>
                    <a:pt x="754328" y="389307"/>
                  </a:lnTo>
                  <a:close/>
                </a:path>
                <a:path w="1267459" h="633730">
                  <a:moveTo>
                    <a:pt x="754113" y="388888"/>
                  </a:moveTo>
                  <a:lnTo>
                    <a:pt x="513178" y="388888"/>
                  </a:lnTo>
                  <a:lnTo>
                    <a:pt x="490116" y="433838"/>
                  </a:lnTo>
                  <a:lnTo>
                    <a:pt x="457323" y="471650"/>
                  </a:lnTo>
                  <a:lnTo>
                    <a:pt x="416429" y="500685"/>
                  </a:lnTo>
                  <a:lnTo>
                    <a:pt x="369061" y="519307"/>
                  </a:lnTo>
                  <a:lnTo>
                    <a:pt x="316848" y="525879"/>
                  </a:lnTo>
                  <a:lnTo>
                    <a:pt x="553917" y="525879"/>
                  </a:lnTo>
                  <a:lnTo>
                    <a:pt x="564124" y="514894"/>
                  </a:lnTo>
                  <a:lnTo>
                    <a:pt x="590463" y="476623"/>
                  </a:lnTo>
                  <a:lnTo>
                    <a:pt x="611050" y="434573"/>
                  </a:lnTo>
                  <a:lnTo>
                    <a:pt x="625321" y="389307"/>
                  </a:lnTo>
                  <a:lnTo>
                    <a:pt x="754328" y="389307"/>
                  </a:lnTo>
                  <a:lnTo>
                    <a:pt x="754113" y="388888"/>
                  </a:lnTo>
                  <a:close/>
                </a:path>
                <a:path w="1267459" h="633730">
                  <a:moveTo>
                    <a:pt x="1259019" y="388888"/>
                  </a:moveTo>
                  <a:lnTo>
                    <a:pt x="1146771" y="388888"/>
                  </a:lnTo>
                  <a:lnTo>
                    <a:pt x="1123749" y="433838"/>
                  </a:lnTo>
                  <a:lnTo>
                    <a:pt x="1090962" y="471650"/>
                  </a:lnTo>
                  <a:lnTo>
                    <a:pt x="1050053" y="500685"/>
                  </a:lnTo>
                  <a:lnTo>
                    <a:pt x="1002665" y="519307"/>
                  </a:lnTo>
                  <a:lnTo>
                    <a:pt x="950442" y="525879"/>
                  </a:lnTo>
                  <a:lnTo>
                    <a:pt x="1187535" y="525879"/>
                  </a:lnTo>
                  <a:lnTo>
                    <a:pt x="1197935" y="514668"/>
                  </a:lnTo>
                  <a:lnTo>
                    <a:pt x="1224257" y="476333"/>
                  </a:lnTo>
                  <a:lnTo>
                    <a:pt x="1244807" y="434218"/>
                  </a:lnTo>
                  <a:lnTo>
                    <a:pt x="1259019" y="388888"/>
                  </a:lnTo>
                  <a:close/>
                </a:path>
                <a:path w="1267459" h="633730">
                  <a:moveTo>
                    <a:pt x="553878" y="107640"/>
                  </a:moveTo>
                  <a:lnTo>
                    <a:pt x="316848" y="107640"/>
                  </a:lnTo>
                  <a:lnTo>
                    <a:pt x="361479" y="112415"/>
                  </a:lnTo>
                  <a:lnTo>
                    <a:pt x="402796" y="126068"/>
                  </a:lnTo>
                  <a:lnTo>
                    <a:pt x="439795" y="147591"/>
                  </a:lnTo>
                  <a:lnTo>
                    <a:pt x="471468" y="175978"/>
                  </a:lnTo>
                  <a:lnTo>
                    <a:pt x="496812" y="210220"/>
                  </a:lnTo>
                  <a:lnTo>
                    <a:pt x="514820" y="249310"/>
                  </a:lnTo>
                  <a:lnTo>
                    <a:pt x="524486" y="292242"/>
                  </a:lnTo>
                  <a:lnTo>
                    <a:pt x="632755" y="292242"/>
                  </a:lnTo>
                  <a:lnTo>
                    <a:pt x="625385" y="244341"/>
                  </a:lnTo>
                  <a:lnTo>
                    <a:pt x="611129" y="199084"/>
                  </a:lnTo>
                  <a:lnTo>
                    <a:pt x="590550" y="157036"/>
                  </a:lnTo>
                  <a:lnTo>
                    <a:pt x="564212" y="118762"/>
                  </a:lnTo>
                  <a:lnTo>
                    <a:pt x="553878" y="107640"/>
                  </a:lnTo>
                  <a:close/>
                </a:path>
                <a:path w="1267459" h="633730">
                  <a:moveTo>
                    <a:pt x="950442" y="0"/>
                  </a:moveTo>
                  <a:lnTo>
                    <a:pt x="901428" y="3769"/>
                  </a:lnTo>
                  <a:lnTo>
                    <a:pt x="854782" y="14701"/>
                  </a:lnTo>
                  <a:lnTo>
                    <a:pt x="811068" y="32232"/>
                  </a:lnTo>
                  <a:lnTo>
                    <a:pt x="770848" y="55795"/>
                  </a:lnTo>
                  <a:lnTo>
                    <a:pt x="734689" y="84827"/>
                  </a:lnTo>
                  <a:lnTo>
                    <a:pt x="703154" y="118762"/>
                  </a:lnTo>
                  <a:lnTo>
                    <a:pt x="676807" y="157036"/>
                  </a:lnTo>
                  <a:lnTo>
                    <a:pt x="656212" y="199084"/>
                  </a:lnTo>
                  <a:lnTo>
                    <a:pt x="641933" y="244341"/>
                  </a:lnTo>
                  <a:lnTo>
                    <a:pt x="634535" y="292242"/>
                  </a:lnTo>
                  <a:lnTo>
                    <a:pt x="742804" y="292242"/>
                  </a:lnTo>
                  <a:lnTo>
                    <a:pt x="752509" y="249310"/>
                  </a:lnTo>
                  <a:lnTo>
                    <a:pt x="770542" y="210220"/>
                  </a:lnTo>
                  <a:lnTo>
                    <a:pt x="795899" y="175978"/>
                  </a:lnTo>
                  <a:lnTo>
                    <a:pt x="827572" y="147591"/>
                  </a:lnTo>
                  <a:lnTo>
                    <a:pt x="864558" y="126068"/>
                  </a:lnTo>
                  <a:lnTo>
                    <a:pt x="905850" y="112415"/>
                  </a:lnTo>
                  <a:lnTo>
                    <a:pt x="950442" y="107640"/>
                  </a:lnTo>
                  <a:lnTo>
                    <a:pt x="1184161" y="107640"/>
                  </a:lnTo>
                  <a:lnTo>
                    <a:pt x="1186456" y="105337"/>
                  </a:lnTo>
                  <a:lnTo>
                    <a:pt x="1148631" y="69533"/>
                  </a:lnTo>
                  <a:lnTo>
                    <a:pt x="1105309" y="40303"/>
                  </a:lnTo>
                  <a:lnTo>
                    <a:pt x="1057297" y="18442"/>
                  </a:lnTo>
                  <a:lnTo>
                    <a:pt x="1005405" y="4742"/>
                  </a:lnTo>
                  <a:lnTo>
                    <a:pt x="950442" y="0"/>
                  </a:lnTo>
                  <a:close/>
                </a:path>
                <a:path w="1267459" h="633730">
                  <a:moveTo>
                    <a:pt x="316848" y="0"/>
                  </a:moveTo>
                  <a:lnTo>
                    <a:pt x="261896" y="4742"/>
                  </a:lnTo>
                  <a:lnTo>
                    <a:pt x="210030" y="18442"/>
                  </a:lnTo>
                  <a:lnTo>
                    <a:pt x="162049" y="40303"/>
                  </a:lnTo>
                  <a:lnTo>
                    <a:pt x="118753" y="69533"/>
                  </a:lnTo>
                  <a:lnTo>
                    <a:pt x="80939" y="105337"/>
                  </a:lnTo>
                  <a:lnTo>
                    <a:pt x="157063" y="181879"/>
                  </a:lnTo>
                  <a:lnTo>
                    <a:pt x="189230" y="151152"/>
                  </a:lnTo>
                  <a:lnTo>
                    <a:pt x="227336" y="127757"/>
                  </a:lnTo>
                  <a:lnTo>
                    <a:pt x="270251" y="112864"/>
                  </a:lnTo>
                  <a:lnTo>
                    <a:pt x="316848" y="107640"/>
                  </a:lnTo>
                  <a:lnTo>
                    <a:pt x="553878" y="107640"/>
                  </a:lnTo>
                  <a:lnTo>
                    <a:pt x="532680" y="84827"/>
                  </a:lnTo>
                  <a:lnTo>
                    <a:pt x="496517" y="55795"/>
                  </a:lnTo>
                  <a:lnTo>
                    <a:pt x="456289" y="32232"/>
                  </a:lnTo>
                  <a:lnTo>
                    <a:pt x="412558" y="14701"/>
                  </a:lnTo>
                  <a:lnTo>
                    <a:pt x="365890" y="3769"/>
                  </a:lnTo>
                  <a:lnTo>
                    <a:pt x="316848" y="0"/>
                  </a:lnTo>
                  <a:close/>
                </a:path>
                <a:path w="1267459" h="633730">
                  <a:moveTo>
                    <a:pt x="1184161" y="107640"/>
                  </a:moveTo>
                  <a:lnTo>
                    <a:pt x="950442" y="107640"/>
                  </a:lnTo>
                  <a:lnTo>
                    <a:pt x="997054" y="112864"/>
                  </a:lnTo>
                  <a:lnTo>
                    <a:pt x="1039994" y="127757"/>
                  </a:lnTo>
                  <a:lnTo>
                    <a:pt x="1078105" y="151152"/>
                  </a:lnTo>
                  <a:lnTo>
                    <a:pt x="1110227" y="181879"/>
                  </a:lnTo>
                  <a:lnTo>
                    <a:pt x="1184161" y="107640"/>
                  </a:lnTo>
                  <a:close/>
                </a:path>
              </a:pathLst>
            </a:custGeom>
            <a:solidFill>
              <a:srgbClr val="298E42"/>
            </a:solidFill>
          </p:spPr>
          <p:txBody>
            <a:bodyPr wrap="square" lIns="0" tIns="0" rIns="0" bIns="0" rtlCol="0"/>
            <a:lstStyle/>
            <a:p>
              <a:endParaRPr/>
            </a:p>
          </p:txBody>
        </p:sp>
        <p:pic>
          <p:nvPicPr>
            <p:cNvPr id="4" name="object 4"/>
            <p:cNvPicPr/>
            <p:nvPr/>
          </p:nvPicPr>
          <p:blipFill>
            <a:blip r:embed="rId2" cstate="print"/>
            <a:stretch>
              <a:fillRect/>
            </a:stretch>
          </p:blipFill>
          <p:spPr>
            <a:xfrm>
              <a:off x="0" y="0"/>
              <a:ext cx="20104099" cy="11308556"/>
            </a:xfrm>
            <a:prstGeom prst="rect">
              <a:avLst/>
            </a:prstGeom>
          </p:spPr>
        </p:pic>
      </p:grpSp>
      <p:sp>
        <p:nvSpPr>
          <p:cNvPr id="5" name="object 5"/>
          <p:cNvSpPr txBox="1">
            <a:spLocks noGrp="1"/>
          </p:cNvSpPr>
          <p:nvPr>
            <p:ph type="title"/>
          </p:nvPr>
        </p:nvSpPr>
        <p:spPr>
          <a:xfrm>
            <a:off x="7896064" y="4966284"/>
            <a:ext cx="4303395" cy="1133475"/>
          </a:xfrm>
          <a:prstGeom prst="rect">
            <a:avLst/>
          </a:prstGeom>
        </p:spPr>
        <p:txBody>
          <a:bodyPr vert="horz" wrap="square" lIns="0" tIns="14604" rIns="0" bIns="0" rtlCol="0">
            <a:spAutoFit/>
          </a:bodyPr>
          <a:lstStyle/>
          <a:p>
            <a:pPr marL="12700">
              <a:lnSpc>
                <a:spcPct val="100000"/>
              </a:lnSpc>
              <a:spcBef>
                <a:spcPts val="114"/>
              </a:spcBef>
            </a:pPr>
            <a:r>
              <a:rPr dirty="0">
                <a:latin typeface="Roboto" panose="02000000000000000000" pitchFamily="2" charset="0"/>
                <a:ea typeface="Roboto" panose="02000000000000000000" pitchFamily="2" charset="0"/>
              </a:rPr>
              <a:t>Thank you</a:t>
            </a:r>
          </a:p>
        </p:txBody>
      </p:sp>
      <p:grpSp>
        <p:nvGrpSpPr>
          <p:cNvPr id="6" name="object 6"/>
          <p:cNvGrpSpPr/>
          <p:nvPr/>
        </p:nvGrpSpPr>
        <p:grpSpPr>
          <a:xfrm>
            <a:off x="0" y="0"/>
            <a:ext cx="20104100" cy="11308715"/>
            <a:chOff x="0" y="0"/>
            <a:chExt cx="20104100" cy="11308715"/>
          </a:xfrm>
        </p:grpSpPr>
        <p:sp>
          <p:nvSpPr>
            <p:cNvPr id="7" name="object 7"/>
            <p:cNvSpPr/>
            <p:nvPr/>
          </p:nvSpPr>
          <p:spPr>
            <a:xfrm>
              <a:off x="0" y="9578755"/>
              <a:ext cx="5016500" cy="1730375"/>
            </a:xfrm>
            <a:custGeom>
              <a:avLst/>
              <a:gdLst/>
              <a:ahLst/>
              <a:cxnLst/>
              <a:rect l="l" t="t" r="r" b="b"/>
              <a:pathLst>
                <a:path w="5016500" h="1730375">
                  <a:moveTo>
                    <a:pt x="3772262" y="0"/>
                  </a:moveTo>
                  <a:lnTo>
                    <a:pt x="0" y="0"/>
                  </a:lnTo>
                  <a:lnTo>
                    <a:pt x="0" y="1729800"/>
                  </a:lnTo>
                  <a:lnTo>
                    <a:pt x="5016495" y="1729800"/>
                  </a:lnTo>
                  <a:lnTo>
                    <a:pt x="3772262" y="0"/>
                  </a:lnTo>
                  <a:close/>
                </a:path>
              </a:pathLst>
            </a:custGeom>
            <a:solidFill>
              <a:srgbClr val="0D2A3C"/>
            </a:solidFill>
          </p:spPr>
          <p:txBody>
            <a:bodyPr wrap="square" lIns="0" tIns="0" rIns="0" bIns="0" rtlCol="0"/>
            <a:lstStyle/>
            <a:p>
              <a:endParaRPr/>
            </a:p>
          </p:txBody>
        </p:sp>
        <p:sp>
          <p:nvSpPr>
            <p:cNvPr id="8" name="object 8"/>
            <p:cNvSpPr/>
            <p:nvPr/>
          </p:nvSpPr>
          <p:spPr>
            <a:xfrm>
              <a:off x="0" y="9833365"/>
              <a:ext cx="6165215" cy="1475740"/>
            </a:xfrm>
            <a:custGeom>
              <a:avLst/>
              <a:gdLst/>
              <a:ahLst/>
              <a:cxnLst/>
              <a:rect l="l" t="t" r="r" b="b"/>
              <a:pathLst>
                <a:path w="6165215" h="1475740">
                  <a:moveTo>
                    <a:pt x="5103886" y="0"/>
                  </a:moveTo>
                  <a:lnTo>
                    <a:pt x="0" y="0"/>
                  </a:lnTo>
                  <a:lnTo>
                    <a:pt x="0" y="1475190"/>
                  </a:lnTo>
                  <a:lnTo>
                    <a:pt x="6164979" y="1475190"/>
                  </a:lnTo>
                  <a:lnTo>
                    <a:pt x="5103886" y="0"/>
                  </a:lnTo>
                  <a:close/>
                </a:path>
              </a:pathLst>
            </a:custGeom>
            <a:solidFill>
              <a:srgbClr val="FFFFFF"/>
            </a:solidFill>
          </p:spPr>
          <p:txBody>
            <a:bodyPr wrap="square" lIns="0" tIns="0" rIns="0" bIns="0" rtlCol="0"/>
            <a:lstStyle/>
            <a:p>
              <a:endParaRPr/>
            </a:p>
          </p:txBody>
        </p:sp>
        <p:sp>
          <p:nvSpPr>
            <p:cNvPr id="9" name="object 9"/>
            <p:cNvSpPr/>
            <p:nvPr/>
          </p:nvSpPr>
          <p:spPr>
            <a:xfrm>
              <a:off x="15543148" y="0"/>
              <a:ext cx="4561205" cy="3578225"/>
            </a:xfrm>
            <a:custGeom>
              <a:avLst/>
              <a:gdLst/>
              <a:ahLst/>
              <a:cxnLst/>
              <a:rect l="l" t="t" r="r" b="b"/>
              <a:pathLst>
                <a:path w="4561205" h="3578225">
                  <a:moveTo>
                    <a:pt x="4560950" y="0"/>
                  </a:moveTo>
                  <a:lnTo>
                    <a:pt x="0" y="0"/>
                  </a:lnTo>
                  <a:lnTo>
                    <a:pt x="2573367" y="3577639"/>
                  </a:lnTo>
                  <a:lnTo>
                    <a:pt x="4560950" y="3577639"/>
                  </a:lnTo>
                  <a:lnTo>
                    <a:pt x="4560950" y="0"/>
                  </a:lnTo>
                  <a:close/>
                </a:path>
              </a:pathLst>
            </a:custGeom>
            <a:solidFill>
              <a:srgbClr val="0D2A3C"/>
            </a:solidFill>
          </p:spPr>
          <p:txBody>
            <a:bodyPr wrap="square" lIns="0" tIns="0" rIns="0" bIns="0" rtlCol="0"/>
            <a:lstStyle/>
            <a:p>
              <a:endParaRPr/>
            </a:p>
          </p:txBody>
        </p:sp>
        <p:sp>
          <p:nvSpPr>
            <p:cNvPr id="10" name="object 10"/>
            <p:cNvSpPr/>
            <p:nvPr/>
          </p:nvSpPr>
          <p:spPr>
            <a:xfrm>
              <a:off x="14638038" y="0"/>
              <a:ext cx="5466080" cy="3068955"/>
            </a:xfrm>
            <a:custGeom>
              <a:avLst/>
              <a:gdLst/>
              <a:ahLst/>
              <a:cxnLst/>
              <a:rect l="l" t="t" r="r" b="b"/>
              <a:pathLst>
                <a:path w="5466080" h="3068955">
                  <a:moveTo>
                    <a:pt x="5466061" y="0"/>
                  </a:moveTo>
                  <a:lnTo>
                    <a:pt x="0" y="0"/>
                  </a:lnTo>
                  <a:lnTo>
                    <a:pt x="2207102" y="3068430"/>
                  </a:lnTo>
                  <a:lnTo>
                    <a:pt x="5466061" y="3068430"/>
                  </a:lnTo>
                  <a:lnTo>
                    <a:pt x="5466061" y="0"/>
                  </a:lnTo>
                  <a:close/>
                </a:path>
              </a:pathLst>
            </a:custGeom>
            <a:solidFill>
              <a:srgbClr val="FFFFFF"/>
            </a:solidFill>
          </p:spPr>
          <p:txBody>
            <a:bodyPr wrap="square" lIns="0" tIns="0" rIns="0" bIns="0" rtlCol="0"/>
            <a:lstStyle/>
            <a:p>
              <a:endParaRPr/>
            </a:p>
          </p:txBody>
        </p:sp>
      </p:grpSp>
      <p:pic>
        <p:nvPicPr>
          <p:cNvPr id="11" name="Picture 10" descr="A picture containing text, clipart&#10;&#10;Description automatically generated">
            <a:extLst>
              <a:ext uri="{FF2B5EF4-FFF2-40B4-BE49-F238E27FC236}">
                <a16:creationId xmlns:a16="http://schemas.microsoft.com/office/drawing/2014/main" id="{B52FEDC9-1A39-4728-BA80-A508B36101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2" name="Picture 1"/>
          <p:cNvPicPr>
            <a:picLocks noChangeAspect="1"/>
          </p:cNvPicPr>
          <p:nvPr/>
        </p:nvPicPr>
        <p:blipFill>
          <a:blip r:embed="rId3"/>
          <a:stretch>
            <a:fillRect/>
          </a:stretch>
        </p:blipFill>
        <p:spPr>
          <a:xfrm>
            <a:off x="1974850" y="1844675"/>
            <a:ext cx="15632942" cy="2514600"/>
          </a:xfrm>
          <a:prstGeom prst="rect">
            <a:avLst/>
          </a:prstGeom>
        </p:spPr>
      </p:pic>
    </p:spTree>
    <p:extLst>
      <p:ext uri="{BB962C8B-B14F-4D97-AF65-F5344CB8AC3E}">
        <p14:creationId xmlns:p14="http://schemas.microsoft.com/office/powerpoint/2010/main" val="25464210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pic>
        <p:nvPicPr>
          <p:cNvPr id="2" name="Picture 1"/>
          <p:cNvPicPr>
            <a:picLocks noChangeAspect="1"/>
          </p:cNvPicPr>
          <p:nvPr/>
        </p:nvPicPr>
        <p:blipFill>
          <a:blip r:embed="rId3"/>
          <a:stretch>
            <a:fillRect/>
          </a:stretch>
        </p:blipFill>
        <p:spPr>
          <a:xfrm>
            <a:off x="4184650" y="3444875"/>
            <a:ext cx="9372600" cy="1605092"/>
          </a:xfrm>
          <a:prstGeom prst="rect">
            <a:avLst/>
          </a:prstGeom>
        </p:spPr>
      </p:pic>
      <p:sp>
        <p:nvSpPr>
          <p:cNvPr id="4" name="Rectangle 3"/>
          <p:cNvSpPr/>
          <p:nvPr/>
        </p:nvSpPr>
        <p:spPr>
          <a:xfrm>
            <a:off x="3727450" y="1014730"/>
            <a:ext cx="10948895" cy="646331"/>
          </a:xfrm>
          <a:prstGeom prst="rect">
            <a:avLst/>
          </a:prstGeom>
        </p:spPr>
        <p:txBody>
          <a:bodyPr wrap="none">
            <a:spAutoFit/>
          </a:bodyPr>
          <a:lstStyle/>
          <a:p>
            <a:r>
              <a:rPr lang="en-IN" sz="3600" dirty="0" smtClean="0"/>
              <a:t>Expectation and Variance of uniform Discrete Distribution</a:t>
            </a:r>
            <a:endParaRPr lang="en-IN" sz="3600" dirty="0"/>
          </a:p>
        </p:txBody>
      </p:sp>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3867840" y="2696760"/>
              <a:ext cx="15669360" cy="6667200"/>
            </p14:xfrm>
          </p:contentPart>
        </mc:Choice>
        <mc:Fallback>
          <p:pic>
            <p:nvPicPr>
              <p:cNvPr id="5" name="Ink 4"/>
              <p:cNvPicPr/>
              <p:nvPr/>
            </p:nvPicPr>
            <p:blipFill>
              <a:blip r:embed="rId5"/>
              <a:stretch>
                <a:fillRect/>
              </a:stretch>
            </p:blipFill>
            <p:spPr>
              <a:xfrm>
                <a:off x="3858840" y="2691000"/>
                <a:ext cx="15685920" cy="6681600"/>
              </a:xfrm>
              <a:prstGeom prst="rect">
                <a:avLst/>
              </a:prstGeom>
            </p:spPr>
          </p:pic>
        </mc:Fallback>
      </mc:AlternateContent>
    </p:spTree>
    <p:extLst>
      <p:ext uri="{BB962C8B-B14F-4D97-AF65-F5344CB8AC3E}">
        <p14:creationId xmlns:p14="http://schemas.microsoft.com/office/powerpoint/2010/main" val="20576114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034072"/>
            <a:ext cx="8265507" cy="2532614"/>
          </a:xfrm>
          <a:prstGeom prst="rect">
            <a:avLst/>
          </a:prstGeom>
        </p:spPr>
      </p:pic>
      <p:grpSp>
        <p:nvGrpSpPr>
          <p:cNvPr id="3" name="object 3"/>
          <p:cNvGrpSpPr/>
          <p:nvPr/>
        </p:nvGrpSpPr>
        <p:grpSpPr>
          <a:xfrm>
            <a:off x="0" y="10427105"/>
            <a:ext cx="20104100" cy="882015"/>
            <a:chOff x="0" y="10427105"/>
            <a:chExt cx="20104100" cy="882015"/>
          </a:xfrm>
        </p:grpSpPr>
        <p:pic>
          <p:nvPicPr>
            <p:cNvPr id="4" name="object 4"/>
            <p:cNvPicPr/>
            <p:nvPr/>
          </p:nvPicPr>
          <p:blipFill>
            <a:blip r:embed="rId3" cstate="print"/>
            <a:stretch>
              <a:fillRect/>
            </a:stretch>
          </p:blipFill>
          <p:spPr>
            <a:xfrm>
              <a:off x="1368587" y="10427105"/>
              <a:ext cx="18735513" cy="881450"/>
            </a:xfrm>
            <a:prstGeom prst="rect">
              <a:avLst/>
            </a:prstGeom>
          </p:spPr>
        </p:pic>
        <p:sp>
          <p:nvSpPr>
            <p:cNvPr id="5" name="object 5"/>
            <p:cNvSpPr/>
            <p:nvPr/>
          </p:nvSpPr>
          <p:spPr>
            <a:xfrm>
              <a:off x="0" y="10427105"/>
              <a:ext cx="1530350" cy="882015"/>
            </a:xfrm>
            <a:custGeom>
              <a:avLst/>
              <a:gdLst/>
              <a:ahLst/>
              <a:cxnLst/>
              <a:rect l="l" t="t" r="r" b="b"/>
              <a:pathLst>
                <a:path w="1530350" h="882015">
                  <a:moveTo>
                    <a:pt x="895974" y="0"/>
                  </a:moveTo>
                  <a:lnTo>
                    <a:pt x="0" y="0"/>
                  </a:lnTo>
                  <a:lnTo>
                    <a:pt x="0" y="881450"/>
                  </a:lnTo>
                  <a:lnTo>
                    <a:pt x="1529998" y="881450"/>
                  </a:lnTo>
                  <a:lnTo>
                    <a:pt x="895974" y="0"/>
                  </a:lnTo>
                  <a:close/>
                </a:path>
              </a:pathLst>
            </a:custGeom>
            <a:solidFill>
              <a:srgbClr val="0D2A3C"/>
            </a:solidFill>
          </p:spPr>
          <p:txBody>
            <a:bodyPr wrap="square" lIns="0" tIns="0" rIns="0" bIns="0" rtlCol="0"/>
            <a:lstStyle/>
            <a:p>
              <a:endParaRPr/>
            </a:p>
          </p:txBody>
        </p:sp>
      </p:grpSp>
      <p:sp>
        <p:nvSpPr>
          <p:cNvPr id="6" name="object 6"/>
          <p:cNvSpPr txBox="1">
            <a:spLocks noGrp="1"/>
          </p:cNvSpPr>
          <p:nvPr>
            <p:ph type="title"/>
          </p:nvPr>
        </p:nvSpPr>
        <p:spPr>
          <a:xfrm>
            <a:off x="1027064" y="1485300"/>
            <a:ext cx="6586586" cy="1520609"/>
          </a:xfrm>
          <a:prstGeom prst="rect">
            <a:avLst/>
          </a:prstGeom>
        </p:spPr>
        <p:txBody>
          <a:bodyPr vert="horz" wrap="square" lIns="0" tIns="17780" rIns="0" bIns="0" rtlCol="0">
            <a:spAutoFit/>
          </a:bodyPr>
          <a:lstStyle/>
          <a:p>
            <a:pPr marL="12700">
              <a:lnSpc>
                <a:spcPts val="5745"/>
              </a:lnSpc>
              <a:spcBef>
                <a:spcPts val="140"/>
              </a:spcBef>
            </a:pPr>
            <a:r>
              <a:rPr lang="en-US" sz="6600" b="1" dirty="0" smtClean="0">
                <a:latin typeface="+mj-lt"/>
                <a:ea typeface="Roboto Medium" panose="02000000000000000000" pitchFamily="2" charset="0"/>
                <a:cs typeface="Calibri" panose="020F0502020204030204" pitchFamily="34" charset="0"/>
              </a:rPr>
              <a:t>Bernoulli Distribution</a:t>
            </a:r>
            <a:endParaRPr sz="6600" dirty="0">
              <a:latin typeface="+mj-lt"/>
              <a:ea typeface="Roboto Medium" panose="02000000000000000000" pitchFamily="2" charset="0"/>
              <a:cs typeface="Calibri" panose="020F0502020204030204" pitchFamily="34" charset="0"/>
            </a:endParaRPr>
          </a:p>
        </p:txBody>
      </p:sp>
      <p:sp>
        <p:nvSpPr>
          <p:cNvPr id="11" name="object 11"/>
          <p:cNvSpPr txBox="1">
            <a:spLocks noGrp="1"/>
          </p:cNvSpPr>
          <p:nvPr>
            <p:ph type="ftr" sz="quarter" idx="5"/>
          </p:nvPr>
        </p:nvSpPr>
        <p:spPr>
          <a:xfrm>
            <a:off x="271249" y="10567782"/>
            <a:ext cx="998471" cy="577081"/>
          </a:xfrm>
          <a:prstGeom prst="rect">
            <a:avLst/>
          </a:prstGeom>
        </p:spPr>
        <p:txBody>
          <a:bodyPr vert="horz" wrap="square" lIns="0" tIns="0" rIns="0" bIns="0" rtlCol="0">
            <a:spAutoFit/>
          </a:bodyPr>
          <a:lstStyle/>
          <a:p>
            <a:pPr marL="12700">
              <a:lnSpc>
                <a:spcPts val="4490"/>
              </a:lnSpc>
            </a:pPr>
            <a:r>
              <a:rPr spc="575" dirty="0">
                <a:latin typeface="Roboto" panose="02000000000000000000" pitchFamily="2" charset="0"/>
                <a:ea typeface="Roboto" panose="02000000000000000000" pitchFamily="2" charset="0"/>
                <a:cs typeface="Calibri" panose="020F0502020204030204" pitchFamily="34" charset="0"/>
              </a:rPr>
              <a:t>0</a:t>
            </a:r>
            <a:r>
              <a:rPr spc="-545" dirty="0">
                <a:latin typeface="Roboto" panose="02000000000000000000" pitchFamily="2" charset="0"/>
                <a:ea typeface="Roboto" panose="02000000000000000000" pitchFamily="2" charset="0"/>
                <a:cs typeface="Calibri" panose="020F0502020204030204" pitchFamily="34" charset="0"/>
              </a:rPr>
              <a:t>1</a:t>
            </a:r>
          </a:p>
        </p:txBody>
      </p:sp>
      <p:pic>
        <p:nvPicPr>
          <p:cNvPr id="12" name="Picture 11"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p:sp>
        <p:nvSpPr>
          <p:cNvPr id="8" name="TextBox 7"/>
          <p:cNvSpPr txBox="1"/>
          <p:nvPr/>
        </p:nvSpPr>
        <p:spPr>
          <a:xfrm>
            <a:off x="2191876" y="4740275"/>
            <a:ext cx="10984374" cy="3416320"/>
          </a:xfrm>
          <a:prstGeom prst="rect">
            <a:avLst/>
          </a:prstGeom>
          <a:noFill/>
        </p:spPr>
        <p:txBody>
          <a:bodyPr wrap="square" rtlCol="0">
            <a:spAutoFit/>
          </a:bodyPr>
          <a:lstStyle/>
          <a:p>
            <a:r>
              <a:rPr lang="en-US" sz="3600" b="1" dirty="0"/>
              <a:t>Bernoulli trial</a:t>
            </a:r>
            <a:r>
              <a:rPr lang="en-US" sz="3600" dirty="0"/>
              <a:t> — a random experiment that has only two outcomes (usually called a “Success” or a “Failure”).</a:t>
            </a:r>
            <a:endParaRPr lang="en-US" sz="3600" dirty="0" smtClean="0"/>
          </a:p>
          <a:p>
            <a:pPr marL="571500" indent="-571500">
              <a:buFont typeface="Arial" panose="020B0604020202020204" pitchFamily="34" charset="0"/>
              <a:buChar char="•"/>
            </a:pPr>
            <a:r>
              <a:rPr lang="en-US" sz="3600" dirty="0" smtClean="0"/>
              <a:t>Getting a heads.</a:t>
            </a:r>
          </a:p>
          <a:p>
            <a:pPr marL="571500" indent="-571500">
              <a:buFont typeface="Arial" panose="020B0604020202020204" pitchFamily="34" charset="0"/>
              <a:buChar char="•"/>
            </a:pPr>
            <a:r>
              <a:rPr lang="en-US" sz="3600" dirty="0" smtClean="0"/>
              <a:t>Getting a six on dice.</a:t>
            </a:r>
          </a:p>
          <a:p>
            <a:pPr marL="571500" indent="-571500">
              <a:buFont typeface="Arial" panose="020B0604020202020204" pitchFamily="34" charset="0"/>
              <a:buChar char="•"/>
            </a:pPr>
            <a:r>
              <a:rPr lang="en-US" sz="3600" dirty="0" smtClean="0"/>
              <a:t>Getting two heads when we toss two coin simultaneously.</a:t>
            </a:r>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4468680" y="1785960"/>
              <a:ext cx="14456520" cy="8062200"/>
            </p14:xfrm>
          </p:contentPart>
        </mc:Choice>
        <mc:Fallback>
          <p:pic>
            <p:nvPicPr>
              <p:cNvPr id="7" name="Ink 6"/>
              <p:cNvPicPr/>
              <p:nvPr/>
            </p:nvPicPr>
            <p:blipFill>
              <a:blip r:embed="rId6"/>
              <a:stretch>
                <a:fillRect/>
              </a:stretch>
            </p:blipFill>
            <p:spPr>
              <a:xfrm>
                <a:off x="4465440" y="1777680"/>
                <a:ext cx="14463360" cy="8073360"/>
              </a:xfrm>
              <a:prstGeom prst="rect">
                <a:avLst/>
              </a:prstGeom>
            </p:spPr>
          </p:pic>
        </mc:Fallback>
      </mc:AlternateContent>
    </p:spTree>
    <p:extLst>
      <p:ext uri="{BB962C8B-B14F-4D97-AF65-F5344CB8AC3E}">
        <p14:creationId xmlns:p14="http://schemas.microsoft.com/office/powerpoint/2010/main" val="2091660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2650" y="1387475"/>
            <a:ext cx="12344400" cy="6186309"/>
          </a:xfrm>
          <a:prstGeom prst="rect">
            <a:avLst/>
          </a:prstGeom>
          <a:noFill/>
        </p:spPr>
        <p:txBody>
          <a:bodyPr wrap="square" rtlCol="0">
            <a:spAutoFit/>
          </a:bodyPr>
          <a:lstStyle/>
          <a:p>
            <a:r>
              <a:rPr lang="en-US" sz="3600" dirty="0" smtClean="0"/>
              <a:t>In an experiment whose outcome can be classified as either a success or failure.</a:t>
            </a:r>
          </a:p>
          <a:p>
            <a:r>
              <a:rPr lang="en-US" sz="3600" dirty="0" smtClean="0"/>
              <a:t>Let (X=1) if the outcome is success and (X = 0) if it is a failure,</a:t>
            </a:r>
          </a:p>
          <a:p>
            <a:endParaRPr lang="en-US" sz="3600" dirty="0"/>
          </a:p>
          <a:p>
            <a:r>
              <a:rPr lang="en-US" sz="3600" dirty="0" smtClean="0"/>
              <a:t>The probability mass function is given by</a:t>
            </a:r>
          </a:p>
          <a:p>
            <a:r>
              <a:rPr lang="en-US" sz="3600" dirty="0" smtClean="0"/>
              <a:t>P(0) = P(X = 0) = 1-p</a:t>
            </a:r>
          </a:p>
          <a:p>
            <a:r>
              <a:rPr lang="en-US" sz="3600" dirty="0" smtClean="0"/>
              <a:t>P(1) = P(X = 1) = p                  , where p is the probability of success.</a:t>
            </a:r>
          </a:p>
          <a:p>
            <a:endParaRPr lang="en-US" sz="3600" dirty="0"/>
          </a:p>
          <a:p>
            <a:r>
              <a:rPr lang="en-US" sz="3600" dirty="0" smtClean="0"/>
              <a:t>X is Bernoulli random variable.</a:t>
            </a:r>
          </a:p>
          <a:p>
            <a:endParaRPr lang="en-IN" sz="3600" dirty="0"/>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008720" y="3764520"/>
              <a:ext cx="17715600" cy="6491520"/>
            </p14:xfrm>
          </p:contentPart>
        </mc:Choice>
        <mc:Fallback>
          <p:pic>
            <p:nvPicPr>
              <p:cNvPr id="4" name="Ink 3"/>
              <p:cNvPicPr/>
              <p:nvPr/>
            </p:nvPicPr>
            <p:blipFill>
              <a:blip r:embed="rId4"/>
              <a:stretch>
                <a:fillRect/>
              </a:stretch>
            </p:blipFill>
            <p:spPr>
              <a:xfrm>
                <a:off x="1002600" y="3759480"/>
                <a:ext cx="17724960" cy="6504480"/>
              </a:xfrm>
              <a:prstGeom prst="rect">
                <a:avLst/>
              </a:prstGeom>
            </p:spPr>
          </p:pic>
        </mc:Fallback>
      </mc:AlternateContent>
    </p:spTree>
    <p:extLst>
      <p:ext uri="{BB962C8B-B14F-4D97-AF65-F5344CB8AC3E}">
        <p14:creationId xmlns:p14="http://schemas.microsoft.com/office/powerpoint/2010/main" val="141051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08250" y="1082675"/>
            <a:ext cx="15240000" cy="1200329"/>
          </a:xfrm>
          <a:prstGeom prst="rect">
            <a:avLst/>
          </a:prstGeom>
        </p:spPr>
        <p:txBody>
          <a:bodyPr wrap="square">
            <a:spAutoFit/>
          </a:bodyPr>
          <a:lstStyle/>
          <a:p>
            <a:r>
              <a:rPr lang="en-US" sz="3600" b="1" dirty="0">
                <a:solidFill>
                  <a:srgbClr val="333333"/>
                </a:solidFill>
                <a:latin typeface="Untitled Sans"/>
              </a:rPr>
              <a:t>Example </a:t>
            </a:r>
            <a:r>
              <a:rPr lang="en-US" sz="3600" b="1" dirty="0" smtClean="0">
                <a:solidFill>
                  <a:srgbClr val="333333"/>
                </a:solidFill>
                <a:latin typeface="Untitled Sans"/>
              </a:rPr>
              <a:t>:</a:t>
            </a:r>
            <a:r>
              <a:rPr lang="en-US" sz="3600" dirty="0">
                <a:solidFill>
                  <a:srgbClr val="333333"/>
                </a:solidFill>
                <a:latin typeface="Untitled Sans"/>
              </a:rPr>
              <a:t> A basketball player can shoot a ball into the basket with a probability of 0.6. What is the probability that he misses the shot?</a:t>
            </a:r>
            <a:endParaRPr lang="en-IN" sz="3600" dirty="0"/>
          </a:p>
        </p:txBody>
      </p:sp>
      <p:pic>
        <p:nvPicPr>
          <p:cNvPr id="3" name="Picture 2" descr="A picture containing text, clipart&#10;&#10;Description automatically generated">
            <a:extLst>
              <a:ext uri="{FF2B5EF4-FFF2-40B4-BE49-F238E27FC236}">
                <a16:creationId xmlns:a16="http://schemas.microsoft.com/office/drawing/2014/main" id="{1FCEB63D-4D9D-4854-AA24-920757E7F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73654" y="396875"/>
            <a:ext cx="1203158" cy="609600"/>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2597840" y="3232800"/>
              <a:ext cx="1027440" cy="1534320"/>
            </p14:xfrm>
          </p:contentPart>
        </mc:Choice>
        <mc:Fallback>
          <p:pic>
            <p:nvPicPr>
              <p:cNvPr id="4" name="Ink 3"/>
              <p:cNvPicPr/>
              <p:nvPr/>
            </p:nvPicPr>
            <p:blipFill>
              <a:blip r:embed="rId4"/>
              <a:stretch>
                <a:fillRect/>
              </a:stretch>
            </p:blipFill>
            <p:spPr>
              <a:xfrm>
                <a:off x="12590280" y="3225600"/>
                <a:ext cx="1042560" cy="1550880"/>
              </a:xfrm>
              <a:prstGeom prst="rect">
                <a:avLst/>
              </a:prstGeom>
            </p:spPr>
          </p:pic>
        </mc:Fallback>
      </mc:AlternateContent>
    </p:spTree>
    <p:extLst>
      <p:ext uri="{BB962C8B-B14F-4D97-AF65-F5344CB8AC3E}">
        <p14:creationId xmlns:p14="http://schemas.microsoft.com/office/powerpoint/2010/main" val="26460022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2053</TotalTime>
  <Words>2067</Words>
  <Application>Microsoft Office PowerPoint</Application>
  <PresentationFormat>Custom</PresentationFormat>
  <Paragraphs>147</Paragraphs>
  <Slides>49</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49</vt:i4>
      </vt:variant>
    </vt:vector>
  </HeadingPairs>
  <TitlesOfParts>
    <vt:vector size="62" baseType="lpstr">
      <vt:lpstr>Arial</vt:lpstr>
      <vt:lpstr>Calibri</vt:lpstr>
      <vt:lpstr>Cambria Math</vt:lpstr>
      <vt:lpstr>inherit</vt:lpstr>
      <vt:lpstr>Nunito</vt:lpstr>
      <vt:lpstr>Roboto</vt:lpstr>
      <vt:lpstr>Roboto Medium</vt:lpstr>
      <vt:lpstr>sofia-pro</vt:lpstr>
      <vt:lpstr>Trebuchet MS</vt:lpstr>
      <vt:lpstr>Untitled Sans</vt:lpstr>
      <vt:lpstr>urw-din</vt:lpstr>
      <vt:lpstr>var(--font-din)</vt:lpstr>
      <vt:lpstr>Office Theme</vt:lpstr>
      <vt:lpstr>Probability Distribution</vt:lpstr>
      <vt:lpstr>Uniform Discrete Distribution</vt:lpstr>
      <vt:lpstr>PowerPoint Presentation</vt:lpstr>
      <vt:lpstr>PowerPoint Presentation</vt:lpstr>
      <vt:lpstr>PowerPoint Presentation</vt:lpstr>
      <vt:lpstr>PowerPoint Presentation</vt:lpstr>
      <vt:lpstr>Bernoulli Distribution</vt:lpstr>
      <vt:lpstr>PowerPoint Presentation</vt:lpstr>
      <vt:lpstr>PowerPoint Presentation</vt:lpstr>
      <vt:lpstr>PowerPoint Presentation</vt:lpstr>
      <vt:lpstr>PowerPoint Presentation</vt:lpstr>
      <vt:lpstr>PowerPoint Presentation</vt:lpstr>
      <vt:lpstr>Geometric Distribution</vt:lpstr>
      <vt:lpstr>PowerPoint Presentation</vt:lpstr>
      <vt:lpstr>PowerPoint Presentation</vt:lpstr>
      <vt:lpstr>PowerPoint Presentation</vt:lpstr>
      <vt:lpstr>PowerPoint Presentation</vt:lpstr>
      <vt:lpstr>Binomial Distribution</vt:lpstr>
      <vt:lpstr>PowerPoint Presentation</vt:lpstr>
      <vt:lpstr>PowerPoint Presentation</vt:lpstr>
      <vt:lpstr>PowerPoint Presentation</vt:lpstr>
      <vt:lpstr>PowerPoint Presentation</vt:lpstr>
      <vt:lpstr>Poisson Distribution</vt:lpstr>
      <vt:lpstr>PowerPoint Presentation</vt:lpstr>
      <vt:lpstr>PowerPoint Presentation</vt:lpstr>
      <vt:lpstr>PowerPoint Presentation</vt:lpstr>
      <vt:lpstr>PowerPoint Presentation</vt:lpstr>
      <vt:lpstr>Exponential Distribution</vt:lpstr>
      <vt:lpstr>PowerPoint Presentation</vt:lpstr>
      <vt:lpstr>PowerPoint Presentation</vt:lpstr>
      <vt:lpstr>PowerPoint Presentation</vt:lpstr>
      <vt:lpstr>Uniform Distribution</vt:lpstr>
      <vt:lpstr>PowerPoint Presentation</vt:lpstr>
      <vt:lpstr>PowerPoint Presentation</vt:lpstr>
      <vt:lpstr>PowerPoint Presentation</vt:lpstr>
      <vt:lpstr>PowerPoint Presentation</vt:lpstr>
      <vt:lpstr>PowerPoint Presentation</vt:lpstr>
      <vt:lpstr>PowerPoint Presentation</vt:lpstr>
      <vt:lpstr>Normal Distribution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GFG</dc:title>
  <cp:lastModifiedBy>Sakshi Singhal</cp:lastModifiedBy>
  <cp:revision>42</cp:revision>
  <dcterms:created xsi:type="dcterms:W3CDTF">2021-04-08T12:59:42Z</dcterms:created>
  <dcterms:modified xsi:type="dcterms:W3CDTF">2024-08-17T06:45:59Z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2021-04-08T00:00:00Z</vt:filetime>
  </property>
  <property fmtid="{D5CDD505-2E9C-101B-9397-08002B2CF9AE}" pid="3" name="Creator">
    <vt:lpwstr>Serif Affinity Designer 1.9.1</vt:lpwstr>
  </property>
  <property fmtid="{D5CDD505-2E9C-101B-9397-08002B2CF9AE}" pid="4" name="LastSaved">
    <vt:filetime>2021-04-08T00:00:00Z</vt:filetime>
  </property>
</Properties>
</file>